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46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219203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63418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C4F409-6D07-4B6E-8D2C-9B29948BDF9C}"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350839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4F409-6D07-4B6E-8D2C-9B29948BDF9C}" type="datetimeFigureOut">
              <a:rPr lang="fr-FR" smtClean="0"/>
              <a:t>24/04/2023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9EDD55-AA6F-41DA-BBF6-92DB2C8B25DA}"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4F409-6D07-4B6E-8D2C-9B29948BDF9C}" type="datetimeFigureOut">
              <a:rPr lang="fr-FR" smtClean="0"/>
              <a:t>24/04/2023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381080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C4F409-6D07-4B6E-8D2C-9B29948BDF9C}" type="datetimeFigureOut">
              <a:rPr lang="fr-FR" smtClean="0"/>
              <a:t>24/04/2023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64198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C4F409-6D07-4B6E-8D2C-9B29948BDF9C}" type="datetimeFigureOut">
              <a:rPr lang="fr-FR" smtClean="0"/>
              <a:t>24/04/2023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18382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C4F409-6D07-4B6E-8D2C-9B29948BDF9C}" type="datetimeFigureOut">
              <a:rPr lang="fr-FR" smtClean="0"/>
              <a:t>24/04/2023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412700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C4F409-6D07-4B6E-8D2C-9B29948BDF9C}" type="datetimeFigureOut">
              <a:rPr lang="fr-FR" smtClean="0"/>
              <a:t>24/04/2023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9EDD55-AA6F-41DA-BBF6-92DB2C8B25DA}" type="slidenum">
              <a:rPr lang="fr-FR" smtClean="0"/>
              <a:t>‹#›</a:t>
            </a:fld>
            <a:endParaRPr lang="fr-FR"/>
          </a:p>
        </p:txBody>
      </p:sp>
    </p:spTree>
    <p:extLst>
      <p:ext uri="{BB962C8B-B14F-4D97-AF65-F5344CB8AC3E}">
        <p14:creationId xmlns:p14="http://schemas.microsoft.com/office/powerpoint/2010/main" val="215993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4F409-6D07-4B6E-8D2C-9B29948BDF9C}" type="datetimeFigureOut">
              <a:rPr lang="fr-FR" smtClean="0"/>
              <a:t>24/04/2023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9EDD55-AA6F-41DA-BBF6-92DB2C8B25DA}" type="slidenum">
              <a:rPr lang="fr-FR" smtClean="0"/>
              <a:t>‹#›</a:t>
            </a:fld>
            <a:endParaRPr lang="fr-FR"/>
          </a:p>
        </p:txBody>
      </p:sp>
    </p:spTree>
    <p:extLst>
      <p:ext uri="{BB962C8B-B14F-4D97-AF65-F5344CB8AC3E}">
        <p14:creationId xmlns:p14="http://schemas.microsoft.com/office/powerpoint/2010/main" val="162498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C4F409-6D07-4B6E-8D2C-9B29948BDF9C}" type="datetimeFigureOut">
              <a:rPr lang="fr-FR" smtClean="0"/>
              <a:t>24/04/2023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9EDD55-AA6F-41DA-BBF6-92DB2C8B25DA}"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80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tinjules70@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E47C-E1E4-FFF4-EE5A-BDA963E32F15}"/>
              </a:ext>
            </a:extLst>
          </p:cNvPr>
          <p:cNvSpPr>
            <a:spLocks noGrp="1"/>
          </p:cNvSpPr>
          <p:nvPr>
            <p:ph type="ctrTitle"/>
          </p:nvPr>
        </p:nvSpPr>
        <p:spPr>
          <a:xfrm>
            <a:off x="842865" y="690465"/>
            <a:ext cx="2562808" cy="1073021"/>
          </a:xfrm>
        </p:spPr>
        <p:txBody>
          <a:bodyPr>
            <a:normAutofit fontScale="90000"/>
          </a:bodyPr>
          <a:lstStyle/>
          <a:p>
            <a:r>
              <a:rPr lang="fr-FR" sz="2000" dirty="0"/>
              <a:t>Jules MARTIN</a:t>
            </a:r>
            <a:br>
              <a:rPr lang="fr-FR" sz="2000" dirty="0"/>
            </a:br>
            <a:r>
              <a:rPr lang="fr-FR" sz="2000" dirty="0">
                <a:hlinkClick r:id="rId2"/>
              </a:rPr>
              <a:t>martinjules70@gmail.com</a:t>
            </a:r>
            <a:br>
              <a:rPr lang="fr-FR" sz="2000" dirty="0"/>
            </a:br>
            <a:r>
              <a:rPr lang="fr-FR" sz="2000" dirty="0"/>
              <a:t>(332)-261-9934</a:t>
            </a:r>
            <a:br>
              <a:rPr lang="fr-FR" sz="2000" dirty="0"/>
            </a:br>
            <a:endParaRPr lang="fr-FR" sz="2000" dirty="0"/>
          </a:p>
        </p:txBody>
      </p:sp>
      <p:sp>
        <p:nvSpPr>
          <p:cNvPr id="8" name="Title 1">
            <a:extLst>
              <a:ext uri="{FF2B5EF4-FFF2-40B4-BE49-F238E27FC236}">
                <a16:creationId xmlns:a16="http://schemas.microsoft.com/office/drawing/2014/main" id="{FFE5C03C-58B4-229B-784A-F1D86C3828FB}"/>
              </a:ext>
            </a:extLst>
          </p:cNvPr>
          <p:cNvSpPr txBox="1">
            <a:spLocks/>
          </p:cNvSpPr>
          <p:nvPr/>
        </p:nvSpPr>
        <p:spPr>
          <a:xfrm>
            <a:off x="928395" y="2593909"/>
            <a:ext cx="2391748"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Ewen MALENFANT</a:t>
            </a:r>
            <a:br>
              <a:rPr lang="fr-FR" sz="1800" dirty="0"/>
            </a:br>
            <a:r>
              <a:rPr lang="fr-FR" sz="1800" dirty="0"/>
              <a:t>ewen.malenfant@free.fr</a:t>
            </a:r>
            <a:br>
              <a:rPr lang="fr-FR" sz="1800" dirty="0"/>
            </a:br>
            <a:r>
              <a:rPr lang="fr-FR" sz="1800" dirty="0"/>
              <a:t>(456)-251-2434</a:t>
            </a:r>
            <a:br>
              <a:rPr lang="fr-FR" sz="2000" dirty="0"/>
            </a:br>
            <a:endParaRPr lang="fr-FR" sz="2000" dirty="0"/>
          </a:p>
        </p:txBody>
      </p:sp>
      <p:sp>
        <p:nvSpPr>
          <p:cNvPr id="9" name="Title 1">
            <a:extLst>
              <a:ext uri="{FF2B5EF4-FFF2-40B4-BE49-F238E27FC236}">
                <a16:creationId xmlns:a16="http://schemas.microsoft.com/office/drawing/2014/main" id="{3AC7FDF6-B01F-36BF-A22E-BE4EAC6CBAF6}"/>
              </a:ext>
            </a:extLst>
          </p:cNvPr>
          <p:cNvSpPr txBox="1">
            <a:spLocks/>
          </p:cNvSpPr>
          <p:nvPr/>
        </p:nvSpPr>
        <p:spPr>
          <a:xfrm>
            <a:off x="4326294" y="783771"/>
            <a:ext cx="3539412"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Maxence MARQUES-PIERRE</a:t>
            </a:r>
            <a:br>
              <a:rPr lang="fr-FR" sz="1800" dirty="0"/>
            </a:br>
            <a:r>
              <a:rPr lang="fr-FR" sz="1800" dirty="0"/>
              <a:t>maxence.marques-pierre@epitech.eu</a:t>
            </a:r>
            <a:br>
              <a:rPr lang="fr-FR" sz="1800" dirty="0"/>
            </a:br>
            <a:r>
              <a:rPr lang="fr-FR" sz="1800" dirty="0"/>
              <a:t>(332)-261-9930</a:t>
            </a:r>
            <a:br>
              <a:rPr lang="fr-FR" sz="2000" dirty="0"/>
            </a:br>
            <a:endParaRPr lang="fr-FR" sz="2000" dirty="0"/>
          </a:p>
        </p:txBody>
      </p:sp>
      <p:sp>
        <p:nvSpPr>
          <p:cNvPr id="10" name="Title 1">
            <a:extLst>
              <a:ext uri="{FF2B5EF4-FFF2-40B4-BE49-F238E27FC236}">
                <a16:creationId xmlns:a16="http://schemas.microsoft.com/office/drawing/2014/main" id="{C1F5A8D6-FA1A-DB5D-FCAA-30E1A71735E5}"/>
              </a:ext>
            </a:extLst>
          </p:cNvPr>
          <p:cNvSpPr txBox="1">
            <a:spLocks/>
          </p:cNvSpPr>
          <p:nvPr/>
        </p:nvSpPr>
        <p:spPr>
          <a:xfrm>
            <a:off x="4326294" y="2593908"/>
            <a:ext cx="3362130" cy="1073021"/>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fr-FR" sz="1800" dirty="0"/>
              <a:t>Quentin LITHAVONE</a:t>
            </a:r>
            <a:br>
              <a:rPr lang="fr-FR" sz="1800" dirty="0"/>
            </a:br>
            <a:r>
              <a:rPr lang="fr-FR" sz="1800" i="0" dirty="0">
                <a:solidFill>
                  <a:srgbClr val="222222"/>
                </a:solidFill>
                <a:effectLst/>
              </a:rPr>
              <a:t>quentin.lithavone@epitech.eu</a:t>
            </a:r>
            <a:br>
              <a:rPr lang="fr-FR" sz="1800" dirty="0"/>
            </a:br>
            <a:r>
              <a:rPr lang="fr-FR" sz="1800" dirty="0"/>
              <a:t>(456)-251-2434</a:t>
            </a:r>
            <a:br>
              <a:rPr lang="fr-FR" sz="2000" dirty="0"/>
            </a:br>
            <a:endParaRPr lang="fr-FR" sz="2000" dirty="0"/>
          </a:p>
        </p:txBody>
      </p:sp>
      <p:sp>
        <p:nvSpPr>
          <p:cNvPr id="11" name="TextBox 10">
            <a:extLst>
              <a:ext uri="{FF2B5EF4-FFF2-40B4-BE49-F238E27FC236}">
                <a16:creationId xmlns:a16="http://schemas.microsoft.com/office/drawing/2014/main" id="{1E74E364-E36C-4582-B9B8-7922FDE4654E}"/>
              </a:ext>
            </a:extLst>
          </p:cNvPr>
          <p:cNvSpPr txBox="1"/>
          <p:nvPr/>
        </p:nvSpPr>
        <p:spPr>
          <a:xfrm>
            <a:off x="1614196" y="4590661"/>
            <a:ext cx="4105469" cy="923330"/>
          </a:xfrm>
          <a:prstGeom prst="rect">
            <a:avLst/>
          </a:prstGeom>
          <a:noFill/>
        </p:spPr>
        <p:txBody>
          <a:bodyPr wrap="square" rtlCol="0">
            <a:spAutoFit/>
          </a:bodyPr>
          <a:lstStyle/>
          <a:p>
            <a:r>
              <a:rPr lang="fr-FR" dirty="0"/>
              <a:t>RFQ: 60000044</a:t>
            </a:r>
          </a:p>
          <a:p>
            <a:r>
              <a:rPr lang="fr-FR" dirty="0" err="1"/>
              <a:t>Company</a:t>
            </a:r>
            <a:r>
              <a:rPr lang="fr-FR" dirty="0"/>
              <a:t> </a:t>
            </a:r>
            <a:r>
              <a:rPr lang="fr-FR" dirty="0" err="1"/>
              <a:t>name</a:t>
            </a:r>
            <a:r>
              <a:rPr lang="fr-FR" dirty="0"/>
              <a:t>: </a:t>
            </a:r>
            <a:r>
              <a:rPr lang="fr-FR" dirty="0" err="1"/>
              <a:t>JMWeb</a:t>
            </a:r>
            <a:endParaRPr lang="fr-FR" dirty="0"/>
          </a:p>
          <a:p>
            <a:r>
              <a:rPr lang="fr-FR" dirty="0"/>
              <a:t>Contact Mail: martinjules70@gmail.com</a:t>
            </a:r>
          </a:p>
        </p:txBody>
      </p:sp>
      <p:sp>
        <p:nvSpPr>
          <p:cNvPr id="13" name="TextBox 12">
            <a:extLst>
              <a:ext uri="{FF2B5EF4-FFF2-40B4-BE49-F238E27FC236}">
                <a16:creationId xmlns:a16="http://schemas.microsoft.com/office/drawing/2014/main" id="{81593EA0-510B-0EA1-B593-C4709B80CEA8}"/>
              </a:ext>
            </a:extLst>
          </p:cNvPr>
          <p:cNvSpPr txBox="1"/>
          <p:nvPr/>
        </p:nvSpPr>
        <p:spPr>
          <a:xfrm>
            <a:off x="8385888" y="765310"/>
            <a:ext cx="3883867" cy="923330"/>
          </a:xfrm>
          <a:prstGeom prst="rect">
            <a:avLst/>
          </a:prstGeom>
          <a:noFill/>
        </p:spPr>
        <p:txBody>
          <a:bodyPr wrap="square">
            <a:spAutoFit/>
          </a:bodyPr>
          <a:lstStyle/>
          <a:p>
            <a:r>
              <a:rPr lang="fr-FR" sz="1800" dirty="0">
                <a:latin typeface="+mj-lt"/>
              </a:rPr>
              <a:t>Adam CUVIER</a:t>
            </a:r>
            <a:br>
              <a:rPr lang="fr-FR" sz="1800" dirty="0">
                <a:latin typeface="+mj-lt"/>
              </a:rPr>
            </a:br>
            <a:r>
              <a:rPr lang="fr-FR" sz="1800" i="0" dirty="0">
                <a:solidFill>
                  <a:srgbClr val="222222"/>
                </a:solidFill>
                <a:effectLst/>
                <a:latin typeface="+mj-lt"/>
              </a:rPr>
              <a:t>rebeuoriginel@gmail.com</a:t>
            </a:r>
            <a:br>
              <a:rPr lang="fr-FR" sz="1800" dirty="0">
                <a:latin typeface="+mj-lt"/>
              </a:rPr>
            </a:br>
            <a:r>
              <a:rPr lang="fr-FR" sz="1800" dirty="0">
                <a:latin typeface="+mj-lt"/>
              </a:rPr>
              <a:t>(</a:t>
            </a:r>
            <a:r>
              <a:rPr lang="fr-FR" dirty="0">
                <a:latin typeface="+mj-lt"/>
              </a:rPr>
              <a:t>112</a:t>
            </a:r>
            <a:r>
              <a:rPr lang="fr-FR" sz="1800" dirty="0">
                <a:latin typeface="+mj-lt"/>
              </a:rPr>
              <a:t>)-245-9845</a:t>
            </a:r>
            <a:endParaRPr lang="fr-FR" dirty="0">
              <a:latin typeface="+mj-lt"/>
            </a:endParaRPr>
          </a:p>
        </p:txBody>
      </p:sp>
    </p:spTree>
    <p:extLst>
      <p:ext uri="{BB962C8B-B14F-4D97-AF65-F5344CB8AC3E}">
        <p14:creationId xmlns:p14="http://schemas.microsoft.com/office/powerpoint/2010/main" val="1877405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AFF7-167F-D170-A639-3D50365B8E66}"/>
              </a:ext>
            </a:extLst>
          </p:cNvPr>
          <p:cNvSpPr>
            <a:spLocks noGrp="1"/>
          </p:cNvSpPr>
          <p:nvPr>
            <p:ph type="title"/>
          </p:nvPr>
        </p:nvSpPr>
        <p:spPr/>
        <p:txBody>
          <a:bodyPr/>
          <a:lstStyle/>
          <a:p>
            <a:pPr algn="ctr"/>
            <a:r>
              <a:rPr lang="fr-FR" dirty="0"/>
              <a:t>Jules Martin</a:t>
            </a:r>
          </a:p>
        </p:txBody>
      </p:sp>
      <p:sp>
        <p:nvSpPr>
          <p:cNvPr id="3" name="Content Placeholder 2">
            <a:extLst>
              <a:ext uri="{FF2B5EF4-FFF2-40B4-BE49-F238E27FC236}">
                <a16:creationId xmlns:a16="http://schemas.microsoft.com/office/drawing/2014/main" id="{D10E1059-3DE8-22DA-D5B6-91E424C7A509}"/>
              </a:ext>
            </a:extLst>
          </p:cNvPr>
          <p:cNvSpPr>
            <a:spLocks noGrp="1"/>
          </p:cNvSpPr>
          <p:nvPr>
            <p:ph idx="1"/>
          </p:nvPr>
        </p:nvSpPr>
        <p:spPr/>
        <p:txBody>
          <a:bodyPr/>
          <a:lstStyle/>
          <a:p>
            <a:pPr algn="l"/>
            <a:r>
              <a:rPr lang="en-US" b="0" i="0" dirty="0">
                <a:solidFill>
                  <a:schemeClr val="tx1"/>
                </a:solidFill>
                <a:effectLst/>
                <a:latin typeface="Söhne"/>
              </a:rPr>
              <a:t>I was born and raised in France, and attended </a:t>
            </a:r>
            <a:r>
              <a:rPr lang="en-US" b="0" i="0" dirty="0" err="1">
                <a:solidFill>
                  <a:schemeClr val="tx1"/>
                </a:solidFill>
                <a:effectLst/>
                <a:latin typeface="Söhne"/>
              </a:rPr>
              <a:t>Loritz</a:t>
            </a:r>
            <a:r>
              <a:rPr lang="en-US" b="0" i="0" dirty="0">
                <a:solidFill>
                  <a:schemeClr val="tx1"/>
                </a:solidFill>
                <a:effectLst/>
                <a:latin typeface="Söhne"/>
              </a:rPr>
              <a:t> High School for my secondary education. After graduation, I pursued higher studies and enrolled in the prestigious computer science school, </a:t>
            </a:r>
            <a:r>
              <a:rPr lang="en-US" b="0" i="0" dirty="0" err="1">
                <a:solidFill>
                  <a:schemeClr val="tx1"/>
                </a:solidFill>
                <a:effectLst/>
                <a:latin typeface="Söhne"/>
              </a:rPr>
              <a:t>Epitech</a:t>
            </a:r>
            <a:r>
              <a:rPr lang="en-US" b="0" i="0" dirty="0">
                <a:solidFill>
                  <a:schemeClr val="tx1"/>
                </a:solidFill>
                <a:effectLst/>
                <a:latin typeface="Söhne"/>
              </a:rPr>
              <a:t>.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project manager.</a:t>
            </a:r>
          </a:p>
          <a:p>
            <a:pPr algn="l"/>
            <a:r>
              <a:rPr lang="en-US" b="0" i="0" dirty="0">
                <a:solidFill>
                  <a:schemeClr val="tx1"/>
                </a:solidFill>
                <a:effectLst/>
                <a:latin typeface="Söhne"/>
              </a:rPr>
              <a:t>Throughout my studies and internships, I developed proficiency in various programming languages, including C, C++, Python, Angular and React frameworks, and Haskell. With this broad skillset, I feel that I have become a versatile and adaptable developer, capable of working in a variety of roles and contexts.</a:t>
            </a:r>
          </a:p>
          <a:p>
            <a:pPr algn="l"/>
            <a:r>
              <a:rPr lang="en-US" b="0" i="0" dirty="0">
                <a:solidFill>
                  <a:schemeClr val="tx1"/>
                </a:solidFill>
                <a:effectLst/>
                <a:latin typeface="Söhne"/>
              </a:rPr>
              <a:t>Overall, my academic and professional background demonstrate a strong passion for computer science and a commitment to continuous learning and growth in this field.</a:t>
            </a:r>
          </a:p>
          <a:p>
            <a:endParaRPr lang="fr-FR" dirty="0"/>
          </a:p>
        </p:txBody>
      </p:sp>
    </p:spTree>
    <p:extLst>
      <p:ext uri="{BB962C8B-B14F-4D97-AF65-F5344CB8AC3E}">
        <p14:creationId xmlns:p14="http://schemas.microsoft.com/office/powerpoint/2010/main" val="1958729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C4C6-438F-D45A-8E99-02C7A80C8141}"/>
              </a:ext>
            </a:extLst>
          </p:cNvPr>
          <p:cNvSpPr>
            <a:spLocks noGrp="1"/>
          </p:cNvSpPr>
          <p:nvPr>
            <p:ph type="title"/>
          </p:nvPr>
        </p:nvSpPr>
        <p:spPr/>
        <p:txBody>
          <a:bodyPr/>
          <a:lstStyle/>
          <a:p>
            <a:pPr algn="ctr"/>
            <a:r>
              <a:rPr lang="fr-FR" dirty="0"/>
              <a:t>Maxence MARQUES-PIERRE</a:t>
            </a:r>
          </a:p>
        </p:txBody>
      </p:sp>
      <p:sp>
        <p:nvSpPr>
          <p:cNvPr id="3" name="Content Placeholder 2">
            <a:extLst>
              <a:ext uri="{FF2B5EF4-FFF2-40B4-BE49-F238E27FC236}">
                <a16:creationId xmlns:a16="http://schemas.microsoft.com/office/drawing/2014/main" id="{04296181-31B4-0341-33F2-FCDC62131D37}"/>
              </a:ext>
            </a:extLst>
          </p:cNvPr>
          <p:cNvSpPr>
            <a:spLocks noGrp="1"/>
          </p:cNvSpPr>
          <p:nvPr>
            <p:ph idx="1"/>
          </p:nvPr>
        </p:nvSpPr>
        <p:spPr/>
        <p:txBody>
          <a:bodyPr>
            <a:normAutofit lnSpcReduction="10000"/>
          </a:bodyPr>
          <a:lstStyle/>
          <a:p>
            <a:r>
              <a:rPr lang="en-US" b="0" i="0" dirty="0">
                <a:solidFill>
                  <a:schemeClr val="tx1"/>
                </a:solidFill>
                <a:effectLst/>
                <a:latin typeface="gg sans"/>
              </a:rPr>
              <a:t>Marques-Pierre </a:t>
            </a:r>
            <a:r>
              <a:rPr lang="en-US" b="0" i="0" dirty="0" err="1">
                <a:solidFill>
                  <a:schemeClr val="tx1"/>
                </a:solidFill>
                <a:effectLst/>
                <a:latin typeface="gg sans"/>
              </a:rPr>
              <a:t>Maxence</a:t>
            </a:r>
            <a:r>
              <a:rPr lang="en-US" b="0" i="0" dirty="0">
                <a:solidFill>
                  <a:schemeClr val="tx1"/>
                </a:solidFill>
                <a:effectLst/>
                <a:latin typeface="gg sans"/>
              </a:rPr>
              <a:t>, born on 01/28/2001 in Nancy, France, is a French computer scientist who graduated from the higher education institution </a:t>
            </a:r>
            <a:r>
              <a:rPr lang="en-US" b="0" i="0" dirty="0" err="1">
                <a:solidFill>
                  <a:schemeClr val="tx1"/>
                </a:solidFill>
                <a:effectLst/>
                <a:latin typeface="gg sans"/>
              </a:rPr>
              <a:t>Epitech</a:t>
            </a:r>
            <a:r>
              <a:rPr lang="en-US" b="0" i="0" dirty="0">
                <a:solidFill>
                  <a:schemeClr val="tx1"/>
                </a:solidFill>
                <a:effectLst/>
                <a:latin typeface="gg sans"/>
              </a:rPr>
              <a:t>. After obtaining his baccalaureate in scientific studies with an engineering science option at LYCÉE LORITZ in Nancy, Marques-Pierre </a:t>
            </a:r>
            <a:r>
              <a:rPr lang="en-US" b="0" i="0" dirty="0" err="1">
                <a:solidFill>
                  <a:schemeClr val="tx1"/>
                </a:solidFill>
                <a:effectLst/>
                <a:latin typeface="gg sans"/>
              </a:rPr>
              <a:t>Maxence</a:t>
            </a:r>
            <a:r>
              <a:rPr lang="en-US" b="0" i="0" dirty="0">
                <a:solidFill>
                  <a:schemeClr val="tx1"/>
                </a:solidFill>
                <a:effectLst/>
                <a:latin typeface="gg sans"/>
              </a:rPr>
              <a:t> pursued his studies at </a:t>
            </a:r>
            <a:r>
              <a:rPr lang="en-US" b="0" i="0" dirty="0" err="1">
                <a:solidFill>
                  <a:schemeClr val="tx1"/>
                </a:solidFill>
                <a:effectLst/>
                <a:latin typeface="gg sans"/>
              </a:rPr>
              <a:t>Epitech</a:t>
            </a:r>
            <a:r>
              <a:rPr lang="en-US" b="0" i="0" dirty="0">
                <a:solidFill>
                  <a:schemeClr val="tx1"/>
                </a:solidFill>
                <a:effectLst/>
                <a:latin typeface="gg sans"/>
              </a:rPr>
              <a:t>, where he specialized in computer science. Throughout his academic journey, Marques-Pierre </a:t>
            </a:r>
            <a:r>
              <a:rPr lang="en-US" b="0" i="0" dirty="0" err="1">
                <a:solidFill>
                  <a:schemeClr val="tx1"/>
                </a:solidFill>
                <a:effectLst/>
                <a:latin typeface="gg sans"/>
              </a:rPr>
              <a:t>Maxence</a:t>
            </a:r>
            <a:r>
              <a:rPr lang="en-US" b="0" i="0" dirty="0">
                <a:solidFill>
                  <a:schemeClr val="tx1"/>
                </a:solidFill>
                <a:effectLst/>
                <a:latin typeface="gg sans"/>
              </a:rPr>
              <a:t> had the opportunity to work for several companies and organizations as an intern. His first internship was carried out at PricewaterhouseCoopers in Luxembourg, where he worked as a Business Intelligence Team Support. His second internship was completed at IMMOPAD in Nancy as a web developer (front-end), and his third internship at ALERION in Nancy as a software engineer. During his studies, Marques-Pierre </a:t>
            </a:r>
            <a:r>
              <a:rPr lang="en-US" b="0" i="0" dirty="0" err="1">
                <a:solidFill>
                  <a:schemeClr val="tx1"/>
                </a:solidFill>
                <a:effectLst/>
                <a:latin typeface="gg sans"/>
              </a:rPr>
              <a:t>Maxence</a:t>
            </a:r>
            <a:r>
              <a:rPr lang="en-US" b="0" i="0" dirty="0">
                <a:solidFill>
                  <a:schemeClr val="tx1"/>
                </a:solidFill>
                <a:effectLst/>
                <a:latin typeface="gg sans"/>
              </a:rPr>
              <a:t> also held the position of project manager at JUNIOR CONSEIL TAKER, an associative structure that brings together the best </a:t>
            </a:r>
            <a:r>
              <a:rPr lang="en-US" b="0" i="0" dirty="0" err="1">
                <a:solidFill>
                  <a:schemeClr val="tx1"/>
                </a:solidFill>
                <a:effectLst/>
                <a:latin typeface="gg sans"/>
              </a:rPr>
              <a:t>Epitech</a:t>
            </a:r>
            <a:r>
              <a:rPr lang="en-US" b="0" i="0" dirty="0">
                <a:solidFill>
                  <a:schemeClr val="tx1"/>
                </a:solidFill>
                <a:effectLst/>
                <a:latin typeface="gg sans"/>
              </a:rPr>
              <a:t> students in France and offers companies IT development services. With programming skills such as C, Python, </a:t>
            </a:r>
            <a:r>
              <a:rPr lang="en-US" b="0" i="0" dirty="0" err="1">
                <a:solidFill>
                  <a:schemeClr val="tx1"/>
                </a:solidFill>
                <a:effectLst/>
                <a:latin typeface="gg sans"/>
              </a:rPr>
              <a:t>SwiftUI</a:t>
            </a:r>
            <a:r>
              <a:rPr lang="en-US" b="0" i="0" dirty="0">
                <a:solidFill>
                  <a:schemeClr val="tx1"/>
                </a:solidFill>
                <a:effectLst/>
                <a:latin typeface="gg sans"/>
              </a:rPr>
              <a:t>, Git, Node.js, React.js, Angular.js, React Native, Microsoft Power BI, IBM </a:t>
            </a:r>
            <a:r>
              <a:rPr lang="en-US" b="0" i="0" dirty="0" err="1">
                <a:solidFill>
                  <a:schemeClr val="tx1"/>
                </a:solidFill>
                <a:effectLst/>
                <a:latin typeface="gg sans"/>
              </a:rPr>
              <a:t>InfoSphere</a:t>
            </a:r>
            <a:r>
              <a:rPr lang="en-US" b="0" i="0" dirty="0">
                <a:solidFill>
                  <a:schemeClr val="tx1"/>
                </a:solidFill>
                <a:effectLst/>
                <a:latin typeface="gg sans"/>
              </a:rPr>
              <a:t> DataStage, C++, and Assembler, Marques-Pierre </a:t>
            </a:r>
            <a:r>
              <a:rPr lang="en-US" b="0" i="0" dirty="0" err="1">
                <a:solidFill>
                  <a:schemeClr val="tx1"/>
                </a:solidFill>
                <a:effectLst/>
                <a:latin typeface="gg sans"/>
              </a:rPr>
              <a:t>Maxence</a:t>
            </a:r>
            <a:r>
              <a:rPr lang="en-US" b="0" i="0" dirty="0">
                <a:solidFill>
                  <a:schemeClr val="tx1"/>
                </a:solidFill>
                <a:effectLst/>
                <a:latin typeface="gg sans"/>
              </a:rPr>
              <a:t> has acquired solid expertise in computer science. Today, Marques-Pierre </a:t>
            </a:r>
            <a:r>
              <a:rPr lang="en-US" b="0" i="0" dirty="0" err="1">
                <a:solidFill>
                  <a:schemeClr val="tx1"/>
                </a:solidFill>
                <a:effectLst/>
                <a:latin typeface="gg sans"/>
              </a:rPr>
              <a:t>Maxence</a:t>
            </a:r>
            <a:r>
              <a:rPr lang="en-US" b="0" i="0" dirty="0">
                <a:solidFill>
                  <a:schemeClr val="tx1"/>
                </a:solidFill>
                <a:effectLst/>
                <a:latin typeface="gg sans"/>
              </a:rPr>
              <a:t> continues his career as a computer scientist and continues to develop his skills in the field of computer science.</a:t>
            </a:r>
            <a:endParaRPr lang="fr-FR" dirty="0">
              <a:solidFill>
                <a:schemeClr val="tx1"/>
              </a:solidFill>
            </a:endParaRPr>
          </a:p>
        </p:txBody>
      </p:sp>
    </p:spTree>
    <p:extLst>
      <p:ext uri="{BB962C8B-B14F-4D97-AF65-F5344CB8AC3E}">
        <p14:creationId xmlns:p14="http://schemas.microsoft.com/office/powerpoint/2010/main" val="139813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32B3-5F4F-A985-529D-0BD21F617329}"/>
              </a:ext>
            </a:extLst>
          </p:cNvPr>
          <p:cNvSpPr>
            <a:spLocks noGrp="1"/>
          </p:cNvSpPr>
          <p:nvPr>
            <p:ph type="title"/>
          </p:nvPr>
        </p:nvSpPr>
        <p:spPr/>
        <p:txBody>
          <a:bodyPr/>
          <a:lstStyle/>
          <a:p>
            <a:pPr algn="ctr"/>
            <a:r>
              <a:rPr lang="fr-FR" dirty="0"/>
              <a:t>Quentin LITHAVONE</a:t>
            </a:r>
          </a:p>
        </p:txBody>
      </p:sp>
      <p:sp>
        <p:nvSpPr>
          <p:cNvPr id="3" name="Content Placeholder 2">
            <a:extLst>
              <a:ext uri="{FF2B5EF4-FFF2-40B4-BE49-F238E27FC236}">
                <a16:creationId xmlns:a16="http://schemas.microsoft.com/office/drawing/2014/main" id="{6539B488-88DA-FD2F-BDB6-BD234EE4BC06}"/>
              </a:ext>
            </a:extLst>
          </p:cNvPr>
          <p:cNvSpPr>
            <a:spLocks noGrp="1"/>
          </p:cNvSpPr>
          <p:nvPr>
            <p:ph idx="1"/>
          </p:nvPr>
        </p:nvSpPr>
        <p:spPr/>
        <p:txBody>
          <a:bodyPr/>
          <a:lstStyle/>
          <a:p>
            <a:pPr algn="l"/>
            <a:r>
              <a:rPr lang="en-US" b="0" i="0" dirty="0">
                <a:solidFill>
                  <a:schemeClr val="tx1"/>
                </a:solidFill>
                <a:effectLst/>
                <a:latin typeface="Söhne"/>
              </a:rPr>
              <a:t>I grew up in Toulouse, France, where I attended high school before pursuing higher education. I decided to attend </a:t>
            </a:r>
            <a:r>
              <a:rPr lang="en-US" b="0" i="0" dirty="0" err="1">
                <a:solidFill>
                  <a:schemeClr val="tx1"/>
                </a:solidFill>
                <a:effectLst/>
                <a:latin typeface="Söhne"/>
              </a:rPr>
              <a:t>Epitech</a:t>
            </a:r>
            <a:r>
              <a:rPr lang="en-US" b="0" i="0" dirty="0">
                <a:solidFill>
                  <a:schemeClr val="tx1"/>
                </a:solidFill>
                <a:effectLst/>
                <a:latin typeface="Söhne"/>
              </a:rPr>
              <a:t>, a top computer science school, for my university studies.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backend developer.</a:t>
            </a:r>
          </a:p>
          <a:p>
            <a:pPr algn="l"/>
            <a:r>
              <a:rPr lang="en-US" b="0" i="0" dirty="0">
                <a:solidFill>
                  <a:schemeClr val="tx1"/>
                </a:solidFill>
                <a:effectLst/>
                <a:latin typeface="Söhne"/>
              </a:rPr>
              <a:t>Throughout my academic and professional experience, I have developed proficiency in a range of programming languages, including C, C++, Python, Angular and React frameworks, as well as SQL for database management. These skills have equipped me to work in a variety of roles and contexts within the tech industry.</a:t>
            </a:r>
          </a:p>
          <a:p>
            <a:pPr algn="l"/>
            <a:r>
              <a:rPr lang="en-US" b="0" i="0" dirty="0">
                <a:solidFill>
                  <a:schemeClr val="tx1"/>
                </a:solidFill>
                <a:effectLst/>
                <a:latin typeface="Söhne"/>
              </a:rPr>
              <a:t>Overall, my passion for computer science and commitment to continuous learning have been evident throughout my education and work experience, and I look forward to leveraging my skills and knowledge to contribute to future projects and endeavors.</a:t>
            </a:r>
          </a:p>
          <a:p>
            <a:endParaRPr lang="fr-FR" dirty="0"/>
          </a:p>
        </p:txBody>
      </p:sp>
    </p:spTree>
    <p:extLst>
      <p:ext uri="{BB962C8B-B14F-4D97-AF65-F5344CB8AC3E}">
        <p14:creationId xmlns:p14="http://schemas.microsoft.com/office/powerpoint/2010/main" val="426578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DCBE-18A1-6294-87A2-DB4DD5F54D50}"/>
              </a:ext>
            </a:extLst>
          </p:cNvPr>
          <p:cNvSpPr>
            <a:spLocks noGrp="1"/>
          </p:cNvSpPr>
          <p:nvPr>
            <p:ph type="title"/>
          </p:nvPr>
        </p:nvSpPr>
        <p:spPr/>
        <p:txBody>
          <a:bodyPr/>
          <a:lstStyle/>
          <a:p>
            <a:pPr algn="ctr"/>
            <a:r>
              <a:rPr lang="fr-FR" dirty="0"/>
              <a:t>Adam CUVIER</a:t>
            </a:r>
          </a:p>
        </p:txBody>
      </p:sp>
      <p:sp>
        <p:nvSpPr>
          <p:cNvPr id="3" name="Content Placeholder 2">
            <a:extLst>
              <a:ext uri="{FF2B5EF4-FFF2-40B4-BE49-F238E27FC236}">
                <a16:creationId xmlns:a16="http://schemas.microsoft.com/office/drawing/2014/main" id="{C35BC4C9-E710-F0CB-7BF2-8FA97ED124EF}"/>
              </a:ext>
            </a:extLst>
          </p:cNvPr>
          <p:cNvSpPr>
            <a:spLocks noGrp="1"/>
          </p:cNvSpPr>
          <p:nvPr>
            <p:ph idx="1"/>
          </p:nvPr>
        </p:nvSpPr>
        <p:spPr/>
        <p:txBody>
          <a:bodyPr/>
          <a:lstStyle/>
          <a:p>
            <a:pPr algn="l"/>
            <a:r>
              <a:rPr lang="en-US" b="0" i="0" dirty="0">
                <a:solidFill>
                  <a:schemeClr val="tx1"/>
                </a:solidFill>
                <a:effectLst/>
                <a:latin typeface="Söhne"/>
              </a:rPr>
              <a:t>I am a Franco-Moroccan computer science professional who spent my formative years in Paris, France. I attended high school in Paris before pursuing higher education, ultimately choosing to attend </a:t>
            </a:r>
            <a:r>
              <a:rPr lang="en-US" b="0" i="0" dirty="0" err="1">
                <a:solidFill>
                  <a:schemeClr val="tx1"/>
                </a:solidFill>
                <a:effectLst/>
                <a:latin typeface="Söhne"/>
              </a:rPr>
              <a:t>Epitech</a:t>
            </a:r>
            <a:r>
              <a:rPr lang="en-US" b="0" i="0" dirty="0">
                <a:solidFill>
                  <a:schemeClr val="tx1"/>
                </a:solidFill>
                <a:effectLst/>
                <a:latin typeface="Söhne"/>
              </a:rPr>
              <a:t> for my university studies. During my time at </a:t>
            </a:r>
            <a:r>
              <a:rPr lang="en-US" b="0" i="0" dirty="0" err="1">
                <a:solidFill>
                  <a:schemeClr val="tx1"/>
                </a:solidFill>
                <a:effectLst/>
                <a:latin typeface="Söhne"/>
              </a:rPr>
              <a:t>Epitech</a:t>
            </a:r>
            <a:r>
              <a:rPr lang="en-US" b="0" i="0" dirty="0">
                <a:solidFill>
                  <a:schemeClr val="tx1"/>
                </a:solidFill>
                <a:effectLst/>
                <a:latin typeface="Söhne"/>
              </a:rPr>
              <a:t>, I completed two six-month internships, one as a full-stack web developer and the other as a web scraper.</a:t>
            </a:r>
          </a:p>
          <a:p>
            <a:pPr algn="l"/>
            <a:r>
              <a:rPr lang="en-US" b="0" i="0" dirty="0">
                <a:solidFill>
                  <a:schemeClr val="tx1"/>
                </a:solidFill>
                <a:effectLst/>
                <a:latin typeface="Söhne"/>
              </a:rPr>
              <a:t>Throughout my academic and professional experience, I have developed proficiency in a range of programming languages, including C, C++, Python, SQL, MongoDB, and Ruby. These skills have equipped me to work in various roles and contexts within the tech industry, and I am constantly seeking to improve and expand upon my knowledge and abilities.</a:t>
            </a:r>
          </a:p>
          <a:p>
            <a:pPr algn="l"/>
            <a:r>
              <a:rPr lang="en-US" b="0" i="0" dirty="0">
                <a:solidFill>
                  <a:schemeClr val="tx1"/>
                </a:solidFill>
                <a:effectLst/>
                <a:latin typeface="Söhne"/>
              </a:rPr>
              <a:t>As a Franco-Moroccan, I bring a unique perspective and cultural background to my work, which has proven to be an asset in the tech industry. Overall, I am passionate about computer science and dedicated to applying my skills and knowledge to make a positive impact on the industry and the world.</a:t>
            </a:r>
          </a:p>
          <a:p>
            <a:endParaRPr lang="fr-FR" dirty="0"/>
          </a:p>
        </p:txBody>
      </p:sp>
    </p:spTree>
    <p:extLst>
      <p:ext uri="{BB962C8B-B14F-4D97-AF65-F5344CB8AC3E}">
        <p14:creationId xmlns:p14="http://schemas.microsoft.com/office/powerpoint/2010/main" val="235552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DF8B-7B41-A0E5-3FDE-0825A535D876}"/>
              </a:ext>
            </a:extLst>
          </p:cNvPr>
          <p:cNvSpPr>
            <a:spLocks noGrp="1"/>
          </p:cNvSpPr>
          <p:nvPr>
            <p:ph type="title"/>
          </p:nvPr>
        </p:nvSpPr>
        <p:spPr/>
        <p:txBody>
          <a:bodyPr/>
          <a:lstStyle/>
          <a:p>
            <a:pPr algn="ctr"/>
            <a:r>
              <a:rPr lang="fr-FR" dirty="0"/>
              <a:t>Ewen MALENFANT</a:t>
            </a:r>
          </a:p>
        </p:txBody>
      </p:sp>
      <p:sp>
        <p:nvSpPr>
          <p:cNvPr id="3" name="Content Placeholder 2">
            <a:extLst>
              <a:ext uri="{FF2B5EF4-FFF2-40B4-BE49-F238E27FC236}">
                <a16:creationId xmlns:a16="http://schemas.microsoft.com/office/drawing/2014/main" id="{BA5AE37E-6A52-37F4-C99A-78498DECC16A}"/>
              </a:ext>
            </a:extLst>
          </p:cNvPr>
          <p:cNvSpPr>
            <a:spLocks noGrp="1"/>
          </p:cNvSpPr>
          <p:nvPr>
            <p:ph idx="1"/>
          </p:nvPr>
        </p:nvSpPr>
        <p:spPr/>
        <p:txBody>
          <a:bodyPr/>
          <a:lstStyle/>
          <a:p>
            <a:r>
              <a:rPr lang="en-US" b="0" i="0" dirty="0">
                <a:solidFill>
                  <a:schemeClr val="tx1"/>
                </a:solidFill>
                <a:effectLst/>
                <a:latin typeface="gg sans"/>
              </a:rPr>
              <a:t>Ewen </a:t>
            </a:r>
            <a:r>
              <a:rPr lang="en-US" b="0" i="0" dirty="0" err="1">
                <a:solidFill>
                  <a:schemeClr val="tx1"/>
                </a:solidFill>
                <a:effectLst/>
                <a:latin typeface="gg sans"/>
              </a:rPr>
              <a:t>Malenfant</a:t>
            </a:r>
            <a:r>
              <a:rPr lang="en-US" b="0" i="0" dirty="0">
                <a:solidFill>
                  <a:schemeClr val="tx1"/>
                </a:solidFill>
                <a:effectLst/>
                <a:latin typeface="gg sans"/>
              </a:rPr>
              <a:t> is a young man who was born on October 29th, 2000. He completed his high school education at Christophe </a:t>
            </a:r>
            <a:r>
              <a:rPr lang="en-US" b="0" i="0" dirty="0" err="1">
                <a:solidFill>
                  <a:schemeClr val="tx1"/>
                </a:solidFill>
                <a:effectLst/>
                <a:latin typeface="gg sans"/>
              </a:rPr>
              <a:t>Colomb</a:t>
            </a:r>
            <a:r>
              <a:rPr lang="en-US" b="0" i="0" dirty="0">
                <a:solidFill>
                  <a:schemeClr val="tx1"/>
                </a:solidFill>
                <a:effectLst/>
                <a:latin typeface="gg sans"/>
              </a:rPr>
              <a:t> and went on to attend university at </a:t>
            </a:r>
            <a:r>
              <a:rPr lang="en-US" b="0" i="0" dirty="0" err="1">
                <a:solidFill>
                  <a:schemeClr val="tx1"/>
                </a:solidFill>
                <a:effectLst/>
                <a:latin typeface="gg sans"/>
              </a:rPr>
              <a:t>Epitech</a:t>
            </a:r>
            <a:r>
              <a:rPr lang="en-US" b="0" i="0" dirty="0">
                <a:solidFill>
                  <a:schemeClr val="tx1"/>
                </a:solidFill>
                <a:effectLst/>
                <a:latin typeface="gg sans"/>
              </a:rPr>
              <a:t>. During this time, Ewen also trained an athletics team for four years, demonstrating his leadership skills and dedication to helping others succeed. In 2022, Ewen set out to explore new opportunities by spending eight months in New York City. While there, he immersed himself in the culture and made new connections, all while continuing to pursue his passion for music. Ewen has been playing the guitar since he was just 11 years old, and he found that playing music was a great way to unwind and express himself creatively. Now back from his travels, Ewen is ready to apply his skills and experiences to his future endeavors. Whether it's coaching, leadership, or music, Ewen is driven to make a positive impact on the world around him.</a:t>
            </a:r>
            <a:endParaRPr lang="fr-FR" dirty="0">
              <a:solidFill>
                <a:schemeClr val="tx1"/>
              </a:solidFill>
            </a:endParaRPr>
          </a:p>
        </p:txBody>
      </p:sp>
    </p:spTree>
    <p:extLst>
      <p:ext uri="{BB962C8B-B14F-4D97-AF65-F5344CB8AC3E}">
        <p14:creationId xmlns:p14="http://schemas.microsoft.com/office/powerpoint/2010/main" val="23721791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2F5E4FB4D8EF46AEA05B43324A26E4" ma:contentTypeVersion="8" ma:contentTypeDescription="Crée un document." ma:contentTypeScope="" ma:versionID="594efebb722efa28ad49ccc718da0b36">
  <xsd:schema xmlns:xsd="http://www.w3.org/2001/XMLSchema" xmlns:xs="http://www.w3.org/2001/XMLSchema" xmlns:p="http://schemas.microsoft.com/office/2006/metadata/properties" xmlns:ns3="9e8e8743-98cc-435e-90be-c812df9bd5b7" xmlns:ns4="91dcf65e-fbc7-4427-b52d-54fed8d9f7df" targetNamespace="http://schemas.microsoft.com/office/2006/metadata/properties" ma:root="true" ma:fieldsID="44fbbb76ba0db57be18a955333784ba5" ns3:_="" ns4:_="">
    <xsd:import namespace="9e8e8743-98cc-435e-90be-c812df9bd5b7"/>
    <xsd:import namespace="91dcf65e-fbc7-4427-b52d-54fed8d9f7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8e8743-98cc-435e-90be-c812df9bd5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dcf65e-fbc7-4427-b52d-54fed8d9f7d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e8e8743-98cc-435e-90be-c812df9bd5b7" xsi:nil="true"/>
  </documentManagement>
</p:properties>
</file>

<file path=customXml/itemProps1.xml><?xml version="1.0" encoding="utf-8"?>
<ds:datastoreItem xmlns:ds="http://schemas.openxmlformats.org/officeDocument/2006/customXml" ds:itemID="{9247BB32-6D4C-4292-8D29-D28BC12C77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8e8743-98cc-435e-90be-c812df9bd5b7"/>
    <ds:schemaRef ds:uri="91dcf65e-fbc7-4427-b52d-54fed8d9f7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02CD91-948B-4C52-813F-901A93A51B55}">
  <ds:schemaRefs>
    <ds:schemaRef ds:uri="http://schemas.microsoft.com/sharepoint/v3/contenttype/forms"/>
  </ds:schemaRefs>
</ds:datastoreItem>
</file>

<file path=customXml/itemProps3.xml><?xml version="1.0" encoding="utf-8"?>
<ds:datastoreItem xmlns:ds="http://schemas.openxmlformats.org/officeDocument/2006/customXml" ds:itemID="{7C5CAC68-3B7A-4B0D-A299-23975AA161E0}">
  <ds:schemaRefs>
    <ds:schemaRef ds:uri="91dcf65e-fbc7-4427-b52d-54fed8d9f7df"/>
    <ds:schemaRef ds:uri="http://schemas.microsoft.com/office/2006/metadata/properties"/>
    <ds:schemaRef ds:uri="http://www.w3.org/XML/1998/namespace"/>
    <ds:schemaRef ds:uri="http://schemas.microsoft.com/office/2006/documentManagement/types"/>
    <ds:schemaRef ds:uri="9e8e8743-98cc-435e-90be-c812df9bd5b7"/>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Retrospect</Template>
  <TotalTime>4291</TotalTime>
  <Words>1003</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gg sans</vt:lpstr>
      <vt:lpstr>Söhne</vt:lpstr>
      <vt:lpstr>Retrospect</vt:lpstr>
      <vt:lpstr>Jules MARTIN martinjules70@gmail.com (332)-261-9934 </vt:lpstr>
      <vt:lpstr>Jules Martin</vt:lpstr>
      <vt:lpstr>Maxence MARQUES-PIERRE</vt:lpstr>
      <vt:lpstr>Quentin LITHAVONE</vt:lpstr>
      <vt:lpstr>Adam CUVIER</vt:lpstr>
      <vt:lpstr>Ewen MALENFANT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Jules MARTIN martinjules70@gmail.com (332)-261-9934</dc:title>
  <dc:creator>Jules Martin</dc:creator>
  <cp:lastModifiedBy>Jules Martin</cp:lastModifiedBy>
  <cp:revision>3</cp:revision>
  <dcterms:created xsi:type="dcterms:W3CDTF">2023-04-24T14:21:57Z</dcterms:created>
  <dcterms:modified xsi:type="dcterms:W3CDTF">2023-04-27T13:53:30Z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0x0101002C2F5E4FB4D8EF46AEA05B43324A26E4</vt:lpwstr>
  </property>
</Properties>
</file>