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F409-6D07-4B6E-8D2C-9B29948BDF9C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DD55-AA6F-41DA-BBF6-92DB2C8B25DA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46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F409-6D07-4B6E-8D2C-9B29948BDF9C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DD55-AA6F-41DA-BBF6-92DB2C8B25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03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F409-6D07-4B6E-8D2C-9B29948BDF9C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DD55-AA6F-41DA-BBF6-92DB2C8B25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18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F409-6D07-4B6E-8D2C-9B29948BDF9C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DD55-AA6F-41DA-BBF6-92DB2C8B25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39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F409-6D07-4B6E-8D2C-9B29948BDF9C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DD55-AA6F-41DA-BBF6-92DB2C8B25DA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7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F409-6D07-4B6E-8D2C-9B29948BDF9C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DD55-AA6F-41DA-BBF6-92DB2C8B25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80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F409-6D07-4B6E-8D2C-9B29948BDF9C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DD55-AA6F-41DA-BBF6-92DB2C8B25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98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F409-6D07-4B6E-8D2C-9B29948BDF9C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DD55-AA6F-41DA-BBF6-92DB2C8B25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82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F409-6D07-4B6E-8D2C-9B29948BDF9C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DD55-AA6F-41DA-BBF6-92DB2C8B25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00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C4F409-6D07-4B6E-8D2C-9B29948BDF9C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9EDD55-AA6F-41DA-BBF6-92DB2C8B25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93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F409-6D07-4B6E-8D2C-9B29948BDF9C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DD55-AA6F-41DA-BBF6-92DB2C8B25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98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C4F409-6D07-4B6E-8D2C-9B29948BDF9C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9EDD55-AA6F-41DA-BBF6-92DB2C8B25DA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rtinjules70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E47C-E1E4-FFF4-EE5A-BDA963E32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865" y="690465"/>
            <a:ext cx="2562808" cy="1073021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Jules MARTIN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martinjules70@gmail.com</a:t>
            </a:r>
            <a:br>
              <a:rPr lang="fr-FR" sz="2000" dirty="0"/>
            </a:br>
            <a:r>
              <a:rPr lang="fr-FR" sz="2000" dirty="0"/>
              <a:t>(332)-261-9934</a:t>
            </a:r>
            <a:br>
              <a:rPr lang="fr-FR" sz="2000" dirty="0"/>
            </a:br>
            <a:endParaRPr lang="fr-FR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FE5C03C-58B4-229B-784A-F1D86C3828FB}"/>
              </a:ext>
            </a:extLst>
          </p:cNvPr>
          <p:cNvSpPr txBox="1">
            <a:spLocks/>
          </p:cNvSpPr>
          <p:nvPr/>
        </p:nvSpPr>
        <p:spPr>
          <a:xfrm>
            <a:off x="928395" y="2593909"/>
            <a:ext cx="2391748" cy="10730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/>
              <a:t>Ewen MALENFANT</a:t>
            </a:r>
            <a:br>
              <a:rPr lang="fr-FR" sz="1800" dirty="0"/>
            </a:br>
            <a:r>
              <a:rPr lang="fr-FR" sz="1800" dirty="0"/>
              <a:t>ewen.malenfant@free.fr</a:t>
            </a:r>
            <a:br>
              <a:rPr lang="fr-FR" sz="1800" dirty="0"/>
            </a:br>
            <a:r>
              <a:rPr lang="fr-FR" sz="1800" dirty="0"/>
              <a:t>(456)-251-2434</a:t>
            </a:r>
            <a:br>
              <a:rPr lang="fr-FR" sz="2000" dirty="0"/>
            </a:br>
            <a:endParaRPr lang="fr-FR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AC7FDF6-B01F-36BF-A22E-BE4EAC6CBAF6}"/>
              </a:ext>
            </a:extLst>
          </p:cNvPr>
          <p:cNvSpPr txBox="1">
            <a:spLocks/>
          </p:cNvSpPr>
          <p:nvPr/>
        </p:nvSpPr>
        <p:spPr>
          <a:xfrm>
            <a:off x="4326294" y="783771"/>
            <a:ext cx="3539412" cy="10730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/>
              <a:t>Maxence MARQUES-PIERRE</a:t>
            </a:r>
            <a:br>
              <a:rPr lang="fr-FR" sz="1800" dirty="0"/>
            </a:br>
            <a:r>
              <a:rPr lang="fr-FR" sz="1800" dirty="0"/>
              <a:t>maxence.marques-pierre@epitech.eu</a:t>
            </a:r>
            <a:br>
              <a:rPr lang="fr-FR" sz="1800" dirty="0"/>
            </a:br>
            <a:r>
              <a:rPr lang="fr-FR" sz="1800" dirty="0"/>
              <a:t>(332)-261-9930</a:t>
            </a:r>
            <a:br>
              <a:rPr lang="fr-FR" sz="2000" dirty="0"/>
            </a:br>
            <a:endParaRPr lang="fr-FR" sz="2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1F5A8D6-FA1A-DB5D-FCAA-30E1A71735E5}"/>
              </a:ext>
            </a:extLst>
          </p:cNvPr>
          <p:cNvSpPr txBox="1">
            <a:spLocks/>
          </p:cNvSpPr>
          <p:nvPr/>
        </p:nvSpPr>
        <p:spPr>
          <a:xfrm>
            <a:off x="4326294" y="2593908"/>
            <a:ext cx="3362130" cy="10730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/>
              <a:t>Quentin LITHAVONE</a:t>
            </a:r>
            <a:br>
              <a:rPr lang="fr-FR" sz="1800" dirty="0"/>
            </a:br>
            <a:r>
              <a:rPr lang="fr-FR" sz="1800" i="0" dirty="0">
                <a:solidFill>
                  <a:srgbClr val="222222"/>
                </a:solidFill>
                <a:effectLst/>
              </a:rPr>
              <a:t>quentin.lithavone@epitech.eu</a:t>
            </a:r>
            <a:br>
              <a:rPr lang="fr-FR" sz="1800" dirty="0"/>
            </a:br>
            <a:r>
              <a:rPr lang="fr-FR" sz="1800" dirty="0"/>
              <a:t>(456)-251-2434</a:t>
            </a:r>
            <a:br>
              <a:rPr lang="fr-FR" sz="2000" dirty="0"/>
            </a:br>
            <a:endParaRPr lang="fr-F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4E364-E36C-4582-B9B8-7922FDE4654E}"/>
              </a:ext>
            </a:extLst>
          </p:cNvPr>
          <p:cNvSpPr txBox="1"/>
          <p:nvPr/>
        </p:nvSpPr>
        <p:spPr>
          <a:xfrm>
            <a:off x="1614196" y="4590661"/>
            <a:ext cx="4105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RFQ: 60000044</a:t>
            </a:r>
          </a:p>
          <a:p>
            <a:r>
              <a:rPr lang="fr-FR" dirty="0" err="1"/>
              <a:t>Company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: </a:t>
            </a:r>
            <a:r>
              <a:rPr lang="fr-FR" dirty="0" err="1"/>
              <a:t>JMWeb</a:t>
            </a:r>
            <a:endParaRPr lang="fr-FR" dirty="0"/>
          </a:p>
          <a:p>
            <a:r>
              <a:rPr lang="fr-FR" dirty="0"/>
              <a:t>Contact Mail: martinjules70@gmail.com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93EA0-510B-0EA1-B593-C4709B80CEA8}"/>
              </a:ext>
            </a:extLst>
          </p:cNvPr>
          <p:cNvSpPr txBox="1"/>
          <p:nvPr/>
        </p:nvSpPr>
        <p:spPr>
          <a:xfrm>
            <a:off x="8385888" y="765310"/>
            <a:ext cx="38838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+mj-lt"/>
              </a:rPr>
              <a:t>Adam CUVIER</a:t>
            </a:r>
            <a:br>
              <a:rPr lang="fr-FR" sz="1800" dirty="0">
                <a:latin typeface="+mj-lt"/>
              </a:rPr>
            </a:br>
            <a:r>
              <a:rPr lang="fr-FR" sz="1800" i="0" dirty="0">
                <a:solidFill>
                  <a:srgbClr val="222222"/>
                </a:solidFill>
                <a:effectLst/>
                <a:latin typeface="+mj-lt"/>
              </a:rPr>
              <a:t>rebeuoriginel@gmail.com</a:t>
            </a:r>
            <a:br>
              <a:rPr lang="fr-FR" sz="1800" dirty="0">
                <a:latin typeface="+mj-lt"/>
              </a:rPr>
            </a:br>
            <a:r>
              <a:rPr lang="fr-FR" sz="1800" dirty="0">
                <a:latin typeface="+mj-lt"/>
              </a:rPr>
              <a:t>(</a:t>
            </a:r>
            <a:r>
              <a:rPr lang="fr-FR" dirty="0">
                <a:latin typeface="+mj-lt"/>
              </a:rPr>
              <a:t>112</a:t>
            </a:r>
            <a:r>
              <a:rPr lang="fr-FR" sz="1800" dirty="0">
                <a:latin typeface="+mj-lt"/>
              </a:rPr>
              <a:t>)-245-9845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74059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2F5E4FB4D8EF46AEA05B43324A26E4" ma:contentTypeVersion="8" ma:contentTypeDescription="Crée un document." ma:contentTypeScope="" ma:versionID="594efebb722efa28ad49ccc718da0b36">
  <xsd:schema xmlns:xsd="http://www.w3.org/2001/XMLSchema" xmlns:xs="http://www.w3.org/2001/XMLSchema" xmlns:p="http://schemas.microsoft.com/office/2006/metadata/properties" xmlns:ns3="9e8e8743-98cc-435e-90be-c812df9bd5b7" xmlns:ns4="91dcf65e-fbc7-4427-b52d-54fed8d9f7df" targetNamespace="http://schemas.microsoft.com/office/2006/metadata/properties" ma:root="true" ma:fieldsID="44fbbb76ba0db57be18a955333784ba5" ns3:_="" ns4:_="">
    <xsd:import namespace="9e8e8743-98cc-435e-90be-c812df9bd5b7"/>
    <xsd:import namespace="91dcf65e-fbc7-4427-b52d-54fed8d9f7d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8e8743-98cc-435e-90be-c812df9bd5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dcf65e-fbc7-4427-b52d-54fed8d9f7d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e8e8743-98cc-435e-90be-c812df9bd5b7" xsi:nil="true"/>
  </documentManagement>
</p:properties>
</file>

<file path=customXml/itemProps1.xml><?xml version="1.0" encoding="utf-8"?>
<ds:datastoreItem xmlns:ds="http://schemas.openxmlformats.org/officeDocument/2006/customXml" ds:itemID="{9247BB32-6D4C-4292-8D29-D28BC12C77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8e8743-98cc-435e-90be-c812df9bd5b7"/>
    <ds:schemaRef ds:uri="91dcf65e-fbc7-4427-b52d-54fed8d9f7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02CD91-948B-4C52-813F-901A93A51B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5CAC68-3B7A-4B0D-A299-23975AA161E0}">
  <ds:schemaRefs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91dcf65e-fbc7-4427-b52d-54fed8d9f7df"/>
    <ds:schemaRef ds:uri="9e8e8743-98cc-435e-90be-c812df9bd5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90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Jules MARTIN martinjules70@gmail.com (332)-261-9934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Jules MARTIN martinjules70@gmail.com (332)-261-9934 </dc:title>
  <dc:creator>Jules Martin</dc:creator>
  <cp:lastModifiedBy>Jules Martin</cp:lastModifiedBy>
  <cp:revision>1</cp:revision>
  <dcterms:created xsi:type="dcterms:W3CDTF">2023-04-24T14:21:57Z</dcterms:created>
  <dcterms:modified xsi:type="dcterms:W3CDTF">2023-04-24T14:35:50Z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0x0101002C2F5E4FB4D8EF46AEA05B43324A26E4</vt:lpwstr>
  </property>
</Properties>
</file>