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300" r:id="rId6"/>
    <p:sldId id="265" r:id="rId7"/>
    <p:sldId id="261" r:id="rId8"/>
    <p:sldId id="296" r:id="rId9"/>
    <p:sldId id="297" r:id="rId10"/>
    <p:sldId id="301" r:id="rId11"/>
    <p:sldId id="298" r:id="rId12"/>
    <p:sldId id="302" r:id="rId13"/>
    <p:sldId id="262" r:id="rId14"/>
    <p:sldId id="299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21" r:id="rId31"/>
    <p:sldId id="318" r:id="rId32"/>
    <p:sldId id="319" r:id="rId33"/>
    <p:sldId id="320" r:id="rId34"/>
    <p:sldId id="322" r:id="rId35"/>
  </p:sldIdLst>
  <p:sldSz cx="9144000" cy="5143500" type="screen16x9"/>
  <p:notesSz cx="6858000" cy="9144000"/>
  <p:embeddedFontLst>
    <p:embeddedFont>
      <p:font typeface="Raleway" panose="020B0604020202020204" charset="0"/>
      <p:regular r:id="rId37"/>
      <p:bold r:id="rId38"/>
      <p:italic r:id="rId39"/>
      <p:boldItalic r:id="rId40"/>
    </p:embeddedFont>
    <p:embeddedFont>
      <p:font typeface="Alata" panose="020B0604020202020204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Bebas Neue" panose="020B0604020202020204" charset="0"/>
      <p:regular r:id="rId46"/>
    </p:embeddedFont>
    <p:embeddedFont>
      <p:font typeface="Albert Sans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24C997-F679-4965-A43A-7905A2695529}">
  <a:tblStyle styleId="{4424C997-F679-4965-A43A-7905A2695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315F1C-8803-4B14-B927-4D43E6A3F8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DCA97-3AAD-464C-9674-83CDB8B85CC5}" type="doc">
      <dgm:prSet loTypeId="urn:microsoft.com/office/officeart/2005/8/layout/pyramid2" loCatId="pyramid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C5DB0E90-7DD5-4CD6-AA3D-0970C08910E1}">
      <dgm:prSet custT="1"/>
      <dgm:spPr/>
      <dgm:t>
        <a:bodyPr/>
        <a:lstStyle/>
        <a:p>
          <a:pPr rtl="0"/>
          <a:r>
            <a:rPr lang="fr-FR" sz="1100" b="0" i="0" dirty="0" smtClean="0"/>
            <a:t>Dans cet atelier, nous explorerons les différences entre les bases de données relationnelles (SQL) et les bases de données </a:t>
          </a:r>
          <a:r>
            <a:rPr lang="fr-FR" sz="1100" b="0" i="0" dirty="0" err="1" smtClean="0"/>
            <a:t>NoSQL</a:t>
          </a:r>
          <a:r>
            <a:rPr lang="fr-FR" sz="1100" b="0" i="0" dirty="0" smtClean="0"/>
            <a:t>, en analysant leurs caractéristiques, leurs cas d’utilisation, ainsi qu’un exemple pratique pour une boutique en ligne.</a:t>
          </a:r>
          <a:br>
            <a:rPr lang="fr-FR" sz="1100" b="0" i="0" dirty="0" smtClean="0"/>
          </a:br>
          <a:r>
            <a:rPr lang="fr-FR" sz="1100" b="0" i="0" dirty="0" smtClean="0"/>
            <a:t/>
          </a:r>
          <a:br>
            <a:rPr lang="fr-FR" sz="1100" b="0" i="0" dirty="0" smtClean="0"/>
          </a:br>
          <a:r>
            <a:rPr lang="fr-FR" sz="1100" b="0" i="0" dirty="0" smtClean="0"/>
            <a:t/>
          </a:r>
          <a:br>
            <a:rPr lang="fr-FR" sz="1100" b="0" i="0" dirty="0" smtClean="0"/>
          </a:br>
          <a:r>
            <a:rPr lang="fr-FR" sz="1100" b="0" i="0" dirty="0" smtClean="0"/>
            <a:t/>
          </a:r>
          <a:br>
            <a:rPr lang="fr-FR" sz="1100" b="0" i="0" dirty="0" smtClean="0"/>
          </a:br>
          <a:r>
            <a:rPr lang="fr-FR" sz="1100" b="1" i="0" dirty="0" smtClean="0"/>
            <a:t>Objectif :</a:t>
          </a:r>
        </a:p>
        <a:p>
          <a:pPr rtl="0"/>
          <a:endParaRPr lang="en-US" sz="1100" dirty="0"/>
        </a:p>
      </dgm:t>
    </dgm:pt>
    <dgm:pt modelId="{35737924-2B37-452E-942C-42FB22C769D8}" type="parTrans" cxnId="{A197DB20-2724-4DF2-92A1-F4F018C46DD4}">
      <dgm:prSet/>
      <dgm:spPr/>
      <dgm:t>
        <a:bodyPr/>
        <a:lstStyle/>
        <a:p>
          <a:endParaRPr lang="fr-FR"/>
        </a:p>
      </dgm:t>
    </dgm:pt>
    <dgm:pt modelId="{6932D103-7878-4322-BEF4-4BD5478A478B}" type="sibTrans" cxnId="{A197DB20-2724-4DF2-92A1-F4F018C46DD4}">
      <dgm:prSet/>
      <dgm:spPr/>
      <dgm:t>
        <a:bodyPr/>
        <a:lstStyle/>
        <a:p>
          <a:endParaRPr lang="fr-FR"/>
        </a:p>
      </dgm:t>
    </dgm:pt>
    <dgm:pt modelId="{E3A8E538-8B16-48A5-A7E2-7F2822A45557}">
      <dgm:prSet custT="1"/>
      <dgm:spPr/>
      <dgm:t>
        <a:bodyPr/>
        <a:lstStyle/>
        <a:p>
          <a:pPr rtl="0"/>
          <a:r>
            <a:rPr lang="fr-FR" sz="1000" b="0" i="0" dirty="0" smtClean="0"/>
            <a:t>Comprendre les bases théoriques des deux types de systèmes.</a:t>
          </a:r>
          <a:endParaRPr lang="en-US" sz="1000" dirty="0"/>
        </a:p>
      </dgm:t>
    </dgm:pt>
    <dgm:pt modelId="{2A26A149-E1E6-46EA-9B51-F1586C4E3EFE}" type="parTrans" cxnId="{E21216CF-BFF1-41CB-B023-0264508292C8}">
      <dgm:prSet/>
      <dgm:spPr/>
      <dgm:t>
        <a:bodyPr/>
        <a:lstStyle/>
        <a:p>
          <a:endParaRPr lang="fr-FR"/>
        </a:p>
      </dgm:t>
    </dgm:pt>
    <dgm:pt modelId="{A0C5C6F0-FE29-49C3-B959-2B149F81BC4F}" type="sibTrans" cxnId="{E21216CF-BFF1-41CB-B023-0264508292C8}">
      <dgm:prSet/>
      <dgm:spPr/>
      <dgm:t>
        <a:bodyPr/>
        <a:lstStyle/>
        <a:p>
          <a:endParaRPr lang="fr-FR"/>
        </a:p>
      </dgm:t>
    </dgm:pt>
    <dgm:pt modelId="{A28EC2DA-002C-44B4-865F-4637BBC9D3FA}">
      <dgm:prSet custT="1"/>
      <dgm:spPr/>
      <dgm:t>
        <a:bodyPr/>
        <a:lstStyle/>
        <a:p>
          <a:pPr rtl="0"/>
          <a:r>
            <a:rPr lang="fr-FR" sz="1000" b="0" i="0" dirty="0" smtClean="0"/>
            <a:t>Identifier leurs forces et leurs limites respectives.</a:t>
          </a:r>
          <a:endParaRPr lang="en-US" sz="1000" dirty="0"/>
        </a:p>
      </dgm:t>
    </dgm:pt>
    <dgm:pt modelId="{BA6F9833-3CC4-4FC9-99B3-DCE7A40D50C1}" type="parTrans" cxnId="{2DF69589-789A-40F2-80F3-EED2A01D6477}">
      <dgm:prSet/>
      <dgm:spPr/>
      <dgm:t>
        <a:bodyPr/>
        <a:lstStyle/>
        <a:p>
          <a:endParaRPr lang="fr-FR"/>
        </a:p>
      </dgm:t>
    </dgm:pt>
    <dgm:pt modelId="{22DD084D-F808-4B50-9E14-2F7CEB51D17F}" type="sibTrans" cxnId="{2DF69589-789A-40F2-80F3-EED2A01D6477}">
      <dgm:prSet/>
      <dgm:spPr/>
      <dgm:t>
        <a:bodyPr/>
        <a:lstStyle/>
        <a:p>
          <a:endParaRPr lang="fr-FR"/>
        </a:p>
      </dgm:t>
    </dgm:pt>
    <dgm:pt modelId="{9AD4C3A2-D7D0-4371-B066-F4EDAECCAD55}">
      <dgm:prSet custT="1"/>
      <dgm:spPr/>
      <dgm:t>
        <a:bodyPr/>
        <a:lstStyle/>
        <a:p>
          <a:pPr rtl="0"/>
          <a:r>
            <a:rPr lang="fr-FR" sz="1000" b="0" i="0" dirty="0" smtClean="0"/>
            <a:t>Apprendre à choisir le bon type de base de données en fonction des besoins</a:t>
          </a:r>
          <a:r>
            <a:rPr lang="fr-FR" sz="800" b="0" i="0" dirty="0" smtClean="0"/>
            <a:t>.</a:t>
          </a:r>
          <a:endParaRPr lang="en-US" sz="800" dirty="0"/>
        </a:p>
      </dgm:t>
    </dgm:pt>
    <dgm:pt modelId="{C0D5A6C5-ABB4-4A5F-AF77-2AAFE03A49A3}" type="parTrans" cxnId="{774CEF6A-BF81-403F-A118-F173F177398A}">
      <dgm:prSet/>
      <dgm:spPr/>
      <dgm:t>
        <a:bodyPr/>
        <a:lstStyle/>
        <a:p>
          <a:endParaRPr lang="fr-FR"/>
        </a:p>
      </dgm:t>
    </dgm:pt>
    <dgm:pt modelId="{C79182AA-698C-4DBB-945F-23D8FA50B1E3}" type="sibTrans" cxnId="{774CEF6A-BF81-403F-A118-F173F177398A}">
      <dgm:prSet/>
      <dgm:spPr/>
      <dgm:t>
        <a:bodyPr/>
        <a:lstStyle/>
        <a:p>
          <a:endParaRPr lang="fr-FR"/>
        </a:p>
      </dgm:t>
    </dgm:pt>
    <dgm:pt modelId="{CB812E02-4537-44AE-B002-BB7D101EE7E6}" type="pres">
      <dgm:prSet presAssocID="{550DCA97-3AAD-464C-9674-83CDB8B85CC5}" presName="compositeShape" presStyleCnt="0">
        <dgm:presLayoutVars>
          <dgm:dir/>
          <dgm:resizeHandles/>
        </dgm:presLayoutVars>
      </dgm:prSet>
      <dgm:spPr/>
    </dgm:pt>
    <dgm:pt modelId="{0AA2963D-5720-43C3-9F5F-4B7CB152DC8A}" type="pres">
      <dgm:prSet presAssocID="{550DCA97-3AAD-464C-9674-83CDB8B85CC5}" presName="pyramid" presStyleLbl="node1" presStyleIdx="0" presStyleCnt="1"/>
      <dgm:spPr/>
    </dgm:pt>
    <dgm:pt modelId="{788D46B0-4BD4-476C-A21A-BE71F3BAD653}" type="pres">
      <dgm:prSet presAssocID="{550DCA97-3AAD-464C-9674-83CDB8B85CC5}" presName="theList" presStyleCnt="0"/>
      <dgm:spPr/>
    </dgm:pt>
    <dgm:pt modelId="{E6524523-9350-424D-B627-7E794A5358EF}" type="pres">
      <dgm:prSet presAssocID="{C5DB0E90-7DD5-4CD6-AA3D-0970C08910E1}" presName="aNode" presStyleLbl="fgAcc1" presStyleIdx="0" presStyleCnt="1" custScaleX="202504" custScaleY="241884">
        <dgm:presLayoutVars>
          <dgm:bulletEnabled val="1"/>
        </dgm:presLayoutVars>
      </dgm:prSet>
      <dgm:spPr/>
    </dgm:pt>
    <dgm:pt modelId="{92BA9685-18A6-4883-98FD-17724B79061A}" type="pres">
      <dgm:prSet presAssocID="{C5DB0E90-7DD5-4CD6-AA3D-0970C08910E1}" presName="aSpace" presStyleCnt="0"/>
      <dgm:spPr/>
    </dgm:pt>
  </dgm:ptLst>
  <dgm:cxnLst>
    <dgm:cxn modelId="{774CEF6A-BF81-403F-A118-F173F177398A}" srcId="{C5DB0E90-7DD5-4CD6-AA3D-0970C08910E1}" destId="{9AD4C3A2-D7D0-4371-B066-F4EDAECCAD55}" srcOrd="2" destOrd="0" parTransId="{C0D5A6C5-ABB4-4A5F-AF77-2AAFE03A49A3}" sibTransId="{C79182AA-698C-4DBB-945F-23D8FA50B1E3}"/>
    <dgm:cxn modelId="{2DF69589-789A-40F2-80F3-EED2A01D6477}" srcId="{C5DB0E90-7DD5-4CD6-AA3D-0970C08910E1}" destId="{A28EC2DA-002C-44B4-865F-4637BBC9D3FA}" srcOrd="1" destOrd="0" parTransId="{BA6F9833-3CC4-4FC9-99B3-DCE7A40D50C1}" sibTransId="{22DD084D-F808-4B50-9E14-2F7CEB51D17F}"/>
    <dgm:cxn modelId="{D22FAB62-8F84-4B34-A428-875B99877133}" type="presOf" srcId="{E3A8E538-8B16-48A5-A7E2-7F2822A45557}" destId="{E6524523-9350-424D-B627-7E794A5358EF}" srcOrd="0" destOrd="1" presId="urn:microsoft.com/office/officeart/2005/8/layout/pyramid2"/>
    <dgm:cxn modelId="{C3EE7EF9-BB60-4B74-9832-7374F3665214}" type="presOf" srcId="{C5DB0E90-7DD5-4CD6-AA3D-0970C08910E1}" destId="{E6524523-9350-424D-B627-7E794A5358EF}" srcOrd="0" destOrd="0" presId="urn:microsoft.com/office/officeart/2005/8/layout/pyramid2"/>
    <dgm:cxn modelId="{FB6227DE-318D-4FAB-A949-C1CC13FEBB79}" type="presOf" srcId="{A28EC2DA-002C-44B4-865F-4637BBC9D3FA}" destId="{E6524523-9350-424D-B627-7E794A5358EF}" srcOrd="0" destOrd="2" presId="urn:microsoft.com/office/officeart/2005/8/layout/pyramid2"/>
    <dgm:cxn modelId="{A197DB20-2724-4DF2-92A1-F4F018C46DD4}" srcId="{550DCA97-3AAD-464C-9674-83CDB8B85CC5}" destId="{C5DB0E90-7DD5-4CD6-AA3D-0970C08910E1}" srcOrd="0" destOrd="0" parTransId="{35737924-2B37-452E-942C-42FB22C769D8}" sibTransId="{6932D103-7878-4322-BEF4-4BD5478A478B}"/>
    <dgm:cxn modelId="{E21216CF-BFF1-41CB-B023-0264508292C8}" srcId="{C5DB0E90-7DD5-4CD6-AA3D-0970C08910E1}" destId="{E3A8E538-8B16-48A5-A7E2-7F2822A45557}" srcOrd="0" destOrd="0" parTransId="{2A26A149-E1E6-46EA-9B51-F1586C4E3EFE}" sibTransId="{A0C5C6F0-FE29-49C3-B959-2B149F81BC4F}"/>
    <dgm:cxn modelId="{770A2A80-1564-4FA9-A8EF-07594021CECB}" type="presOf" srcId="{550DCA97-3AAD-464C-9674-83CDB8B85CC5}" destId="{CB812E02-4537-44AE-B002-BB7D101EE7E6}" srcOrd="0" destOrd="0" presId="urn:microsoft.com/office/officeart/2005/8/layout/pyramid2"/>
    <dgm:cxn modelId="{7972C67F-B6CE-4078-862F-113AF5B6276A}" type="presOf" srcId="{9AD4C3A2-D7D0-4371-B066-F4EDAECCAD55}" destId="{E6524523-9350-424D-B627-7E794A5358EF}" srcOrd="0" destOrd="3" presId="urn:microsoft.com/office/officeart/2005/8/layout/pyramid2"/>
    <dgm:cxn modelId="{31A5D302-FBB6-4209-AE43-F7824F02F1DF}" type="presParOf" srcId="{CB812E02-4537-44AE-B002-BB7D101EE7E6}" destId="{0AA2963D-5720-43C3-9F5F-4B7CB152DC8A}" srcOrd="0" destOrd="0" presId="urn:microsoft.com/office/officeart/2005/8/layout/pyramid2"/>
    <dgm:cxn modelId="{FF9C38A2-0687-4EC2-816A-6B215D3EA6E1}" type="presParOf" srcId="{CB812E02-4537-44AE-B002-BB7D101EE7E6}" destId="{788D46B0-4BD4-476C-A21A-BE71F3BAD653}" srcOrd="1" destOrd="0" presId="urn:microsoft.com/office/officeart/2005/8/layout/pyramid2"/>
    <dgm:cxn modelId="{4F54E0E4-4072-41DB-AE07-744889F70047}" type="presParOf" srcId="{788D46B0-4BD4-476C-A21A-BE71F3BAD653}" destId="{E6524523-9350-424D-B627-7E794A5358EF}" srcOrd="0" destOrd="0" presId="urn:microsoft.com/office/officeart/2005/8/layout/pyramid2"/>
    <dgm:cxn modelId="{E266DA17-CBD6-4DC2-AAFA-1F67E5D014BA}" type="presParOf" srcId="{788D46B0-4BD4-476C-A21A-BE71F3BAD653}" destId="{92BA9685-18A6-4883-98FD-17724B79061A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53FD3B-1D99-4278-9AD2-0F652E3A2305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238E9297-F0E6-4282-96AA-B36E895A7F37}">
      <dgm:prSet/>
      <dgm:spPr/>
      <dgm:t>
        <a:bodyPr/>
        <a:lstStyle/>
        <a:p>
          <a:pPr rtl="0"/>
          <a:r>
            <a:rPr lang="fr-FR" b="1" i="0" dirty="0" smtClean="0"/>
            <a:t>MySQL :</a:t>
          </a:r>
          <a:r>
            <a:rPr lang="fr-FR" b="0" i="0" dirty="0" smtClean="0"/>
            <a:t> Open-source et très utilisé dans le développement web.</a:t>
          </a:r>
          <a:endParaRPr lang="en-US" dirty="0"/>
        </a:p>
      </dgm:t>
    </dgm:pt>
    <dgm:pt modelId="{08A14E47-0C1D-4601-B6BD-DB6B2C865335}" type="parTrans" cxnId="{A0BA284C-478F-4995-A761-B82B033C4233}">
      <dgm:prSet/>
      <dgm:spPr/>
      <dgm:t>
        <a:bodyPr/>
        <a:lstStyle/>
        <a:p>
          <a:endParaRPr lang="fr-FR"/>
        </a:p>
      </dgm:t>
    </dgm:pt>
    <dgm:pt modelId="{7640F044-9C64-4BE4-94F3-955FB987E1FD}" type="sibTrans" cxnId="{A0BA284C-478F-4995-A761-B82B033C4233}">
      <dgm:prSet/>
      <dgm:spPr/>
      <dgm:t>
        <a:bodyPr/>
        <a:lstStyle/>
        <a:p>
          <a:endParaRPr lang="fr-FR"/>
        </a:p>
      </dgm:t>
    </dgm:pt>
    <dgm:pt modelId="{4C0ADDEE-52A4-455F-891F-6C87C3599A7E}">
      <dgm:prSet/>
      <dgm:spPr/>
      <dgm:t>
        <a:bodyPr/>
        <a:lstStyle/>
        <a:p>
          <a:pPr rtl="0"/>
          <a:r>
            <a:rPr lang="fr-FR" b="1" i="0" smtClean="0"/>
            <a:t>PostgreSQL :</a:t>
          </a:r>
          <a:r>
            <a:rPr lang="fr-FR" b="0" i="0" smtClean="0"/>
            <a:t> Polyvalent avec un support avancé pour les données complexes.</a:t>
          </a:r>
          <a:endParaRPr lang="en-US"/>
        </a:p>
      </dgm:t>
    </dgm:pt>
    <dgm:pt modelId="{8164F30E-3C72-42EB-9F93-EF93536B1C49}" type="parTrans" cxnId="{B3199D6A-3CF1-496B-9E3E-94E057178D45}">
      <dgm:prSet/>
      <dgm:spPr/>
      <dgm:t>
        <a:bodyPr/>
        <a:lstStyle/>
        <a:p>
          <a:endParaRPr lang="fr-FR"/>
        </a:p>
      </dgm:t>
    </dgm:pt>
    <dgm:pt modelId="{0988AA01-38DE-496E-8973-9F5739E9E662}" type="sibTrans" cxnId="{B3199D6A-3CF1-496B-9E3E-94E057178D45}">
      <dgm:prSet/>
      <dgm:spPr/>
      <dgm:t>
        <a:bodyPr/>
        <a:lstStyle/>
        <a:p>
          <a:endParaRPr lang="fr-FR"/>
        </a:p>
      </dgm:t>
    </dgm:pt>
    <dgm:pt modelId="{2D024F3B-8729-448E-8013-E816102A7941}">
      <dgm:prSet/>
      <dgm:spPr/>
      <dgm:t>
        <a:bodyPr/>
        <a:lstStyle/>
        <a:p>
          <a:pPr rtl="0"/>
          <a:r>
            <a:rPr lang="fr-FR" b="1" i="0" dirty="0" smtClean="0"/>
            <a:t>Oracle :</a:t>
          </a:r>
          <a:r>
            <a:rPr lang="fr-FR" b="0" i="0" dirty="0" smtClean="0"/>
            <a:t> Robuste, souvent utilisé pour les grandes entreprises.</a:t>
          </a:r>
          <a:endParaRPr lang="en-US" dirty="0"/>
        </a:p>
      </dgm:t>
    </dgm:pt>
    <dgm:pt modelId="{011F24F7-B0EE-4F5A-B5A9-286C85B84A14}" type="parTrans" cxnId="{62D75DD4-D60F-4F78-9B3C-839A308A2CB2}">
      <dgm:prSet/>
      <dgm:spPr/>
      <dgm:t>
        <a:bodyPr/>
        <a:lstStyle/>
        <a:p>
          <a:endParaRPr lang="fr-FR"/>
        </a:p>
      </dgm:t>
    </dgm:pt>
    <dgm:pt modelId="{F7292F90-F2A5-43C8-9590-D369A308382A}" type="sibTrans" cxnId="{62D75DD4-D60F-4F78-9B3C-839A308A2CB2}">
      <dgm:prSet/>
      <dgm:spPr/>
      <dgm:t>
        <a:bodyPr/>
        <a:lstStyle/>
        <a:p>
          <a:endParaRPr lang="fr-FR"/>
        </a:p>
      </dgm:t>
    </dgm:pt>
    <dgm:pt modelId="{595703F4-20CB-44D9-8B37-D462E3AEEAC7}" type="pres">
      <dgm:prSet presAssocID="{0153FD3B-1D99-4278-9AD2-0F652E3A2305}" presName="compositeShape" presStyleCnt="0">
        <dgm:presLayoutVars>
          <dgm:chMax val="7"/>
          <dgm:dir/>
          <dgm:resizeHandles val="exact"/>
        </dgm:presLayoutVars>
      </dgm:prSet>
      <dgm:spPr/>
    </dgm:pt>
    <dgm:pt modelId="{A5D7F455-DD39-4108-ABFD-75C271D907BE}" type="pres">
      <dgm:prSet presAssocID="{238E9297-F0E6-4282-96AA-B36E895A7F37}" presName="circ1" presStyleLbl="vennNode1" presStyleIdx="0" presStyleCnt="3" custLinFactNeighborX="1045" custLinFactNeighborY="-523"/>
      <dgm:spPr/>
    </dgm:pt>
    <dgm:pt modelId="{6A83C413-2CC6-458F-A9C9-DD4C8A771B4E}" type="pres">
      <dgm:prSet presAssocID="{238E9297-F0E6-4282-96AA-B36E895A7F3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F13F792-C87C-4A84-9006-D1A10EB712FD}" type="pres">
      <dgm:prSet presAssocID="{4C0ADDEE-52A4-455F-891F-6C87C3599A7E}" presName="circ2" presStyleLbl="vennNode1" presStyleIdx="1" presStyleCnt="3"/>
      <dgm:spPr/>
    </dgm:pt>
    <dgm:pt modelId="{B574F9DA-C988-49FA-AEF9-78B0F5A832BF}" type="pres">
      <dgm:prSet presAssocID="{4C0ADDEE-52A4-455F-891F-6C87C3599A7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BE53208-FD8A-446F-B7E9-76345FFF78F3}" type="pres">
      <dgm:prSet presAssocID="{2D024F3B-8729-448E-8013-E816102A7941}" presName="circ3" presStyleLbl="vennNode1" presStyleIdx="2" presStyleCnt="3"/>
      <dgm:spPr/>
    </dgm:pt>
    <dgm:pt modelId="{85C574C1-59BE-4AD0-9287-96BA43823745}" type="pres">
      <dgm:prSet presAssocID="{2D024F3B-8729-448E-8013-E816102A794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3199D6A-3CF1-496B-9E3E-94E057178D45}" srcId="{0153FD3B-1D99-4278-9AD2-0F652E3A2305}" destId="{4C0ADDEE-52A4-455F-891F-6C87C3599A7E}" srcOrd="1" destOrd="0" parTransId="{8164F30E-3C72-42EB-9F93-EF93536B1C49}" sibTransId="{0988AA01-38DE-496E-8973-9F5739E9E662}"/>
    <dgm:cxn modelId="{A0BA284C-478F-4995-A761-B82B033C4233}" srcId="{0153FD3B-1D99-4278-9AD2-0F652E3A2305}" destId="{238E9297-F0E6-4282-96AA-B36E895A7F37}" srcOrd="0" destOrd="0" parTransId="{08A14E47-0C1D-4601-B6BD-DB6B2C865335}" sibTransId="{7640F044-9C64-4BE4-94F3-955FB987E1FD}"/>
    <dgm:cxn modelId="{C86098E5-7624-411C-BEB8-15BA06C44EDC}" type="presOf" srcId="{238E9297-F0E6-4282-96AA-B36E895A7F37}" destId="{A5D7F455-DD39-4108-ABFD-75C271D907BE}" srcOrd="0" destOrd="0" presId="urn:microsoft.com/office/officeart/2005/8/layout/venn1"/>
    <dgm:cxn modelId="{B1EBBD9B-B06A-4A1D-BB51-7B297C2599B0}" type="presOf" srcId="{238E9297-F0E6-4282-96AA-B36E895A7F37}" destId="{6A83C413-2CC6-458F-A9C9-DD4C8A771B4E}" srcOrd="1" destOrd="0" presId="urn:microsoft.com/office/officeart/2005/8/layout/venn1"/>
    <dgm:cxn modelId="{52E33C90-AE64-4FAF-AF04-49778ED14FDD}" type="presOf" srcId="{4C0ADDEE-52A4-455F-891F-6C87C3599A7E}" destId="{2F13F792-C87C-4A84-9006-D1A10EB712FD}" srcOrd="0" destOrd="0" presId="urn:microsoft.com/office/officeart/2005/8/layout/venn1"/>
    <dgm:cxn modelId="{85F36C18-9D4B-460B-917D-C1E5B5FCB5E4}" type="presOf" srcId="{2D024F3B-8729-448E-8013-E816102A7941}" destId="{8BE53208-FD8A-446F-B7E9-76345FFF78F3}" srcOrd="0" destOrd="0" presId="urn:microsoft.com/office/officeart/2005/8/layout/venn1"/>
    <dgm:cxn modelId="{3619B832-43D3-471D-AE00-DE24F12DC16D}" type="presOf" srcId="{2D024F3B-8729-448E-8013-E816102A7941}" destId="{85C574C1-59BE-4AD0-9287-96BA43823745}" srcOrd="1" destOrd="0" presId="urn:microsoft.com/office/officeart/2005/8/layout/venn1"/>
    <dgm:cxn modelId="{62D75DD4-D60F-4F78-9B3C-839A308A2CB2}" srcId="{0153FD3B-1D99-4278-9AD2-0F652E3A2305}" destId="{2D024F3B-8729-448E-8013-E816102A7941}" srcOrd="2" destOrd="0" parTransId="{011F24F7-B0EE-4F5A-B5A9-286C85B84A14}" sibTransId="{F7292F90-F2A5-43C8-9590-D369A308382A}"/>
    <dgm:cxn modelId="{67E6C292-2E1D-4786-BC56-274F737D9AE9}" type="presOf" srcId="{0153FD3B-1D99-4278-9AD2-0F652E3A2305}" destId="{595703F4-20CB-44D9-8B37-D462E3AEEAC7}" srcOrd="0" destOrd="0" presId="urn:microsoft.com/office/officeart/2005/8/layout/venn1"/>
    <dgm:cxn modelId="{1C743B00-4F2B-488E-9F7A-8CFF2286B262}" type="presOf" srcId="{4C0ADDEE-52A4-455F-891F-6C87C3599A7E}" destId="{B574F9DA-C988-49FA-AEF9-78B0F5A832BF}" srcOrd="1" destOrd="0" presId="urn:microsoft.com/office/officeart/2005/8/layout/venn1"/>
    <dgm:cxn modelId="{6CCB505B-BBEB-4DCB-A3D8-472E594EED6C}" type="presParOf" srcId="{595703F4-20CB-44D9-8B37-D462E3AEEAC7}" destId="{A5D7F455-DD39-4108-ABFD-75C271D907BE}" srcOrd="0" destOrd="0" presId="urn:microsoft.com/office/officeart/2005/8/layout/venn1"/>
    <dgm:cxn modelId="{62DEDD33-9A8D-447C-AC33-604DBDE67507}" type="presParOf" srcId="{595703F4-20CB-44D9-8B37-D462E3AEEAC7}" destId="{6A83C413-2CC6-458F-A9C9-DD4C8A771B4E}" srcOrd="1" destOrd="0" presId="urn:microsoft.com/office/officeart/2005/8/layout/venn1"/>
    <dgm:cxn modelId="{14623A64-7155-4CAB-AC5A-10E811911701}" type="presParOf" srcId="{595703F4-20CB-44D9-8B37-D462E3AEEAC7}" destId="{2F13F792-C87C-4A84-9006-D1A10EB712FD}" srcOrd="2" destOrd="0" presId="urn:microsoft.com/office/officeart/2005/8/layout/venn1"/>
    <dgm:cxn modelId="{A5484C71-49C9-440C-96E9-05102827743F}" type="presParOf" srcId="{595703F4-20CB-44D9-8B37-D462E3AEEAC7}" destId="{B574F9DA-C988-49FA-AEF9-78B0F5A832BF}" srcOrd="3" destOrd="0" presId="urn:microsoft.com/office/officeart/2005/8/layout/venn1"/>
    <dgm:cxn modelId="{13FEF97E-BD25-4E26-AF6B-38F909E20242}" type="presParOf" srcId="{595703F4-20CB-44D9-8B37-D462E3AEEAC7}" destId="{8BE53208-FD8A-446F-B7E9-76345FFF78F3}" srcOrd="4" destOrd="0" presId="urn:microsoft.com/office/officeart/2005/8/layout/venn1"/>
    <dgm:cxn modelId="{AF2996C8-4016-441C-8C8E-F38D0B34AD40}" type="presParOf" srcId="{595703F4-20CB-44D9-8B37-D462E3AEEAC7}" destId="{85C574C1-59BE-4AD0-9287-96BA4382374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D188D5-86F4-4F2C-B457-9414CE4F34B9}" type="doc">
      <dgm:prSet loTypeId="urn:microsoft.com/office/officeart/2005/8/layout/target3" loCatId="relationship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fr-FR"/>
        </a:p>
      </dgm:t>
    </dgm:pt>
    <dgm:pt modelId="{9623DB76-9685-43AD-A694-DD4D066928C2}">
      <dgm:prSet/>
      <dgm:spPr/>
      <dgm:t>
        <a:bodyPr/>
        <a:lstStyle/>
        <a:p>
          <a:pPr rtl="0"/>
          <a:r>
            <a:rPr lang="fr-FR" b="1" i="0" dirty="0" err="1" smtClean="0"/>
            <a:t>MongoDB</a:t>
          </a:r>
          <a:r>
            <a:rPr lang="fr-FR" b="1" i="0" dirty="0" smtClean="0"/>
            <a:t> : Flexible pour des applications web modernes.</a:t>
          </a:r>
          <a:endParaRPr lang="en-US" dirty="0"/>
        </a:p>
      </dgm:t>
    </dgm:pt>
    <dgm:pt modelId="{6DF84C79-BB8A-4F2E-81BD-E19D4FED21DF}" type="parTrans" cxnId="{723B57FE-D071-4BE7-9F65-359738DE505B}">
      <dgm:prSet/>
      <dgm:spPr/>
      <dgm:t>
        <a:bodyPr/>
        <a:lstStyle/>
        <a:p>
          <a:endParaRPr lang="fr-FR"/>
        </a:p>
      </dgm:t>
    </dgm:pt>
    <dgm:pt modelId="{8F8D6B34-B87B-4F79-984B-DB535C8EDA4B}" type="sibTrans" cxnId="{723B57FE-D071-4BE7-9F65-359738DE505B}">
      <dgm:prSet/>
      <dgm:spPr/>
      <dgm:t>
        <a:bodyPr/>
        <a:lstStyle/>
        <a:p>
          <a:endParaRPr lang="fr-FR"/>
        </a:p>
      </dgm:t>
    </dgm:pt>
    <dgm:pt modelId="{7BEA614D-0560-4970-A0D7-EB60B98F1CB7}">
      <dgm:prSet/>
      <dgm:spPr/>
      <dgm:t>
        <a:bodyPr/>
        <a:lstStyle/>
        <a:p>
          <a:pPr rtl="0"/>
          <a:r>
            <a:rPr lang="fr-FR" b="1" i="0" dirty="0" smtClean="0"/>
            <a:t>Cassandra : Conçu pour la haute disponibilité et l'évolutivité.</a:t>
          </a:r>
          <a:endParaRPr lang="en-US" dirty="0"/>
        </a:p>
      </dgm:t>
    </dgm:pt>
    <dgm:pt modelId="{97BAE1BB-FEDF-4DA5-9435-B88E5FD0D331}" type="parTrans" cxnId="{DC6EBE3F-5E71-4CCD-9F9E-9CE5437DBAA4}">
      <dgm:prSet/>
      <dgm:spPr/>
      <dgm:t>
        <a:bodyPr/>
        <a:lstStyle/>
        <a:p>
          <a:endParaRPr lang="fr-FR"/>
        </a:p>
      </dgm:t>
    </dgm:pt>
    <dgm:pt modelId="{825834A4-7023-4848-A948-6222007F8C33}" type="sibTrans" cxnId="{DC6EBE3F-5E71-4CCD-9F9E-9CE5437DBAA4}">
      <dgm:prSet/>
      <dgm:spPr/>
      <dgm:t>
        <a:bodyPr/>
        <a:lstStyle/>
        <a:p>
          <a:endParaRPr lang="fr-FR"/>
        </a:p>
      </dgm:t>
    </dgm:pt>
    <dgm:pt modelId="{F43D94E0-F483-4DC9-B0D0-F46AD5CD48BA}">
      <dgm:prSet/>
      <dgm:spPr/>
      <dgm:t>
        <a:bodyPr/>
        <a:lstStyle/>
        <a:p>
          <a:pPr rtl="0"/>
          <a:r>
            <a:rPr lang="fr-FR" b="1" i="0" smtClean="0"/>
            <a:t>Redis : Très rapide, idéal pour des cas d’utilisation comme le caching.</a:t>
          </a:r>
          <a:endParaRPr lang="en-US"/>
        </a:p>
      </dgm:t>
    </dgm:pt>
    <dgm:pt modelId="{6890D1BB-85E4-4D1E-B0A0-92792525E3F0}" type="parTrans" cxnId="{3EF9FB30-5AFD-463B-8059-30A3438D8DF8}">
      <dgm:prSet/>
      <dgm:spPr/>
      <dgm:t>
        <a:bodyPr/>
        <a:lstStyle/>
        <a:p>
          <a:endParaRPr lang="fr-FR"/>
        </a:p>
      </dgm:t>
    </dgm:pt>
    <dgm:pt modelId="{4A7C539D-4F57-4912-AD96-487422087812}" type="sibTrans" cxnId="{3EF9FB30-5AFD-463B-8059-30A3438D8DF8}">
      <dgm:prSet/>
      <dgm:spPr/>
      <dgm:t>
        <a:bodyPr/>
        <a:lstStyle/>
        <a:p>
          <a:endParaRPr lang="fr-FR"/>
        </a:p>
      </dgm:t>
    </dgm:pt>
    <dgm:pt modelId="{AA5CE606-5F8A-4A73-8D41-D2AD11140F06}" type="pres">
      <dgm:prSet presAssocID="{FBD188D5-86F4-4F2C-B457-9414CE4F34B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B2C5A9B-E2BB-4E1B-A887-E4D1508D3DE1}" type="pres">
      <dgm:prSet presAssocID="{9623DB76-9685-43AD-A694-DD4D066928C2}" presName="circle1" presStyleLbl="node1" presStyleIdx="0" presStyleCnt="3"/>
      <dgm:spPr/>
    </dgm:pt>
    <dgm:pt modelId="{42F6F7D3-B571-405B-A616-5EE7501B387A}" type="pres">
      <dgm:prSet presAssocID="{9623DB76-9685-43AD-A694-DD4D066928C2}" presName="space" presStyleCnt="0"/>
      <dgm:spPr/>
    </dgm:pt>
    <dgm:pt modelId="{193EC152-38F8-4E3C-B879-46EE95FECB44}" type="pres">
      <dgm:prSet presAssocID="{9623DB76-9685-43AD-A694-DD4D066928C2}" presName="rect1" presStyleLbl="alignAcc1" presStyleIdx="0" presStyleCnt="3"/>
      <dgm:spPr/>
    </dgm:pt>
    <dgm:pt modelId="{B3B0F3E9-7CC2-4933-AFA5-CA1B28FC4D5B}" type="pres">
      <dgm:prSet presAssocID="{7BEA614D-0560-4970-A0D7-EB60B98F1CB7}" presName="vertSpace2" presStyleLbl="node1" presStyleIdx="0" presStyleCnt="3"/>
      <dgm:spPr/>
    </dgm:pt>
    <dgm:pt modelId="{FD627FAC-5DD1-489A-AD84-CF3628A432D1}" type="pres">
      <dgm:prSet presAssocID="{7BEA614D-0560-4970-A0D7-EB60B98F1CB7}" presName="circle2" presStyleLbl="node1" presStyleIdx="1" presStyleCnt="3"/>
      <dgm:spPr/>
    </dgm:pt>
    <dgm:pt modelId="{7C868545-995E-4BA1-ACFD-C6E85D37DEA2}" type="pres">
      <dgm:prSet presAssocID="{7BEA614D-0560-4970-A0D7-EB60B98F1CB7}" presName="rect2" presStyleLbl="alignAcc1" presStyleIdx="1" presStyleCnt="3"/>
      <dgm:spPr/>
    </dgm:pt>
    <dgm:pt modelId="{AAF403CB-5451-4EAC-8AEC-EBABA6847966}" type="pres">
      <dgm:prSet presAssocID="{F43D94E0-F483-4DC9-B0D0-F46AD5CD48BA}" presName="vertSpace3" presStyleLbl="node1" presStyleIdx="1" presStyleCnt="3"/>
      <dgm:spPr/>
    </dgm:pt>
    <dgm:pt modelId="{D9D535E1-E46E-4DFB-9536-D5C681FE0A4A}" type="pres">
      <dgm:prSet presAssocID="{F43D94E0-F483-4DC9-B0D0-F46AD5CD48BA}" presName="circle3" presStyleLbl="node1" presStyleIdx="2" presStyleCnt="3"/>
      <dgm:spPr/>
    </dgm:pt>
    <dgm:pt modelId="{A5ED7F3E-9E41-4B47-84DF-C93414DF04B4}" type="pres">
      <dgm:prSet presAssocID="{F43D94E0-F483-4DC9-B0D0-F46AD5CD48BA}" presName="rect3" presStyleLbl="alignAcc1" presStyleIdx="2" presStyleCnt="3"/>
      <dgm:spPr/>
    </dgm:pt>
    <dgm:pt modelId="{4956479D-FE4D-47C5-A878-409D7B872214}" type="pres">
      <dgm:prSet presAssocID="{9623DB76-9685-43AD-A694-DD4D066928C2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D1ECD65F-6699-44E0-A4D4-188213BA7D26}" type="pres">
      <dgm:prSet presAssocID="{7BEA614D-0560-4970-A0D7-EB60B98F1CB7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3ED44484-1E31-4B7B-B971-B27355979D1E}" type="pres">
      <dgm:prSet presAssocID="{F43D94E0-F483-4DC9-B0D0-F46AD5CD48BA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1E3C3290-DED5-4B6F-8FA6-8F38D11326A0}" type="presOf" srcId="{F43D94E0-F483-4DC9-B0D0-F46AD5CD48BA}" destId="{3ED44484-1E31-4B7B-B971-B27355979D1E}" srcOrd="1" destOrd="0" presId="urn:microsoft.com/office/officeart/2005/8/layout/target3"/>
    <dgm:cxn modelId="{3EF9FB30-5AFD-463B-8059-30A3438D8DF8}" srcId="{FBD188D5-86F4-4F2C-B457-9414CE4F34B9}" destId="{F43D94E0-F483-4DC9-B0D0-F46AD5CD48BA}" srcOrd="2" destOrd="0" parTransId="{6890D1BB-85E4-4D1E-B0A0-92792525E3F0}" sibTransId="{4A7C539D-4F57-4912-AD96-487422087812}"/>
    <dgm:cxn modelId="{C9FF49B5-4A4D-4623-93C1-932AA3B620BF}" type="presOf" srcId="{9623DB76-9685-43AD-A694-DD4D066928C2}" destId="{4956479D-FE4D-47C5-A878-409D7B872214}" srcOrd="1" destOrd="0" presId="urn:microsoft.com/office/officeart/2005/8/layout/target3"/>
    <dgm:cxn modelId="{723B57FE-D071-4BE7-9F65-359738DE505B}" srcId="{FBD188D5-86F4-4F2C-B457-9414CE4F34B9}" destId="{9623DB76-9685-43AD-A694-DD4D066928C2}" srcOrd="0" destOrd="0" parTransId="{6DF84C79-BB8A-4F2E-81BD-E19D4FED21DF}" sibTransId="{8F8D6B34-B87B-4F79-984B-DB535C8EDA4B}"/>
    <dgm:cxn modelId="{4DD11CEE-98E4-4204-926E-2FA03ACD2D58}" type="presOf" srcId="{FBD188D5-86F4-4F2C-B457-9414CE4F34B9}" destId="{AA5CE606-5F8A-4A73-8D41-D2AD11140F06}" srcOrd="0" destOrd="0" presId="urn:microsoft.com/office/officeart/2005/8/layout/target3"/>
    <dgm:cxn modelId="{16E7E194-5AB9-4E29-B570-3B2F23C61D97}" type="presOf" srcId="{F43D94E0-F483-4DC9-B0D0-F46AD5CD48BA}" destId="{A5ED7F3E-9E41-4B47-84DF-C93414DF04B4}" srcOrd="0" destOrd="0" presId="urn:microsoft.com/office/officeart/2005/8/layout/target3"/>
    <dgm:cxn modelId="{29B6B453-73AB-4D59-8FED-669D20C0C7AA}" type="presOf" srcId="{7BEA614D-0560-4970-A0D7-EB60B98F1CB7}" destId="{7C868545-995E-4BA1-ACFD-C6E85D37DEA2}" srcOrd="0" destOrd="0" presId="urn:microsoft.com/office/officeart/2005/8/layout/target3"/>
    <dgm:cxn modelId="{A94D1EC3-7E20-4DD4-8C0F-59F86C494086}" type="presOf" srcId="{7BEA614D-0560-4970-A0D7-EB60B98F1CB7}" destId="{D1ECD65F-6699-44E0-A4D4-188213BA7D26}" srcOrd="1" destOrd="0" presId="urn:microsoft.com/office/officeart/2005/8/layout/target3"/>
    <dgm:cxn modelId="{15DF0B9A-3CF6-48B1-AECD-D69CEE32AC31}" type="presOf" srcId="{9623DB76-9685-43AD-A694-DD4D066928C2}" destId="{193EC152-38F8-4E3C-B879-46EE95FECB44}" srcOrd="0" destOrd="0" presId="urn:microsoft.com/office/officeart/2005/8/layout/target3"/>
    <dgm:cxn modelId="{DC6EBE3F-5E71-4CCD-9F9E-9CE5437DBAA4}" srcId="{FBD188D5-86F4-4F2C-B457-9414CE4F34B9}" destId="{7BEA614D-0560-4970-A0D7-EB60B98F1CB7}" srcOrd="1" destOrd="0" parTransId="{97BAE1BB-FEDF-4DA5-9435-B88E5FD0D331}" sibTransId="{825834A4-7023-4848-A948-6222007F8C33}"/>
    <dgm:cxn modelId="{2FA36C32-2A68-4987-BA06-DA08D55EB2D0}" type="presParOf" srcId="{AA5CE606-5F8A-4A73-8D41-D2AD11140F06}" destId="{CB2C5A9B-E2BB-4E1B-A887-E4D1508D3DE1}" srcOrd="0" destOrd="0" presId="urn:microsoft.com/office/officeart/2005/8/layout/target3"/>
    <dgm:cxn modelId="{D5D74A8A-DBE3-450C-819D-46CDC00BDD08}" type="presParOf" srcId="{AA5CE606-5F8A-4A73-8D41-D2AD11140F06}" destId="{42F6F7D3-B571-405B-A616-5EE7501B387A}" srcOrd="1" destOrd="0" presId="urn:microsoft.com/office/officeart/2005/8/layout/target3"/>
    <dgm:cxn modelId="{21D6604D-E3BF-4EB7-9F85-9C0C12B872A8}" type="presParOf" srcId="{AA5CE606-5F8A-4A73-8D41-D2AD11140F06}" destId="{193EC152-38F8-4E3C-B879-46EE95FECB44}" srcOrd="2" destOrd="0" presId="urn:microsoft.com/office/officeart/2005/8/layout/target3"/>
    <dgm:cxn modelId="{D4062973-76EB-4D24-BEBF-A83086F1EECD}" type="presParOf" srcId="{AA5CE606-5F8A-4A73-8D41-D2AD11140F06}" destId="{B3B0F3E9-7CC2-4933-AFA5-CA1B28FC4D5B}" srcOrd="3" destOrd="0" presId="urn:microsoft.com/office/officeart/2005/8/layout/target3"/>
    <dgm:cxn modelId="{6181B450-FD71-447F-84CD-69AF735E1A77}" type="presParOf" srcId="{AA5CE606-5F8A-4A73-8D41-D2AD11140F06}" destId="{FD627FAC-5DD1-489A-AD84-CF3628A432D1}" srcOrd="4" destOrd="0" presId="urn:microsoft.com/office/officeart/2005/8/layout/target3"/>
    <dgm:cxn modelId="{73F421AB-C5DB-4BD4-925F-D3BED79DB3DE}" type="presParOf" srcId="{AA5CE606-5F8A-4A73-8D41-D2AD11140F06}" destId="{7C868545-995E-4BA1-ACFD-C6E85D37DEA2}" srcOrd="5" destOrd="0" presId="urn:microsoft.com/office/officeart/2005/8/layout/target3"/>
    <dgm:cxn modelId="{869E55C4-0A7E-4395-9FA0-6E27B282C935}" type="presParOf" srcId="{AA5CE606-5F8A-4A73-8D41-D2AD11140F06}" destId="{AAF403CB-5451-4EAC-8AEC-EBABA6847966}" srcOrd="6" destOrd="0" presId="urn:microsoft.com/office/officeart/2005/8/layout/target3"/>
    <dgm:cxn modelId="{522936EB-1E64-4F3F-BAEC-A56CA38BEFFC}" type="presParOf" srcId="{AA5CE606-5F8A-4A73-8D41-D2AD11140F06}" destId="{D9D535E1-E46E-4DFB-9536-D5C681FE0A4A}" srcOrd="7" destOrd="0" presId="urn:microsoft.com/office/officeart/2005/8/layout/target3"/>
    <dgm:cxn modelId="{B6C40F33-6994-4BA5-996F-85955A178D65}" type="presParOf" srcId="{AA5CE606-5F8A-4A73-8D41-D2AD11140F06}" destId="{A5ED7F3E-9E41-4B47-84DF-C93414DF04B4}" srcOrd="8" destOrd="0" presId="urn:microsoft.com/office/officeart/2005/8/layout/target3"/>
    <dgm:cxn modelId="{4FCA9F2E-4C6B-47C8-81BA-5B266CB919E1}" type="presParOf" srcId="{AA5CE606-5F8A-4A73-8D41-D2AD11140F06}" destId="{4956479D-FE4D-47C5-A878-409D7B872214}" srcOrd="9" destOrd="0" presId="urn:microsoft.com/office/officeart/2005/8/layout/target3"/>
    <dgm:cxn modelId="{D5430FFC-7044-4DFF-A425-9754788BD6EE}" type="presParOf" srcId="{AA5CE606-5F8A-4A73-8D41-D2AD11140F06}" destId="{D1ECD65F-6699-44E0-A4D4-188213BA7D26}" srcOrd="10" destOrd="0" presId="urn:microsoft.com/office/officeart/2005/8/layout/target3"/>
    <dgm:cxn modelId="{2ADCE76B-07B5-4EF8-A9FD-31911F6434D3}" type="presParOf" srcId="{AA5CE606-5F8A-4A73-8D41-D2AD11140F06}" destId="{3ED44484-1E31-4B7B-B971-B27355979D1E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B507C-9A9A-4559-8DF8-AA4FC6F2BDDF}" type="doc">
      <dgm:prSet loTypeId="urn:microsoft.com/office/officeart/2005/8/layout/hProcess11" loCatId="process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fr-FR"/>
        </a:p>
      </dgm:t>
    </dgm:pt>
    <dgm:pt modelId="{4C91759F-BFC1-4E85-944A-F68590B8E007}">
      <dgm:prSet custT="1"/>
      <dgm:spPr/>
      <dgm:t>
        <a:bodyPr/>
        <a:lstStyle/>
        <a:p>
          <a:pPr rtl="0"/>
          <a:r>
            <a:rPr lang="fr-FR" sz="1050" b="1" i="0" dirty="0" smtClean="0"/>
            <a:t>Exigences Métier pour une Boutique en Ligne</a:t>
          </a:r>
          <a:endParaRPr lang="en-US" sz="1050" dirty="0"/>
        </a:p>
      </dgm:t>
    </dgm:pt>
    <dgm:pt modelId="{DF4D3FA4-1D75-4326-86CD-F6B9A04C9F22}" type="parTrans" cxnId="{0E0EBD85-F117-43F3-99F0-E2712E58FC4E}">
      <dgm:prSet/>
      <dgm:spPr/>
      <dgm:t>
        <a:bodyPr/>
        <a:lstStyle/>
        <a:p>
          <a:endParaRPr lang="fr-FR"/>
        </a:p>
      </dgm:t>
    </dgm:pt>
    <dgm:pt modelId="{303C3083-7E6F-48C3-A782-04FE3146C181}" type="sibTrans" cxnId="{0E0EBD85-F117-43F3-99F0-E2712E58FC4E}">
      <dgm:prSet/>
      <dgm:spPr/>
      <dgm:t>
        <a:bodyPr/>
        <a:lstStyle/>
        <a:p>
          <a:endParaRPr lang="fr-FR"/>
        </a:p>
      </dgm:t>
    </dgm:pt>
    <dgm:pt modelId="{751D2499-67E5-40D5-9001-6B8DB4A5F417}">
      <dgm:prSet/>
      <dgm:spPr/>
      <dgm:t>
        <a:bodyPr/>
        <a:lstStyle/>
        <a:p>
          <a:pPr rtl="0"/>
          <a:r>
            <a:rPr lang="fr-FR" b="0" i="0" smtClean="0"/>
            <a:t>Gestion des Données :</a:t>
          </a:r>
          <a:endParaRPr lang="en-US"/>
        </a:p>
      </dgm:t>
    </dgm:pt>
    <dgm:pt modelId="{97E4FC84-96EB-4E1F-ACDE-8F57821877A7}" type="parTrans" cxnId="{6D72BA39-A191-49C8-AA55-E34F56831A9E}">
      <dgm:prSet/>
      <dgm:spPr/>
      <dgm:t>
        <a:bodyPr/>
        <a:lstStyle/>
        <a:p>
          <a:endParaRPr lang="fr-FR"/>
        </a:p>
      </dgm:t>
    </dgm:pt>
    <dgm:pt modelId="{1F24167C-4BEE-4E99-9C6D-2A7AB8F3867A}" type="sibTrans" cxnId="{6D72BA39-A191-49C8-AA55-E34F56831A9E}">
      <dgm:prSet/>
      <dgm:spPr/>
      <dgm:t>
        <a:bodyPr/>
        <a:lstStyle/>
        <a:p>
          <a:endParaRPr lang="fr-FR"/>
        </a:p>
      </dgm:t>
    </dgm:pt>
    <dgm:pt modelId="{262CE54F-38AA-4067-8630-58300090CA2B}">
      <dgm:prSet custT="1"/>
      <dgm:spPr/>
      <dgm:t>
        <a:bodyPr/>
        <a:lstStyle/>
        <a:p>
          <a:pPr rtl="0"/>
          <a:r>
            <a:rPr lang="fr-FR" sz="1100" b="0" i="0" dirty="0" smtClean="0"/>
            <a:t>Clients : Profils et historiques </a:t>
          </a:r>
          <a:r>
            <a:rPr lang="fr-FR" sz="1200" b="0" i="0" dirty="0" smtClean="0"/>
            <a:t>d’achats.</a:t>
          </a:r>
          <a:endParaRPr lang="en-US" sz="1200" dirty="0"/>
        </a:p>
      </dgm:t>
    </dgm:pt>
    <dgm:pt modelId="{348417FE-4782-4683-AC4A-987549B823EE}" type="parTrans" cxnId="{ECF1199D-3AE5-480B-BE0B-1167E51D9CCA}">
      <dgm:prSet/>
      <dgm:spPr/>
      <dgm:t>
        <a:bodyPr/>
        <a:lstStyle/>
        <a:p>
          <a:endParaRPr lang="fr-FR"/>
        </a:p>
      </dgm:t>
    </dgm:pt>
    <dgm:pt modelId="{E624780D-F268-44AF-ABAB-5C5F3AC272BE}" type="sibTrans" cxnId="{ECF1199D-3AE5-480B-BE0B-1167E51D9CCA}">
      <dgm:prSet/>
      <dgm:spPr/>
      <dgm:t>
        <a:bodyPr/>
        <a:lstStyle/>
        <a:p>
          <a:endParaRPr lang="fr-FR"/>
        </a:p>
      </dgm:t>
    </dgm:pt>
    <dgm:pt modelId="{E9F0112C-E5E8-443E-8FC8-5E5B01E577F3}">
      <dgm:prSet/>
      <dgm:spPr/>
      <dgm:t>
        <a:bodyPr/>
        <a:lstStyle/>
        <a:p>
          <a:pPr rtl="0"/>
          <a:r>
            <a:rPr lang="fr-FR" b="0" i="0" smtClean="0"/>
            <a:t>Produits : Catalogue évolutif et promotions.</a:t>
          </a:r>
          <a:endParaRPr lang="en-US"/>
        </a:p>
      </dgm:t>
    </dgm:pt>
    <dgm:pt modelId="{AD5A313E-65A5-4B40-89FF-AF501D8CB210}" type="parTrans" cxnId="{91624977-2308-4090-9E19-94651C8E527A}">
      <dgm:prSet/>
      <dgm:spPr/>
      <dgm:t>
        <a:bodyPr/>
        <a:lstStyle/>
        <a:p>
          <a:endParaRPr lang="fr-FR"/>
        </a:p>
      </dgm:t>
    </dgm:pt>
    <dgm:pt modelId="{9D5C037F-7FAF-4253-846D-744CC0CBCDAD}" type="sibTrans" cxnId="{91624977-2308-4090-9E19-94651C8E527A}">
      <dgm:prSet/>
      <dgm:spPr/>
      <dgm:t>
        <a:bodyPr/>
        <a:lstStyle/>
        <a:p>
          <a:endParaRPr lang="fr-FR"/>
        </a:p>
      </dgm:t>
    </dgm:pt>
    <dgm:pt modelId="{564417E1-7FCB-4D0B-B836-39B4F499D23C}">
      <dgm:prSet custT="1"/>
      <dgm:spPr/>
      <dgm:t>
        <a:bodyPr/>
        <a:lstStyle/>
        <a:p>
          <a:pPr rtl="0"/>
          <a:r>
            <a:rPr lang="fr-FR" sz="1000" b="0" i="0" dirty="0" smtClean="0"/>
            <a:t>Commandes : Fiabilité des paiements et suivi.</a:t>
          </a:r>
          <a:endParaRPr lang="en-US" sz="1000" dirty="0"/>
        </a:p>
      </dgm:t>
    </dgm:pt>
    <dgm:pt modelId="{007570F0-9BBF-4B66-BD96-E0035E7B5C63}" type="parTrans" cxnId="{F31034F9-8FF9-491C-A365-947FAAC40B94}">
      <dgm:prSet/>
      <dgm:spPr/>
      <dgm:t>
        <a:bodyPr/>
        <a:lstStyle/>
        <a:p>
          <a:endParaRPr lang="fr-FR"/>
        </a:p>
      </dgm:t>
    </dgm:pt>
    <dgm:pt modelId="{2A197597-2863-4954-B734-B85101691F1A}" type="sibTrans" cxnId="{F31034F9-8FF9-491C-A365-947FAAC40B94}">
      <dgm:prSet/>
      <dgm:spPr/>
      <dgm:t>
        <a:bodyPr/>
        <a:lstStyle/>
        <a:p>
          <a:endParaRPr lang="fr-FR"/>
        </a:p>
      </dgm:t>
    </dgm:pt>
    <dgm:pt modelId="{53DE3B41-B017-4D9A-AEAE-744E6F1A2D0F}" type="pres">
      <dgm:prSet presAssocID="{209B507C-9A9A-4559-8DF8-AA4FC6F2BDDF}" presName="Name0" presStyleCnt="0">
        <dgm:presLayoutVars>
          <dgm:dir/>
          <dgm:resizeHandles val="exact"/>
        </dgm:presLayoutVars>
      </dgm:prSet>
      <dgm:spPr/>
    </dgm:pt>
    <dgm:pt modelId="{BEAFA05E-A729-4548-A230-17F29B73CF34}" type="pres">
      <dgm:prSet presAssocID="{209B507C-9A9A-4559-8DF8-AA4FC6F2BDDF}" presName="arrow" presStyleLbl="bgShp" presStyleIdx="0" presStyleCnt="1"/>
      <dgm:spPr/>
    </dgm:pt>
    <dgm:pt modelId="{71A81FFC-8629-48EA-B750-810CD44BF5F2}" type="pres">
      <dgm:prSet presAssocID="{209B507C-9A9A-4559-8DF8-AA4FC6F2BDDF}" presName="points" presStyleCnt="0"/>
      <dgm:spPr/>
    </dgm:pt>
    <dgm:pt modelId="{4F0A91A1-EB4C-44D8-9973-8835A6FB2CF5}" type="pres">
      <dgm:prSet presAssocID="{4C91759F-BFC1-4E85-944A-F68590B8E007}" presName="compositeA" presStyleCnt="0"/>
      <dgm:spPr/>
    </dgm:pt>
    <dgm:pt modelId="{E441AD49-73EB-4B0D-B699-B6A50D110D09}" type="pres">
      <dgm:prSet presAssocID="{4C91759F-BFC1-4E85-944A-F68590B8E007}" presName="textA" presStyleLbl="revTx" presStyleIdx="0" presStyleCnt="5">
        <dgm:presLayoutVars>
          <dgm:bulletEnabled val="1"/>
        </dgm:presLayoutVars>
      </dgm:prSet>
      <dgm:spPr/>
    </dgm:pt>
    <dgm:pt modelId="{36173CA8-E2D7-41B4-89E1-8A265E28BAD3}" type="pres">
      <dgm:prSet presAssocID="{4C91759F-BFC1-4E85-944A-F68590B8E007}" presName="circleA" presStyleLbl="node1" presStyleIdx="0" presStyleCnt="5"/>
      <dgm:spPr/>
    </dgm:pt>
    <dgm:pt modelId="{BD195F55-176F-40C7-B72D-89297756DBC3}" type="pres">
      <dgm:prSet presAssocID="{4C91759F-BFC1-4E85-944A-F68590B8E007}" presName="spaceA" presStyleCnt="0"/>
      <dgm:spPr/>
    </dgm:pt>
    <dgm:pt modelId="{0C786E2C-AF91-45E9-94C0-CFE9913169B1}" type="pres">
      <dgm:prSet presAssocID="{303C3083-7E6F-48C3-A782-04FE3146C181}" presName="space" presStyleCnt="0"/>
      <dgm:spPr/>
    </dgm:pt>
    <dgm:pt modelId="{6F808AD8-CD06-4562-A241-588479268238}" type="pres">
      <dgm:prSet presAssocID="{751D2499-67E5-40D5-9001-6B8DB4A5F417}" presName="compositeB" presStyleCnt="0"/>
      <dgm:spPr/>
    </dgm:pt>
    <dgm:pt modelId="{BA61E928-FA2C-40BE-8320-407C8B0E91DB}" type="pres">
      <dgm:prSet presAssocID="{751D2499-67E5-40D5-9001-6B8DB4A5F417}" presName="textB" presStyleLbl="revTx" presStyleIdx="1" presStyleCnt="5">
        <dgm:presLayoutVars>
          <dgm:bulletEnabled val="1"/>
        </dgm:presLayoutVars>
      </dgm:prSet>
      <dgm:spPr/>
    </dgm:pt>
    <dgm:pt modelId="{064228A3-F9A8-498D-ADB2-66C73FE7F114}" type="pres">
      <dgm:prSet presAssocID="{751D2499-67E5-40D5-9001-6B8DB4A5F417}" presName="circleB" presStyleLbl="node1" presStyleIdx="1" presStyleCnt="5"/>
      <dgm:spPr/>
    </dgm:pt>
    <dgm:pt modelId="{333F07D4-F076-446D-8AFA-A2A51269587E}" type="pres">
      <dgm:prSet presAssocID="{751D2499-67E5-40D5-9001-6B8DB4A5F417}" presName="spaceB" presStyleCnt="0"/>
      <dgm:spPr/>
    </dgm:pt>
    <dgm:pt modelId="{EECEF783-76FF-4CEF-9303-8D027271C562}" type="pres">
      <dgm:prSet presAssocID="{1F24167C-4BEE-4E99-9C6D-2A7AB8F3867A}" presName="space" presStyleCnt="0"/>
      <dgm:spPr/>
    </dgm:pt>
    <dgm:pt modelId="{768C8460-C711-4182-802F-9FBCE3D2BC95}" type="pres">
      <dgm:prSet presAssocID="{262CE54F-38AA-4067-8630-58300090CA2B}" presName="compositeA" presStyleCnt="0"/>
      <dgm:spPr/>
    </dgm:pt>
    <dgm:pt modelId="{8120BFA1-F7F2-49A2-AA92-36A77AE3E54A}" type="pres">
      <dgm:prSet presAssocID="{262CE54F-38AA-4067-8630-58300090CA2B}" presName="textA" presStyleLbl="revTx" presStyleIdx="2" presStyleCnt="5">
        <dgm:presLayoutVars>
          <dgm:bulletEnabled val="1"/>
        </dgm:presLayoutVars>
      </dgm:prSet>
      <dgm:spPr/>
    </dgm:pt>
    <dgm:pt modelId="{83F9B04E-642E-4F9F-A1BF-B741BDEA00A2}" type="pres">
      <dgm:prSet presAssocID="{262CE54F-38AA-4067-8630-58300090CA2B}" presName="circleA" presStyleLbl="node1" presStyleIdx="2" presStyleCnt="5"/>
      <dgm:spPr/>
    </dgm:pt>
    <dgm:pt modelId="{F935AB10-537E-4B9C-ACD7-E736A9E81855}" type="pres">
      <dgm:prSet presAssocID="{262CE54F-38AA-4067-8630-58300090CA2B}" presName="spaceA" presStyleCnt="0"/>
      <dgm:spPr/>
    </dgm:pt>
    <dgm:pt modelId="{361D0FA6-1DE9-421D-9361-D8AB8D167185}" type="pres">
      <dgm:prSet presAssocID="{E624780D-F268-44AF-ABAB-5C5F3AC272BE}" presName="space" presStyleCnt="0"/>
      <dgm:spPr/>
    </dgm:pt>
    <dgm:pt modelId="{0FB38C87-6615-48A2-8193-3512D8A24DCA}" type="pres">
      <dgm:prSet presAssocID="{E9F0112C-E5E8-443E-8FC8-5E5B01E577F3}" presName="compositeB" presStyleCnt="0"/>
      <dgm:spPr/>
    </dgm:pt>
    <dgm:pt modelId="{8CAB0919-DA6A-4472-87C3-00DF62AC6C47}" type="pres">
      <dgm:prSet presAssocID="{E9F0112C-E5E8-443E-8FC8-5E5B01E577F3}" presName="textB" presStyleLbl="revTx" presStyleIdx="3" presStyleCnt="5">
        <dgm:presLayoutVars>
          <dgm:bulletEnabled val="1"/>
        </dgm:presLayoutVars>
      </dgm:prSet>
      <dgm:spPr/>
    </dgm:pt>
    <dgm:pt modelId="{D93FCDD4-3BA7-49A4-B698-333AF1E4A5CD}" type="pres">
      <dgm:prSet presAssocID="{E9F0112C-E5E8-443E-8FC8-5E5B01E577F3}" presName="circleB" presStyleLbl="node1" presStyleIdx="3" presStyleCnt="5"/>
      <dgm:spPr/>
    </dgm:pt>
    <dgm:pt modelId="{DB8A05F0-781C-474B-A0A4-59F50D48EEF9}" type="pres">
      <dgm:prSet presAssocID="{E9F0112C-E5E8-443E-8FC8-5E5B01E577F3}" presName="spaceB" presStyleCnt="0"/>
      <dgm:spPr/>
    </dgm:pt>
    <dgm:pt modelId="{B4364BED-5186-4FBD-A14E-30149B1D1023}" type="pres">
      <dgm:prSet presAssocID="{9D5C037F-7FAF-4253-846D-744CC0CBCDAD}" presName="space" presStyleCnt="0"/>
      <dgm:spPr/>
    </dgm:pt>
    <dgm:pt modelId="{4E89ADD0-F9B3-4E06-A74F-35068A4E78C3}" type="pres">
      <dgm:prSet presAssocID="{564417E1-7FCB-4D0B-B836-39B4F499D23C}" presName="compositeA" presStyleCnt="0"/>
      <dgm:spPr/>
    </dgm:pt>
    <dgm:pt modelId="{CA4BEF61-5DF9-4AFC-89D9-216EBB045B01}" type="pres">
      <dgm:prSet presAssocID="{564417E1-7FCB-4D0B-B836-39B4F499D23C}" presName="textA" presStyleLbl="revTx" presStyleIdx="4" presStyleCnt="5">
        <dgm:presLayoutVars>
          <dgm:bulletEnabled val="1"/>
        </dgm:presLayoutVars>
      </dgm:prSet>
      <dgm:spPr/>
    </dgm:pt>
    <dgm:pt modelId="{7557091C-942B-4BED-A073-54E8C6C2C726}" type="pres">
      <dgm:prSet presAssocID="{564417E1-7FCB-4D0B-B836-39B4F499D23C}" presName="circleA" presStyleLbl="node1" presStyleIdx="4" presStyleCnt="5"/>
      <dgm:spPr/>
    </dgm:pt>
    <dgm:pt modelId="{B3E406C1-0BB6-4C0F-9E0D-08FA4364B63E}" type="pres">
      <dgm:prSet presAssocID="{564417E1-7FCB-4D0B-B836-39B4F499D23C}" presName="spaceA" presStyleCnt="0"/>
      <dgm:spPr/>
    </dgm:pt>
  </dgm:ptLst>
  <dgm:cxnLst>
    <dgm:cxn modelId="{91624977-2308-4090-9E19-94651C8E527A}" srcId="{209B507C-9A9A-4559-8DF8-AA4FC6F2BDDF}" destId="{E9F0112C-E5E8-443E-8FC8-5E5B01E577F3}" srcOrd="3" destOrd="0" parTransId="{AD5A313E-65A5-4B40-89FF-AF501D8CB210}" sibTransId="{9D5C037F-7FAF-4253-846D-744CC0CBCDAD}"/>
    <dgm:cxn modelId="{5B471DE4-0BEB-4380-9259-4F013E283AC5}" type="presOf" srcId="{262CE54F-38AA-4067-8630-58300090CA2B}" destId="{8120BFA1-F7F2-49A2-AA92-36A77AE3E54A}" srcOrd="0" destOrd="0" presId="urn:microsoft.com/office/officeart/2005/8/layout/hProcess11"/>
    <dgm:cxn modelId="{0E0EBD85-F117-43F3-99F0-E2712E58FC4E}" srcId="{209B507C-9A9A-4559-8DF8-AA4FC6F2BDDF}" destId="{4C91759F-BFC1-4E85-944A-F68590B8E007}" srcOrd="0" destOrd="0" parTransId="{DF4D3FA4-1D75-4326-86CD-F6B9A04C9F22}" sibTransId="{303C3083-7E6F-48C3-A782-04FE3146C181}"/>
    <dgm:cxn modelId="{6D72BA39-A191-49C8-AA55-E34F56831A9E}" srcId="{209B507C-9A9A-4559-8DF8-AA4FC6F2BDDF}" destId="{751D2499-67E5-40D5-9001-6B8DB4A5F417}" srcOrd="1" destOrd="0" parTransId="{97E4FC84-96EB-4E1F-ACDE-8F57821877A7}" sibTransId="{1F24167C-4BEE-4E99-9C6D-2A7AB8F3867A}"/>
    <dgm:cxn modelId="{BFACB235-103D-4C86-8803-817DC9DFCF35}" type="presOf" srcId="{4C91759F-BFC1-4E85-944A-F68590B8E007}" destId="{E441AD49-73EB-4B0D-B699-B6A50D110D09}" srcOrd="0" destOrd="0" presId="urn:microsoft.com/office/officeart/2005/8/layout/hProcess11"/>
    <dgm:cxn modelId="{1F9CB7BD-546E-4EFA-B44D-61DA03EFB4A9}" type="presOf" srcId="{E9F0112C-E5E8-443E-8FC8-5E5B01E577F3}" destId="{8CAB0919-DA6A-4472-87C3-00DF62AC6C47}" srcOrd="0" destOrd="0" presId="urn:microsoft.com/office/officeart/2005/8/layout/hProcess11"/>
    <dgm:cxn modelId="{9532DEE2-374A-4FBD-8020-55D2D48F41E9}" type="presOf" srcId="{209B507C-9A9A-4559-8DF8-AA4FC6F2BDDF}" destId="{53DE3B41-B017-4D9A-AEAE-744E6F1A2D0F}" srcOrd="0" destOrd="0" presId="urn:microsoft.com/office/officeart/2005/8/layout/hProcess11"/>
    <dgm:cxn modelId="{D8CF35AF-1126-476F-9759-D61DBA15E64B}" type="presOf" srcId="{564417E1-7FCB-4D0B-B836-39B4F499D23C}" destId="{CA4BEF61-5DF9-4AFC-89D9-216EBB045B01}" srcOrd="0" destOrd="0" presId="urn:microsoft.com/office/officeart/2005/8/layout/hProcess11"/>
    <dgm:cxn modelId="{BBD3C178-B4F7-49F5-AD55-F094F90F411B}" type="presOf" srcId="{751D2499-67E5-40D5-9001-6B8DB4A5F417}" destId="{BA61E928-FA2C-40BE-8320-407C8B0E91DB}" srcOrd="0" destOrd="0" presId="urn:microsoft.com/office/officeart/2005/8/layout/hProcess11"/>
    <dgm:cxn modelId="{F31034F9-8FF9-491C-A365-947FAAC40B94}" srcId="{209B507C-9A9A-4559-8DF8-AA4FC6F2BDDF}" destId="{564417E1-7FCB-4D0B-B836-39B4F499D23C}" srcOrd="4" destOrd="0" parTransId="{007570F0-9BBF-4B66-BD96-E0035E7B5C63}" sibTransId="{2A197597-2863-4954-B734-B85101691F1A}"/>
    <dgm:cxn modelId="{ECF1199D-3AE5-480B-BE0B-1167E51D9CCA}" srcId="{209B507C-9A9A-4559-8DF8-AA4FC6F2BDDF}" destId="{262CE54F-38AA-4067-8630-58300090CA2B}" srcOrd="2" destOrd="0" parTransId="{348417FE-4782-4683-AC4A-987549B823EE}" sibTransId="{E624780D-F268-44AF-ABAB-5C5F3AC272BE}"/>
    <dgm:cxn modelId="{D68A0A89-2DC0-4DE4-B9C4-CBEDCC815E8A}" type="presParOf" srcId="{53DE3B41-B017-4D9A-AEAE-744E6F1A2D0F}" destId="{BEAFA05E-A729-4548-A230-17F29B73CF34}" srcOrd="0" destOrd="0" presId="urn:microsoft.com/office/officeart/2005/8/layout/hProcess11"/>
    <dgm:cxn modelId="{17F8CBCF-4D91-40A8-AF61-B024E82DFBF6}" type="presParOf" srcId="{53DE3B41-B017-4D9A-AEAE-744E6F1A2D0F}" destId="{71A81FFC-8629-48EA-B750-810CD44BF5F2}" srcOrd="1" destOrd="0" presId="urn:microsoft.com/office/officeart/2005/8/layout/hProcess11"/>
    <dgm:cxn modelId="{BA36DD6F-14A5-428C-A03A-C25263CA465A}" type="presParOf" srcId="{71A81FFC-8629-48EA-B750-810CD44BF5F2}" destId="{4F0A91A1-EB4C-44D8-9973-8835A6FB2CF5}" srcOrd="0" destOrd="0" presId="urn:microsoft.com/office/officeart/2005/8/layout/hProcess11"/>
    <dgm:cxn modelId="{F80D7B0D-B103-4558-935B-03C4FF3E4AE8}" type="presParOf" srcId="{4F0A91A1-EB4C-44D8-9973-8835A6FB2CF5}" destId="{E441AD49-73EB-4B0D-B699-B6A50D110D09}" srcOrd="0" destOrd="0" presId="urn:microsoft.com/office/officeart/2005/8/layout/hProcess11"/>
    <dgm:cxn modelId="{11F536AE-723E-4ED5-9AD4-82232EFF3488}" type="presParOf" srcId="{4F0A91A1-EB4C-44D8-9973-8835A6FB2CF5}" destId="{36173CA8-E2D7-41B4-89E1-8A265E28BAD3}" srcOrd="1" destOrd="0" presId="urn:microsoft.com/office/officeart/2005/8/layout/hProcess11"/>
    <dgm:cxn modelId="{8BBA3C31-4298-429B-83B3-F8E970EFF47F}" type="presParOf" srcId="{4F0A91A1-EB4C-44D8-9973-8835A6FB2CF5}" destId="{BD195F55-176F-40C7-B72D-89297756DBC3}" srcOrd="2" destOrd="0" presId="urn:microsoft.com/office/officeart/2005/8/layout/hProcess11"/>
    <dgm:cxn modelId="{AAE6C5A9-5FAB-4059-85BB-7A4B5A631F53}" type="presParOf" srcId="{71A81FFC-8629-48EA-B750-810CD44BF5F2}" destId="{0C786E2C-AF91-45E9-94C0-CFE9913169B1}" srcOrd="1" destOrd="0" presId="urn:microsoft.com/office/officeart/2005/8/layout/hProcess11"/>
    <dgm:cxn modelId="{DE9B488B-29C5-4BC9-854F-3B60D4B2D3CB}" type="presParOf" srcId="{71A81FFC-8629-48EA-B750-810CD44BF5F2}" destId="{6F808AD8-CD06-4562-A241-588479268238}" srcOrd="2" destOrd="0" presId="urn:microsoft.com/office/officeart/2005/8/layout/hProcess11"/>
    <dgm:cxn modelId="{79F1F5E9-E98B-4507-9557-929C57E0AD6A}" type="presParOf" srcId="{6F808AD8-CD06-4562-A241-588479268238}" destId="{BA61E928-FA2C-40BE-8320-407C8B0E91DB}" srcOrd="0" destOrd="0" presId="urn:microsoft.com/office/officeart/2005/8/layout/hProcess11"/>
    <dgm:cxn modelId="{7F66F2F8-5914-43D4-B6BD-00510CFC13F5}" type="presParOf" srcId="{6F808AD8-CD06-4562-A241-588479268238}" destId="{064228A3-F9A8-498D-ADB2-66C73FE7F114}" srcOrd="1" destOrd="0" presId="urn:microsoft.com/office/officeart/2005/8/layout/hProcess11"/>
    <dgm:cxn modelId="{FF78F146-7F1E-4E06-8D8C-66FE13DC17F6}" type="presParOf" srcId="{6F808AD8-CD06-4562-A241-588479268238}" destId="{333F07D4-F076-446D-8AFA-A2A51269587E}" srcOrd="2" destOrd="0" presId="urn:microsoft.com/office/officeart/2005/8/layout/hProcess11"/>
    <dgm:cxn modelId="{BAF8A275-8C57-43FE-A125-1F472DA246AC}" type="presParOf" srcId="{71A81FFC-8629-48EA-B750-810CD44BF5F2}" destId="{EECEF783-76FF-4CEF-9303-8D027271C562}" srcOrd="3" destOrd="0" presId="urn:microsoft.com/office/officeart/2005/8/layout/hProcess11"/>
    <dgm:cxn modelId="{E9B7D088-AF12-4A00-AADB-E3C58850C1FE}" type="presParOf" srcId="{71A81FFC-8629-48EA-B750-810CD44BF5F2}" destId="{768C8460-C711-4182-802F-9FBCE3D2BC95}" srcOrd="4" destOrd="0" presId="urn:microsoft.com/office/officeart/2005/8/layout/hProcess11"/>
    <dgm:cxn modelId="{096DD8DC-B68A-44EB-BE05-EC6E1C19A384}" type="presParOf" srcId="{768C8460-C711-4182-802F-9FBCE3D2BC95}" destId="{8120BFA1-F7F2-49A2-AA92-36A77AE3E54A}" srcOrd="0" destOrd="0" presId="urn:microsoft.com/office/officeart/2005/8/layout/hProcess11"/>
    <dgm:cxn modelId="{B88C4E37-CFA9-4890-AE2C-38CFF8573B0F}" type="presParOf" srcId="{768C8460-C711-4182-802F-9FBCE3D2BC95}" destId="{83F9B04E-642E-4F9F-A1BF-B741BDEA00A2}" srcOrd="1" destOrd="0" presId="urn:microsoft.com/office/officeart/2005/8/layout/hProcess11"/>
    <dgm:cxn modelId="{960E582C-EDDB-4F8D-8480-4C939D17986E}" type="presParOf" srcId="{768C8460-C711-4182-802F-9FBCE3D2BC95}" destId="{F935AB10-537E-4B9C-ACD7-E736A9E81855}" srcOrd="2" destOrd="0" presId="urn:microsoft.com/office/officeart/2005/8/layout/hProcess11"/>
    <dgm:cxn modelId="{37FFC575-253C-4B14-A378-71E58D3CE3F6}" type="presParOf" srcId="{71A81FFC-8629-48EA-B750-810CD44BF5F2}" destId="{361D0FA6-1DE9-421D-9361-D8AB8D167185}" srcOrd="5" destOrd="0" presId="urn:microsoft.com/office/officeart/2005/8/layout/hProcess11"/>
    <dgm:cxn modelId="{B977DD07-4652-4468-BE02-C66EB50DE718}" type="presParOf" srcId="{71A81FFC-8629-48EA-B750-810CD44BF5F2}" destId="{0FB38C87-6615-48A2-8193-3512D8A24DCA}" srcOrd="6" destOrd="0" presId="urn:microsoft.com/office/officeart/2005/8/layout/hProcess11"/>
    <dgm:cxn modelId="{A7F68E34-7410-4AA7-9EE8-6296A7757AAE}" type="presParOf" srcId="{0FB38C87-6615-48A2-8193-3512D8A24DCA}" destId="{8CAB0919-DA6A-4472-87C3-00DF62AC6C47}" srcOrd="0" destOrd="0" presId="urn:microsoft.com/office/officeart/2005/8/layout/hProcess11"/>
    <dgm:cxn modelId="{097A8E24-8007-4DA6-80F8-03E1BA46FCB3}" type="presParOf" srcId="{0FB38C87-6615-48A2-8193-3512D8A24DCA}" destId="{D93FCDD4-3BA7-49A4-B698-333AF1E4A5CD}" srcOrd="1" destOrd="0" presId="urn:microsoft.com/office/officeart/2005/8/layout/hProcess11"/>
    <dgm:cxn modelId="{A11BC852-0484-4241-B6A1-0C1927148655}" type="presParOf" srcId="{0FB38C87-6615-48A2-8193-3512D8A24DCA}" destId="{DB8A05F0-781C-474B-A0A4-59F50D48EEF9}" srcOrd="2" destOrd="0" presId="urn:microsoft.com/office/officeart/2005/8/layout/hProcess11"/>
    <dgm:cxn modelId="{DEE52DDF-7937-40F6-883E-5127A7CCB4CE}" type="presParOf" srcId="{71A81FFC-8629-48EA-B750-810CD44BF5F2}" destId="{B4364BED-5186-4FBD-A14E-30149B1D1023}" srcOrd="7" destOrd="0" presId="urn:microsoft.com/office/officeart/2005/8/layout/hProcess11"/>
    <dgm:cxn modelId="{3A3BCBB6-C9A2-4033-B6A4-6CAC29F5C69D}" type="presParOf" srcId="{71A81FFC-8629-48EA-B750-810CD44BF5F2}" destId="{4E89ADD0-F9B3-4E06-A74F-35068A4E78C3}" srcOrd="8" destOrd="0" presId="urn:microsoft.com/office/officeart/2005/8/layout/hProcess11"/>
    <dgm:cxn modelId="{5635D1FC-C02B-4271-8117-B3EA13B7B9E5}" type="presParOf" srcId="{4E89ADD0-F9B3-4E06-A74F-35068A4E78C3}" destId="{CA4BEF61-5DF9-4AFC-89D9-216EBB045B01}" srcOrd="0" destOrd="0" presId="urn:microsoft.com/office/officeart/2005/8/layout/hProcess11"/>
    <dgm:cxn modelId="{9CB072B4-3D7E-4897-A67D-41985B1BFA4F}" type="presParOf" srcId="{4E89ADD0-F9B3-4E06-A74F-35068A4E78C3}" destId="{7557091C-942B-4BED-A073-54E8C6C2C726}" srcOrd="1" destOrd="0" presId="urn:microsoft.com/office/officeart/2005/8/layout/hProcess11"/>
    <dgm:cxn modelId="{07EE43A0-32AE-4964-A05F-9AFCEE9E8BFB}" type="presParOf" srcId="{4E89ADD0-F9B3-4E06-A74F-35068A4E78C3}" destId="{B3E406C1-0BB6-4C0F-9E0D-08FA4364B6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2963D-5720-43C3-9F5F-4B7CB152DC8A}">
      <dsp:nvSpPr>
        <dsp:cNvPr id="0" name=""/>
        <dsp:cNvSpPr/>
      </dsp:nvSpPr>
      <dsp:spPr>
        <a:xfrm>
          <a:off x="132449" y="0"/>
          <a:ext cx="2563525" cy="384044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524523-9350-424D-B627-7E794A5358EF}">
      <dsp:nvSpPr>
        <dsp:cNvPr id="0" name=""/>
        <dsp:cNvSpPr/>
      </dsp:nvSpPr>
      <dsp:spPr>
        <a:xfrm>
          <a:off x="560204" y="384200"/>
          <a:ext cx="3374307" cy="2921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dirty="0" smtClean="0"/>
            <a:t>Dans cet atelier, nous explorerons les différences entre les bases de données relationnelles (SQL) et les bases de données </a:t>
          </a:r>
          <a:r>
            <a:rPr lang="fr-FR" sz="1100" b="0" i="0" kern="1200" dirty="0" err="1" smtClean="0"/>
            <a:t>NoSQL</a:t>
          </a:r>
          <a:r>
            <a:rPr lang="fr-FR" sz="1100" b="0" i="0" kern="1200" dirty="0" smtClean="0"/>
            <a:t>, en analysant leurs caractéristiques, leurs cas d’utilisation, ainsi qu’un exemple pratique pour une boutique en ligne.</a:t>
          </a:r>
          <a:br>
            <a:rPr lang="fr-FR" sz="1100" b="0" i="0" kern="1200" dirty="0" smtClean="0"/>
          </a:br>
          <a:r>
            <a:rPr lang="fr-FR" sz="1100" b="0" i="0" kern="1200" dirty="0" smtClean="0"/>
            <a:t/>
          </a:r>
          <a:br>
            <a:rPr lang="fr-FR" sz="1100" b="0" i="0" kern="1200" dirty="0" smtClean="0"/>
          </a:br>
          <a:r>
            <a:rPr lang="fr-FR" sz="1100" b="0" i="0" kern="1200" dirty="0" smtClean="0"/>
            <a:t/>
          </a:r>
          <a:br>
            <a:rPr lang="fr-FR" sz="1100" b="0" i="0" kern="1200" dirty="0" smtClean="0"/>
          </a:br>
          <a:r>
            <a:rPr lang="fr-FR" sz="1100" b="0" i="0" kern="1200" dirty="0" smtClean="0"/>
            <a:t/>
          </a:r>
          <a:br>
            <a:rPr lang="fr-FR" sz="1100" b="0" i="0" kern="1200" dirty="0" smtClean="0"/>
          </a:br>
          <a:r>
            <a:rPr lang="fr-FR" sz="1100" b="1" i="0" kern="1200" dirty="0" smtClean="0"/>
            <a:t>Objectif :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i="0" kern="1200" dirty="0" smtClean="0"/>
            <a:t>Comprendre les bases théoriques des deux types de systèmes.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i="0" kern="1200" dirty="0" smtClean="0"/>
            <a:t>Identifier leurs forces et leurs limites respectives.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i="0" kern="1200" dirty="0" smtClean="0"/>
            <a:t>Apprendre à choisir le bon type de base de données en fonction des besoins</a:t>
          </a:r>
          <a:r>
            <a:rPr lang="fr-FR" sz="800" b="0" i="0" kern="1200" dirty="0" smtClean="0"/>
            <a:t>.</a:t>
          </a:r>
          <a:endParaRPr lang="en-US" sz="800" kern="1200" dirty="0"/>
        </a:p>
      </dsp:txBody>
      <dsp:txXfrm>
        <a:off x="702800" y="526796"/>
        <a:ext cx="3089115" cy="263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7F455-DD39-4108-ABFD-75C271D907BE}">
      <dsp:nvSpPr>
        <dsp:cNvPr id="0" name=""/>
        <dsp:cNvSpPr/>
      </dsp:nvSpPr>
      <dsp:spPr>
        <a:xfrm>
          <a:off x="1854246" y="32496"/>
          <a:ext cx="2082690" cy="208269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 dirty="0" smtClean="0"/>
            <a:t>MySQL :</a:t>
          </a:r>
          <a:r>
            <a:rPr lang="fr-FR" sz="1400" b="0" i="0" kern="1200" dirty="0" smtClean="0"/>
            <a:t> Open-source et très utilisé dans le développement web.</a:t>
          </a:r>
          <a:endParaRPr lang="en-US" sz="1400" kern="1200" dirty="0"/>
        </a:p>
      </dsp:txBody>
      <dsp:txXfrm>
        <a:off x="2131938" y="396967"/>
        <a:ext cx="1527306" cy="937210"/>
      </dsp:txXfrm>
    </dsp:sp>
    <dsp:sp modelId="{2F13F792-C87C-4A84-9006-D1A10EB712FD}">
      <dsp:nvSpPr>
        <dsp:cNvPr id="0" name=""/>
        <dsp:cNvSpPr/>
      </dsp:nvSpPr>
      <dsp:spPr>
        <a:xfrm>
          <a:off x="2583986" y="1345071"/>
          <a:ext cx="2082690" cy="208269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 smtClean="0"/>
            <a:t>PostgreSQL :</a:t>
          </a:r>
          <a:r>
            <a:rPr lang="fr-FR" sz="1400" b="0" i="0" kern="1200" smtClean="0"/>
            <a:t> Polyvalent avec un support avancé pour les données complexes.</a:t>
          </a:r>
          <a:endParaRPr lang="en-US" sz="1400" kern="1200"/>
        </a:p>
      </dsp:txBody>
      <dsp:txXfrm>
        <a:off x="3220943" y="1883099"/>
        <a:ext cx="1249614" cy="1145479"/>
      </dsp:txXfrm>
    </dsp:sp>
    <dsp:sp modelId="{8BE53208-FD8A-446F-B7E9-76345FFF78F3}">
      <dsp:nvSpPr>
        <dsp:cNvPr id="0" name=""/>
        <dsp:cNvSpPr/>
      </dsp:nvSpPr>
      <dsp:spPr>
        <a:xfrm>
          <a:off x="1080978" y="1345071"/>
          <a:ext cx="2082690" cy="208269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i="0" kern="1200" dirty="0" smtClean="0"/>
            <a:t>Oracle :</a:t>
          </a:r>
          <a:r>
            <a:rPr lang="fr-FR" sz="1400" b="0" i="0" kern="1200" dirty="0" smtClean="0"/>
            <a:t> Robuste, souvent utilisé pour les grandes entreprises.</a:t>
          </a:r>
          <a:endParaRPr lang="en-US" sz="1400" kern="1200" dirty="0"/>
        </a:p>
      </dsp:txBody>
      <dsp:txXfrm>
        <a:off x="1277098" y="1883099"/>
        <a:ext cx="1249614" cy="1145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C5A9B-E2BB-4E1B-A887-E4D1508D3DE1}">
      <dsp:nvSpPr>
        <dsp:cNvPr id="0" name=""/>
        <dsp:cNvSpPr/>
      </dsp:nvSpPr>
      <dsp:spPr>
        <a:xfrm>
          <a:off x="0" y="0"/>
          <a:ext cx="1384994" cy="138499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EC152-38F8-4E3C-B879-46EE95FECB44}">
      <dsp:nvSpPr>
        <dsp:cNvPr id="0" name=""/>
        <dsp:cNvSpPr/>
      </dsp:nvSpPr>
      <dsp:spPr>
        <a:xfrm>
          <a:off x="692497" y="0"/>
          <a:ext cx="3879502" cy="13849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dirty="0" err="1" smtClean="0"/>
            <a:t>MongoDB</a:t>
          </a:r>
          <a:r>
            <a:rPr lang="fr-FR" sz="1200" b="1" i="0" kern="1200" dirty="0" smtClean="0"/>
            <a:t> : Flexible pour des applications web modernes.</a:t>
          </a:r>
          <a:endParaRPr lang="en-US" sz="1200" kern="1200" dirty="0"/>
        </a:p>
      </dsp:txBody>
      <dsp:txXfrm>
        <a:off x="692497" y="0"/>
        <a:ext cx="3879502" cy="415499"/>
      </dsp:txXfrm>
    </dsp:sp>
    <dsp:sp modelId="{FD627FAC-5DD1-489A-AD84-CF3628A432D1}">
      <dsp:nvSpPr>
        <dsp:cNvPr id="0" name=""/>
        <dsp:cNvSpPr/>
      </dsp:nvSpPr>
      <dsp:spPr>
        <a:xfrm>
          <a:off x="242374" y="415499"/>
          <a:ext cx="900245" cy="90024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68545-995E-4BA1-ACFD-C6E85D37DEA2}">
      <dsp:nvSpPr>
        <dsp:cNvPr id="0" name=""/>
        <dsp:cNvSpPr/>
      </dsp:nvSpPr>
      <dsp:spPr>
        <a:xfrm>
          <a:off x="692497" y="415499"/>
          <a:ext cx="3879502" cy="9002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dirty="0" smtClean="0"/>
            <a:t>Cassandra : Conçu pour la haute disponibilité et l'évolutivité.</a:t>
          </a:r>
          <a:endParaRPr lang="en-US" sz="1200" kern="1200" dirty="0"/>
        </a:p>
      </dsp:txBody>
      <dsp:txXfrm>
        <a:off x="692497" y="415499"/>
        <a:ext cx="3879502" cy="415498"/>
      </dsp:txXfrm>
    </dsp:sp>
    <dsp:sp modelId="{D9D535E1-E46E-4DFB-9536-D5C681FE0A4A}">
      <dsp:nvSpPr>
        <dsp:cNvPr id="0" name=""/>
        <dsp:cNvSpPr/>
      </dsp:nvSpPr>
      <dsp:spPr>
        <a:xfrm>
          <a:off x="484748" y="830997"/>
          <a:ext cx="415498" cy="41549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D7F3E-9E41-4B47-84DF-C93414DF04B4}">
      <dsp:nvSpPr>
        <dsp:cNvPr id="0" name=""/>
        <dsp:cNvSpPr/>
      </dsp:nvSpPr>
      <dsp:spPr>
        <a:xfrm>
          <a:off x="692497" y="830997"/>
          <a:ext cx="3879502" cy="4154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i="0" kern="1200" smtClean="0"/>
            <a:t>Redis : Très rapide, idéal pour des cas d’utilisation comme le caching.</a:t>
          </a:r>
          <a:endParaRPr lang="en-US" sz="1200" kern="1200"/>
        </a:p>
      </dsp:txBody>
      <dsp:txXfrm>
        <a:off x="692497" y="830997"/>
        <a:ext cx="3879502" cy="4154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FA05E-A729-4548-A230-17F29B73CF34}">
      <dsp:nvSpPr>
        <dsp:cNvPr id="0" name=""/>
        <dsp:cNvSpPr/>
      </dsp:nvSpPr>
      <dsp:spPr>
        <a:xfrm>
          <a:off x="0" y="564480"/>
          <a:ext cx="5180083" cy="7526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1AD49-73EB-4B0D-B699-B6A50D110D09}">
      <dsp:nvSpPr>
        <dsp:cNvPr id="0" name=""/>
        <dsp:cNvSpPr/>
      </dsp:nvSpPr>
      <dsp:spPr>
        <a:xfrm>
          <a:off x="2048" y="0"/>
          <a:ext cx="895765" cy="7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i="0" kern="1200" dirty="0" smtClean="0"/>
            <a:t>Exigences Métier pour une Boutique en Ligne</a:t>
          </a:r>
          <a:endParaRPr lang="en-US" sz="1050" kern="1200" dirty="0"/>
        </a:p>
      </dsp:txBody>
      <dsp:txXfrm>
        <a:off x="2048" y="0"/>
        <a:ext cx="895765" cy="752640"/>
      </dsp:txXfrm>
    </dsp:sp>
    <dsp:sp modelId="{36173CA8-E2D7-41B4-89E1-8A265E28BAD3}">
      <dsp:nvSpPr>
        <dsp:cNvPr id="0" name=""/>
        <dsp:cNvSpPr/>
      </dsp:nvSpPr>
      <dsp:spPr>
        <a:xfrm>
          <a:off x="355851" y="846720"/>
          <a:ext cx="188160" cy="188160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1E928-FA2C-40BE-8320-407C8B0E91DB}">
      <dsp:nvSpPr>
        <dsp:cNvPr id="0" name=""/>
        <dsp:cNvSpPr/>
      </dsp:nvSpPr>
      <dsp:spPr>
        <a:xfrm>
          <a:off x="942602" y="1128960"/>
          <a:ext cx="895765" cy="7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smtClean="0"/>
            <a:t>Gestion des Données :</a:t>
          </a:r>
          <a:endParaRPr lang="en-US" sz="1100" kern="1200"/>
        </a:p>
      </dsp:txBody>
      <dsp:txXfrm>
        <a:off x="942602" y="1128960"/>
        <a:ext cx="895765" cy="752640"/>
      </dsp:txXfrm>
    </dsp:sp>
    <dsp:sp modelId="{064228A3-F9A8-498D-ADB2-66C73FE7F114}">
      <dsp:nvSpPr>
        <dsp:cNvPr id="0" name=""/>
        <dsp:cNvSpPr/>
      </dsp:nvSpPr>
      <dsp:spPr>
        <a:xfrm>
          <a:off x="1296404" y="846720"/>
          <a:ext cx="188160" cy="188160"/>
        </a:xfrm>
        <a:prstGeom prst="ellipse">
          <a:avLst/>
        </a:prstGeom>
        <a:solidFill>
          <a:schemeClr val="accent1">
            <a:shade val="80000"/>
            <a:hueOff val="-184065"/>
            <a:satOff val="-16080"/>
            <a:lumOff val="9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0BFA1-F7F2-49A2-AA92-36A77AE3E54A}">
      <dsp:nvSpPr>
        <dsp:cNvPr id="0" name=""/>
        <dsp:cNvSpPr/>
      </dsp:nvSpPr>
      <dsp:spPr>
        <a:xfrm>
          <a:off x="1883155" y="0"/>
          <a:ext cx="895765" cy="7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dirty="0" smtClean="0"/>
            <a:t>Clients : Profils et historiques </a:t>
          </a:r>
          <a:r>
            <a:rPr lang="fr-FR" sz="1200" b="0" i="0" kern="1200" dirty="0" smtClean="0"/>
            <a:t>d’achats.</a:t>
          </a:r>
          <a:endParaRPr lang="en-US" sz="1200" kern="1200" dirty="0"/>
        </a:p>
      </dsp:txBody>
      <dsp:txXfrm>
        <a:off x="1883155" y="0"/>
        <a:ext cx="895765" cy="752640"/>
      </dsp:txXfrm>
    </dsp:sp>
    <dsp:sp modelId="{83F9B04E-642E-4F9F-A1BF-B741BDEA00A2}">
      <dsp:nvSpPr>
        <dsp:cNvPr id="0" name=""/>
        <dsp:cNvSpPr/>
      </dsp:nvSpPr>
      <dsp:spPr>
        <a:xfrm>
          <a:off x="2236957" y="846720"/>
          <a:ext cx="188160" cy="188160"/>
        </a:xfrm>
        <a:prstGeom prst="ellipse">
          <a:avLst/>
        </a:prstGeom>
        <a:solidFill>
          <a:schemeClr val="accent1">
            <a:shade val="80000"/>
            <a:hueOff val="-368130"/>
            <a:satOff val="-32160"/>
            <a:lumOff val="18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B0919-DA6A-4472-87C3-00DF62AC6C47}">
      <dsp:nvSpPr>
        <dsp:cNvPr id="0" name=""/>
        <dsp:cNvSpPr/>
      </dsp:nvSpPr>
      <dsp:spPr>
        <a:xfrm>
          <a:off x="2823708" y="1128960"/>
          <a:ext cx="895765" cy="7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kern="1200" smtClean="0"/>
            <a:t>Produits : Catalogue évolutif et promotions.</a:t>
          </a:r>
          <a:endParaRPr lang="en-US" sz="1100" kern="1200"/>
        </a:p>
      </dsp:txBody>
      <dsp:txXfrm>
        <a:off x="2823708" y="1128960"/>
        <a:ext cx="895765" cy="752640"/>
      </dsp:txXfrm>
    </dsp:sp>
    <dsp:sp modelId="{D93FCDD4-3BA7-49A4-B698-333AF1E4A5CD}">
      <dsp:nvSpPr>
        <dsp:cNvPr id="0" name=""/>
        <dsp:cNvSpPr/>
      </dsp:nvSpPr>
      <dsp:spPr>
        <a:xfrm>
          <a:off x="3177511" y="846720"/>
          <a:ext cx="188160" cy="188160"/>
        </a:xfrm>
        <a:prstGeom prst="ellipse">
          <a:avLst/>
        </a:prstGeom>
        <a:solidFill>
          <a:schemeClr val="accent1">
            <a:shade val="80000"/>
            <a:hueOff val="-552195"/>
            <a:satOff val="-48239"/>
            <a:lumOff val="28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BEF61-5DF9-4AFC-89D9-216EBB045B01}">
      <dsp:nvSpPr>
        <dsp:cNvPr id="0" name=""/>
        <dsp:cNvSpPr/>
      </dsp:nvSpPr>
      <dsp:spPr>
        <a:xfrm>
          <a:off x="3764261" y="0"/>
          <a:ext cx="895765" cy="7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0" i="0" kern="1200" dirty="0" smtClean="0"/>
            <a:t>Commandes : Fiabilité des paiements et suivi.</a:t>
          </a:r>
          <a:endParaRPr lang="en-US" sz="1000" kern="1200" dirty="0"/>
        </a:p>
      </dsp:txBody>
      <dsp:txXfrm>
        <a:off x="3764261" y="0"/>
        <a:ext cx="895765" cy="752640"/>
      </dsp:txXfrm>
    </dsp:sp>
    <dsp:sp modelId="{7557091C-942B-4BED-A073-54E8C6C2C726}">
      <dsp:nvSpPr>
        <dsp:cNvPr id="0" name=""/>
        <dsp:cNvSpPr/>
      </dsp:nvSpPr>
      <dsp:spPr>
        <a:xfrm>
          <a:off x="4118064" y="846720"/>
          <a:ext cx="188160" cy="188160"/>
        </a:xfrm>
        <a:prstGeom prst="ellipse">
          <a:avLst/>
        </a:prstGeom>
        <a:solidFill>
          <a:schemeClr val="accent1">
            <a:shade val="80000"/>
            <a:hueOff val="-736260"/>
            <a:satOff val="-64319"/>
            <a:lumOff val="37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5be8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45be8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48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243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522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710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87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248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837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64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67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474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990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86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354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513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040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557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874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13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0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942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047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467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611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62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77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0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72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2735075"/>
            <a:ext cx="2954100" cy="29541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458150" y="2843525"/>
            <a:ext cx="62277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458150" y="1399375"/>
            <a:ext cx="6227700" cy="14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298975" y="168950"/>
            <a:ext cx="3108000" cy="310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317128"/>
            <a:ext cx="1639593" cy="296496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1816005"/>
            <a:ext cx="3288586" cy="3220788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166965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8307550" y="10554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327584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94893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229750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96837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961065" y="2268543"/>
            <a:ext cx="2270858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880424" y="2391847"/>
            <a:ext cx="2363567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5" y="2485915"/>
            <a:ext cx="3111009" cy="3789122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1555371"/>
            <a:ext cx="2785746" cy="3818577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3" y="-1467683"/>
            <a:ext cx="2783206" cy="2032846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18" y="2637522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7" y="3278433"/>
            <a:ext cx="2441677" cy="195803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1" y="2852375"/>
            <a:ext cx="100741" cy="572652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968650" y="37930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174475" y="2014300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30200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459825"/>
            <a:ext cx="3340800" cy="27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4572000" y="742953"/>
            <a:ext cx="3657600" cy="36576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88" y="1582824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07781" y="1797677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190472" y="2484564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314562" y="2599651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193825" y="3850336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187109" y="4752076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304425" y="5476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88" y="1317128"/>
            <a:ext cx="3810271" cy="5096351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4721767"/>
            <a:ext cx="1805200" cy="335359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88" y="3996697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2" y="1855572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02812" y="4210425"/>
            <a:ext cx="122889" cy="358732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446371"/>
            <a:ext cx="2654567" cy="3293932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6" y="3650142"/>
            <a:ext cx="2654567" cy="3293932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9" r:id="rId12"/>
    <p:sldLayoutId id="2147483670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ctrTitle"/>
          </p:nvPr>
        </p:nvSpPr>
        <p:spPr>
          <a:xfrm>
            <a:off x="1784059" y="25394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ATELIER 1 </a:t>
            </a:r>
            <a:endParaRPr dirty="0"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344" name="Google Shape;344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 flipH="1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373" name="Google Shape;373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>
            <a:off x="2929555" y="1872817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à coins arrondis 2"/>
          <p:cNvSpPr/>
          <p:nvPr/>
        </p:nvSpPr>
        <p:spPr>
          <a:xfrm>
            <a:off x="2648428" y="2042125"/>
            <a:ext cx="4282416" cy="115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Les Fondamentaux de la Gestion des Données avec les Bases de Données Relationnelles et </a:t>
            </a:r>
            <a:r>
              <a:rPr lang="fr-FR" b="1" dirty="0" err="1">
                <a:solidFill>
                  <a:schemeClr val="tx1"/>
                </a:solidFill>
              </a:rPr>
              <a:t>NoSQL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16264" y="4101095"/>
            <a:ext cx="3393887" cy="104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PAR MULONGO-NDALA-CHRISTIAN ETUDIANT EN L3 IA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ulle ronde 4"/>
          <p:cNvSpPr/>
          <p:nvPr/>
        </p:nvSpPr>
        <p:spPr>
          <a:xfrm>
            <a:off x="28739" y="2618302"/>
            <a:ext cx="2344263" cy="13672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ENCADRER PAR DOCTEUR Mohamed Amine TALHAOUI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Pensées 5"/>
          <p:cNvSpPr/>
          <p:nvPr/>
        </p:nvSpPr>
        <p:spPr>
          <a:xfrm>
            <a:off x="6949002" y="3531065"/>
            <a:ext cx="2118902" cy="134726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ANNEE-ACADEMIQUE 2024-2025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739529" y="2686230"/>
            <a:ext cx="6127531" cy="1777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200" dirty="0" err="1"/>
              <a:t>Comparaison</a:t>
            </a:r>
            <a:r>
              <a:rPr lang="en-US" sz="3200" dirty="0"/>
              <a:t> SQL vs NoSQL</a:t>
            </a:r>
            <a:endParaRPr lang="en-US" sz="32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544910" y="4750185"/>
            <a:ext cx="43791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Image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1" y="1200392"/>
            <a:ext cx="6331176" cy="266056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8429298" y="4750185"/>
            <a:ext cx="42650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739529" y="2686230"/>
            <a:ext cx="6127531" cy="1777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2400" dirty="0"/>
              <a:t>Cas d’Usage : Gestion d’une Boutique en </a:t>
            </a:r>
            <a:r>
              <a:rPr lang="fr-FR" sz="2400" dirty="0" smtClean="0"/>
              <a:t>Ligne Pratique</a:t>
            </a:r>
            <a:endParaRPr lang="fr-FR" sz="24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757145" y="-1286663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750" y="35583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5856126" y="3010322"/>
            <a:ext cx="4021867" cy="2156414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565931" y="4750185"/>
            <a:ext cx="41689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en-US" dirty="0"/>
          </a:p>
        </p:txBody>
      </p:sp>
      <p:sp>
        <p:nvSpPr>
          <p:cNvPr id="2" name="Flèche vers le bas 1"/>
          <p:cNvSpPr/>
          <p:nvPr/>
        </p:nvSpPr>
        <p:spPr>
          <a:xfrm rot="16200000">
            <a:off x="443620" y="3796996"/>
            <a:ext cx="462456" cy="1024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sées 2"/>
          <p:cNvSpPr/>
          <p:nvPr/>
        </p:nvSpPr>
        <p:spPr>
          <a:xfrm>
            <a:off x="1268579" y="3762814"/>
            <a:ext cx="3595641" cy="127569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https://colab.research.google.com/drive/1G_PZXXjv40WAkG3EA53GomhIQkh-hvcr?usp=sharing</a:t>
            </a:r>
          </a:p>
        </p:txBody>
      </p:sp>
    </p:spTree>
    <p:extLst>
      <p:ext uri="{BB962C8B-B14F-4D97-AF65-F5344CB8AC3E}">
        <p14:creationId xmlns:p14="http://schemas.microsoft.com/office/powerpoint/2010/main" val="25351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70906783"/>
              </p:ext>
            </p:extLst>
          </p:nvPr>
        </p:nvGraphicFramePr>
        <p:xfrm>
          <a:off x="2418139" y="2988631"/>
          <a:ext cx="5180084" cy="18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30770" y="678456"/>
            <a:ext cx="53182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u="sng" dirty="0">
                <a:solidFill>
                  <a:schemeClr val="tx1"/>
                </a:solidFill>
                <a:latin typeface="+mj-lt"/>
              </a:rPr>
              <a:t>Choix de la Base de Données </a:t>
            </a:r>
            <a:r>
              <a:rPr lang="fr-FR" sz="1200" b="1" u="sng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fr-FR" sz="1200" dirty="0" smtClean="0">
                <a:solidFill>
                  <a:schemeClr val="tx1"/>
                </a:solidFill>
                <a:latin typeface="+mj-lt"/>
              </a:rPr>
            </a:br>
            <a:endParaRPr lang="fr-FR" sz="12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>
                <a:solidFill>
                  <a:schemeClr val="tx1"/>
                </a:solidFill>
                <a:latin typeface="+mj-lt"/>
              </a:rPr>
              <a:t>SQL 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: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Transactions fiables pour commandes et paiements.</a:t>
            </a:r>
          </a:p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Intégrité et historique des données client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fr-FR" sz="12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200" dirty="0" err="1">
                <a:solidFill>
                  <a:schemeClr val="tx1"/>
                </a:solidFill>
                <a:latin typeface="+mj-lt"/>
              </a:rPr>
              <a:t>NoSQL</a:t>
            </a:r>
            <a:r>
              <a:rPr lang="fr-FR" sz="1200" dirty="0">
                <a:solidFill>
                  <a:schemeClr val="tx1"/>
                </a:solidFill>
                <a:latin typeface="+mj-lt"/>
              </a:rPr>
              <a:t> :</a:t>
            </a:r>
          </a:p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Catalogue de produits avec descriptions variables.</a:t>
            </a:r>
          </a:p>
          <a:p>
            <a:r>
              <a:rPr lang="fr-FR" sz="1200" dirty="0">
                <a:solidFill>
                  <a:schemeClr val="tx1"/>
                </a:solidFill>
                <a:latin typeface="+mj-lt"/>
              </a:rPr>
              <a:t>Évolution rapide pour besoins marketing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472734" y="4750185"/>
            <a:ext cx="51008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8" y="509730"/>
            <a:ext cx="7851228" cy="3775949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8460829" y="4750185"/>
            <a:ext cx="52199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243"/>
            <a:ext cx="9144000" cy="44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39"/>
            <a:ext cx="9144000" cy="51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291"/>
            <a:ext cx="9144000" cy="3548918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8513379" y="4750185"/>
            <a:ext cx="4694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98"/>
            <a:ext cx="9144000" cy="437730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97462" y="4750185"/>
            <a:ext cx="38536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</a:t>
            </a:r>
            <a:r>
              <a:rPr lang="fr-FR" dirty="0" smtClean="0"/>
              <a:t>S</a:t>
            </a:r>
            <a:endParaRPr dirty="0"/>
          </a:p>
        </p:txBody>
      </p:sp>
      <p:sp>
        <p:nvSpPr>
          <p:cNvPr id="420" name="Google Shape;420;p30"/>
          <p:cNvSpPr txBox="1">
            <a:spLocks noGrp="1"/>
          </p:cNvSpPr>
          <p:nvPr>
            <p:ph type="title" idx="2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title" idx="3"/>
          </p:nvPr>
        </p:nvSpPr>
        <p:spPr>
          <a:xfrm>
            <a:off x="1416900" y="2923902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title" idx="4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 idx="5"/>
          </p:nvPr>
        </p:nvSpPr>
        <p:spPr>
          <a:xfrm>
            <a:off x="4204713" y="2923902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6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6" name="Google Shape;426;p30"/>
          <p:cNvSpPr txBox="1">
            <a:spLocks noGrp="1"/>
          </p:cNvSpPr>
          <p:nvPr>
            <p:ph type="subTitle" idx="1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  <a:endParaRPr dirty="0"/>
          </a:p>
        </p:txBody>
      </p:sp>
      <p:sp>
        <p:nvSpPr>
          <p:cNvPr id="427" name="Google Shape;427;p30"/>
          <p:cNvSpPr txBox="1">
            <a:spLocks noGrp="1"/>
          </p:cNvSpPr>
          <p:nvPr>
            <p:ph type="subTitle" idx="8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Bases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smtClean="0"/>
              <a:t>SQL &amp; NoSQL</a:t>
            </a:r>
            <a:endParaRPr dirty="0"/>
          </a:p>
        </p:txBody>
      </p:sp>
      <p:sp>
        <p:nvSpPr>
          <p:cNvPr id="428" name="Google Shape;428;p30"/>
          <p:cNvSpPr txBox="1">
            <a:spLocks noGrp="1"/>
          </p:cNvSpPr>
          <p:nvPr>
            <p:ph type="subTitle" idx="9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Comparaison</a:t>
            </a:r>
            <a:r>
              <a:rPr lang="en-US" dirty="0"/>
              <a:t> SQL vs NoSQL</a:t>
            </a:r>
            <a:endParaRPr dirty="0"/>
          </a:p>
        </p:txBody>
      </p:sp>
      <p:sp>
        <p:nvSpPr>
          <p:cNvPr id="429" name="Google Shape;429;p30"/>
          <p:cNvSpPr txBox="1">
            <a:spLocks noGrp="1"/>
          </p:cNvSpPr>
          <p:nvPr>
            <p:ph type="subTitle" idx="13"/>
          </p:nvPr>
        </p:nvSpPr>
        <p:spPr>
          <a:xfrm>
            <a:off x="720000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Cas d’Usage : Gestion d’une Boutique en </a:t>
            </a:r>
            <a:r>
              <a:rPr lang="fr-FR" dirty="0" smtClean="0"/>
              <a:t>Ligne Pratique</a:t>
            </a:r>
            <a:endParaRPr dirty="0"/>
          </a:p>
        </p:txBody>
      </p:sp>
      <p:sp>
        <p:nvSpPr>
          <p:cNvPr id="430" name="Google Shape;430;p30"/>
          <p:cNvSpPr txBox="1">
            <a:spLocks noGrp="1"/>
          </p:cNvSpPr>
          <p:nvPr>
            <p:ph type="subTitle" idx="14"/>
          </p:nvPr>
        </p:nvSpPr>
        <p:spPr>
          <a:xfrm>
            <a:off x="3405352" y="3546674"/>
            <a:ext cx="2230961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Conclusion &amp; </a:t>
            </a:r>
            <a:r>
              <a:rPr lang="en-US" dirty="0" err="1"/>
              <a:t>Recommandations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701"/>
            <a:ext cx="9144000" cy="312609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492359" y="4750185"/>
            <a:ext cx="49046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732"/>
            <a:ext cx="9144000" cy="419603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471338" y="4750185"/>
            <a:ext cx="511485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66"/>
            <a:ext cx="9144000" cy="438456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65931" y="4750185"/>
            <a:ext cx="41689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054"/>
            <a:ext cx="9144000" cy="2463391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34400" y="4750185"/>
            <a:ext cx="44842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182"/>
            <a:ext cx="9144000" cy="419713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02869" y="4750185"/>
            <a:ext cx="47995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79"/>
            <a:ext cx="9144000" cy="4155141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23890" y="4750185"/>
            <a:ext cx="45893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769"/>
            <a:ext cx="9144000" cy="1945962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02869" y="4750185"/>
            <a:ext cx="47995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975"/>
            <a:ext cx="9144000" cy="235154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76441" y="4750185"/>
            <a:ext cx="40638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551"/>
            <a:ext cx="9144000" cy="441039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97462" y="4750185"/>
            <a:ext cx="38536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586"/>
            <a:ext cx="9144000" cy="413432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86952" y="4750185"/>
            <a:ext cx="39587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739529" y="2686230"/>
            <a:ext cx="6127531" cy="1777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 smtClean="0"/>
              <a:t>Conclusion &amp; </a:t>
            </a:r>
            <a:r>
              <a:rPr lang="en-US" sz="2400" dirty="0" err="1" smtClean="0"/>
              <a:t>Recommandations</a:t>
            </a:r>
            <a:endParaRPr lang="en-US" sz="24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750" y="35583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523890" y="4750185"/>
            <a:ext cx="45893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7491787" y="239660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1491769" y="493651"/>
            <a:ext cx="6258910" cy="399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1200" b="1" u="sng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Recommandation </a:t>
            </a:r>
            <a:r>
              <a:rPr lang="fr-MA" sz="1200" b="1" u="sng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finale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Pour le cas de la </a:t>
            </a:r>
            <a:r>
              <a:rPr lang="fr-MA" sz="12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boutique en ligne</a:t>
            </a:r>
            <a:r>
              <a:rPr lang="fr-MA" sz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1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MA" sz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MA" sz="12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approche polyglotte</a:t>
            </a:r>
            <a:r>
              <a:rPr lang="fr-MA" sz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(combinaison SQL et </a:t>
            </a:r>
            <a:r>
              <a:rPr lang="fr-MA" sz="1200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fr-MA" sz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pourrait être idéale </a:t>
            </a:r>
            <a:r>
              <a:rPr lang="fr-MA" sz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1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fr-MA" sz="12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Base de données relationnelle (SQL)</a:t>
            </a:r>
            <a:r>
              <a:rPr lang="fr-MA" sz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pour la gestion des commandes, clients, transactions, et autres opérations nécessitant des relations strictes et l’intégrité des données.</a:t>
            </a:r>
            <a:endParaRPr lang="en-US" sz="11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fr-MA" sz="1200" b="1" dirty="0" smtClean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fr-MA" sz="1200" b="1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fr-MA" sz="1200" b="1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fr-MA" sz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pour le catalogue de produits, en raison de la flexibilité de schéma, facilitant la mise à jour fréquente des descriptions, catégories, ou attributs de produits sans nécessiter de refonte de la base de données.</a:t>
            </a:r>
            <a:endParaRPr lang="en-US" sz="11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Cette approche fournirait une structure solide pour les transactions tout en offrant une flexibilité et une </a:t>
            </a:r>
            <a:r>
              <a:rPr lang="fr-MA" sz="1200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scalabilité</a:t>
            </a:r>
            <a:r>
              <a:rPr lang="fr-MA" sz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élevées pour d'autres besoins.</a:t>
            </a:r>
            <a:endParaRPr lang="en-US" sz="11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548733" y="4750185"/>
            <a:ext cx="43409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16" y="1038011"/>
            <a:ext cx="6754168" cy="306747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13379" y="4750185"/>
            <a:ext cx="46944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837595" y="1583592"/>
            <a:ext cx="6479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Pour notre boutique en ligne, </a:t>
            </a:r>
            <a:r>
              <a:rPr lang="fr-FR" sz="1200" dirty="0" err="1">
                <a:solidFill>
                  <a:schemeClr val="tx1"/>
                </a:solidFill>
              </a:rPr>
              <a:t>SQLite</a:t>
            </a:r>
            <a:r>
              <a:rPr lang="fr-FR" sz="1200" dirty="0">
                <a:solidFill>
                  <a:schemeClr val="tx1"/>
                </a:solidFill>
              </a:rPr>
              <a:t> est idéal pour gérer les clients et commandes grâce à son modèle relationnel simple, tandis que </a:t>
            </a:r>
            <a:r>
              <a:rPr lang="fr-FR" sz="1200" dirty="0" err="1">
                <a:solidFill>
                  <a:schemeClr val="tx1"/>
                </a:solidFill>
              </a:rPr>
              <a:t>MongoDB</a:t>
            </a:r>
            <a:r>
              <a:rPr lang="fr-FR" sz="1200" dirty="0">
                <a:solidFill>
                  <a:schemeClr val="tx1"/>
                </a:solidFill>
              </a:rPr>
              <a:t> offre la flexibilité nécessaire pour un catalogue de produits variés et évolutifs. Cette combinaison garantit une gestion efficace des transactions tout en permettant une adaptation aux futurs besoins.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414943" y="4762650"/>
            <a:ext cx="41374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681619" y="2476042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4"/>
            <a:ext cx="9302412" cy="52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2"/>
          <p:cNvGrpSpPr/>
          <p:nvPr/>
        </p:nvGrpSpPr>
        <p:grpSpPr>
          <a:xfrm>
            <a:off x="5179960" y="1767293"/>
            <a:ext cx="4169539" cy="3376198"/>
            <a:chOff x="4315222" y="2926728"/>
            <a:chExt cx="2696462" cy="2183404"/>
          </a:xfrm>
        </p:grpSpPr>
        <p:sp>
          <p:nvSpPr>
            <p:cNvPr id="467" name="Google Shape;467;p32"/>
            <p:cNvSpPr/>
            <p:nvPr/>
          </p:nvSpPr>
          <p:spPr>
            <a:xfrm>
              <a:off x="5475329" y="3591899"/>
              <a:ext cx="1405680" cy="1111690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6134301" y="3271172"/>
              <a:ext cx="674856" cy="657412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6253655" y="3111689"/>
              <a:ext cx="470651" cy="221764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6150712" y="2996275"/>
              <a:ext cx="598499" cy="533045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6207291" y="3425606"/>
              <a:ext cx="610359" cy="376773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6437507" y="3720319"/>
              <a:ext cx="493260" cy="334923"/>
            </a:xfrm>
            <a:custGeom>
              <a:avLst/>
              <a:gdLst/>
              <a:ahLst/>
              <a:cxnLst/>
              <a:rect l="l" t="t" r="r" b="b"/>
              <a:pathLst>
                <a:path w="12894" h="8755" extrusionOk="0">
                  <a:moveTo>
                    <a:pt x="12125" y="0"/>
                  </a:moveTo>
                  <a:cubicBezTo>
                    <a:pt x="11933" y="0"/>
                    <a:pt x="11740" y="89"/>
                    <a:pt x="11607" y="237"/>
                  </a:cubicBezTo>
                  <a:cubicBezTo>
                    <a:pt x="11474" y="370"/>
                    <a:pt x="11400" y="562"/>
                    <a:pt x="11415" y="754"/>
                  </a:cubicBezTo>
                  <a:cubicBezTo>
                    <a:pt x="11415" y="932"/>
                    <a:pt x="11489" y="1094"/>
                    <a:pt x="11592" y="1213"/>
                  </a:cubicBezTo>
                  <a:lnTo>
                    <a:pt x="9108" y="3711"/>
                  </a:lnTo>
                  <a:lnTo>
                    <a:pt x="2055" y="3711"/>
                  </a:lnTo>
                  <a:lnTo>
                    <a:pt x="621" y="5131"/>
                  </a:lnTo>
                  <a:lnTo>
                    <a:pt x="621" y="7290"/>
                  </a:lnTo>
                  <a:cubicBezTo>
                    <a:pt x="266" y="7349"/>
                    <a:pt x="0" y="7674"/>
                    <a:pt x="15" y="8044"/>
                  </a:cubicBezTo>
                  <a:cubicBezTo>
                    <a:pt x="29" y="8434"/>
                    <a:pt x="355" y="8754"/>
                    <a:pt x="757" y="8754"/>
                  </a:cubicBezTo>
                  <a:cubicBezTo>
                    <a:pt x="766" y="8754"/>
                    <a:pt x="775" y="8754"/>
                    <a:pt x="784" y="8754"/>
                  </a:cubicBezTo>
                  <a:cubicBezTo>
                    <a:pt x="1183" y="8739"/>
                    <a:pt x="1508" y="8399"/>
                    <a:pt x="1494" y="7985"/>
                  </a:cubicBezTo>
                  <a:cubicBezTo>
                    <a:pt x="1479" y="7792"/>
                    <a:pt x="1405" y="7630"/>
                    <a:pt x="1272" y="7497"/>
                  </a:cubicBezTo>
                  <a:cubicBezTo>
                    <a:pt x="1257" y="7482"/>
                    <a:pt x="1257" y="7482"/>
                    <a:pt x="1257" y="7467"/>
                  </a:cubicBezTo>
                  <a:cubicBezTo>
                    <a:pt x="1139" y="7364"/>
                    <a:pt x="991" y="7305"/>
                    <a:pt x="843" y="7290"/>
                  </a:cubicBezTo>
                  <a:lnTo>
                    <a:pt x="843" y="5220"/>
                  </a:lnTo>
                  <a:lnTo>
                    <a:pt x="2144" y="3933"/>
                  </a:lnTo>
                  <a:lnTo>
                    <a:pt x="9197" y="3933"/>
                  </a:lnTo>
                  <a:lnTo>
                    <a:pt x="11755" y="1360"/>
                  </a:lnTo>
                  <a:cubicBezTo>
                    <a:pt x="11871" y="1425"/>
                    <a:pt x="11998" y="1467"/>
                    <a:pt x="12127" y="1467"/>
                  </a:cubicBezTo>
                  <a:cubicBezTo>
                    <a:pt x="12146" y="1467"/>
                    <a:pt x="12165" y="1466"/>
                    <a:pt x="12184" y="1464"/>
                  </a:cubicBezTo>
                  <a:cubicBezTo>
                    <a:pt x="12376" y="1464"/>
                    <a:pt x="12554" y="1375"/>
                    <a:pt x="12701" y="1227"/>
                  </a:cubicBezTo>
                  <a:cubicBezTo>
                    <a:pt x="12835" y="1094"/>
                    <a:pt x="12894" y="902"/>
                    <a:pt x="12894" y="710"/>
                  </a:cubicBezTo>
                  <a:cubicBezTo>
                    <a:pt x="12879" y="518"/>
                    <a:pt x="12805" y="340"/>
                    <a:pt x="12672" y="207"/>
                  </a:cubicBezTo>
                  <a:cubicBezTo>
                    <a:pt x="12672" y="207"/>
                    <a:pt x="12657" y="192"/>
                    <a:pt x="12657" y="192"/>
                  </a:cubicBezTo>
                  <a:cubicBezTo>
                    <a:pt x="12524" y="59"/>
                    <a:pt x="12347" y="0"/>
                    <a:pt x="121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5579993" y="3673916"/>
              <a:ext cx="1311764" cy="11377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315222" y="2926728"/>
              <a:ext cx="2327664" cy="2183404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5750800" y="3714657"/>
              <a:ext cx="1260885" cy="1109280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6582874" y="3958951"/>
              <a:ext cx="168016" cy="56694"/>
            </a:xfrm>
            <a:custGeom>
              <a:avLst/>
              <a:gdLst/>
              <a:ahLst/>
              <a:cxnLst/>
              <a:rect l="l" t="t" r="r" b="b"/>
              <a:pathLst>
                <a:path w="4392" h="1482" extrusionOk="0">
                  <a:moveTo>
                    <a:pt x="770" y="0"/>
                  </a:moveTo>
                  <a:cubicBezTo>
                    <a:pt x="755" y="0"/>
                    <a:pt x="740" y="1"/>
                    <a:pt x="725" y="2"/>
                  </a:cubicBezTo>
                  <a:cubicBezTo>
                    <a:pt x="311" y="17"/>
                    <a:pt x="0" y="357"/>
                    <a:pt x="15" y="771"/>
                  </a:cubicBezTo>
                  <a:cubicBezTo>
                    <a:pt x="29" y="1161"/>
                    <a:pt x="355" y="1481"/>
                    <a:pt x="757" y="1481"/>
                  </a:cubicBezTo>
                  <a:cubicBezTo>
                    <a:pt x="766" y="1481"/>
                    <a:pt x="775" y="1481"/>
                    <a:pt x="784" y="1481"/>
                  </a:cubicBezTo>
                  <a:cubicBezTo>
                    <a:pt x="1153" y="1466"/>
                    <a:pt x="1449" y="1170"/>
                    <a:pt x="1479" y="800"/>
                  </a:cubicBezTo>
                  <a:lnTo>
                    <a:pt x="2898" y="800"/>
                  </a:lnTo>
                  <a:cubicBezTo>
                    <a:pt x="2913" y="993"/>
                    <a:pt x="3002" y="1155"/>
                    <a:pt x="3135" y="1288"/>
                  </a:cubicBezTo>
                  <a:cubicBezTo>
                    <a:pt x="3268" y="1421"/>
                    <a:pt x="3460" y="1481"/>
                    <a:pt x="3667" y="1481"/>
                  </a:cubicBezTo>
                  <a:cubicBezTo>
                    <a:pt x="4066" y="1466"/>
                    <a:pt x="4392" y="1111"/>
                    <a:pt x="4377" y="712"/>
                  </a:cubicBezTo>
                  <a:cubicBezTo>
                    <a:pt x="4362" y="519"/>
                    <a:pt x="4288" y="342"/>
                    <a:pt x="4155" y="224"/>
                  </a:cubicBezTo>
                  <a:cubicBezTo>
                    <a:pt x="4155" y="209"/>
                    <a:pt x="4140" y="209"/>
                    <a:pt x="4140" y="194"/>
                  </a:cubicBezTo>
                  <a:cubicBezTo>
                    <a:pt x="3992" y="76"/>
                    <a:pt x="3815" y="2"/>
                    <a:pt x="3638" y="2"/>
                  </a:cubicBezTo>
                  <a:lnTo>
                    <a:pt x="3608" y="2"/>
                  </a:lnTo>
                  <a:cubicBezTo>
                    <a:pt x="3253" y="17"/>
                    <a:pt x="2987" y="268"/>
                    <a:pt x="2913" y="593"/>
                  </a:cubicBezTo>
                  <a:lnTo>
                    <a:pt x="1464" y="593"/>
                  </a:lnTo>
                  <a:cubicBezTo>
                    <a:pt x="1434" y="446"/>
                    <a:pt x="1375" y="312"/>
                    <a:pt x="1272" y="224"/>
                  </a:cubicBezTo>
                  <a:cubicBezTo>
                    <a:pt x="1135" y="87"/>
                    <a:pt x="959" y="0"/>
                    <a:pt x="7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637394687"/>
              </p:ext>
            </p:extLst>
          </p:nvPr>
        </p:nvGraphicFramePr>
        <p:xfrm>
          <a:off x="189186" y="477168"/>
          <a:ext cx="4066962" cy="384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79" name="Google Shape;479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8">
            <a:alphaModFix/>
          </a:blip>
          <a:srcRect r="33629" b="11504"/>
          <a:stretch/>
        </p:blipFill>
        <p:spPr>
          <a:xfrm>
            <a:off x="4409556" y="660008"/>
            <a:ext cx="3657600" cy="3657600"/>
          </a:xfrm>
          <a:prstGeom prst="ellips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ZoneTexte 17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739529" y="2686230"/>
            <a:ext cx="6127531" cy="1777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3200" dirty="0"/>
              <a:t>Bases de Données SQL &amp; </a:t>
            </a:r>
            <a:r>
              <a:rPr lang="fr-FR" sz="3200" dirty="0" err="1"/>
              <a:t>NoSQL</a:t>
            </a:r>
            <a:endParaRPr lang="fr-FR" sz="32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" y="464904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13" y="1317092"/>
            <a:ext cx="5694076" cy="3689662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268716" y="82582"/>
            <a:ext cx="2532993" cy="938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Bases de Données Relationnelles (SQL)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1959889" y="277659"/>
            <a:ext cx="835290" cy="493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256670578"/>
              </p:ext>
            </p:extLst>
          </p:nvPr>
        </p:nvGraphicFramePr>
        <p:xfrm>
          <a:off x="1894115" y="1541720"/>
          <a:ext cx="5747656" cy="347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89" name="Google Shape;489;p33"/>
          <p:cNvSpPr/>
          <p:nvPr/>
        </p:nvSpPr>
        <p:spPr>
          <a:xfrm flipH="1">
            <a:off x="-893327" y="2221312"/>
            <a:ext cx="3699285" cy="3470017"/>
          </a:xfrm>
          <a:custGeom>
            <a:avLst/>
            <a:gdLst/>
            <a:ahLst/>
            <a:cxnLst/>
            <a:rect l="l" t="t" r="r" b="b"/>
            <a:pathLst>
              <a:path w="60846" h="57075" extrusionOk="0">
                <a:moveTo>
                  <a:pt x="35280" y="25832"/>
                </a:moveTo>
                <a:cubicBezTo>
                  <a:pt x="35310" y="25920"/>
                  <a:pt x="35354" y="25994"/>
                  <a:pt x="35413" y="26053"/>
                </a:cubicBezTo>
                <a:lnTo>
                  <a:pt x="33831" y="27650"/>
                </a:lnTo>
                <a:lnTo>
                  <a:pt x="33476" y="27650"/>
                </a:lnTo>
                <a:lnTo>
                  <a:pt x="35280" y="25832"/>
                </a:lnTo>
                <a:close/>
                <a:moveTo>
                  <a:pt x="32944" y="27872"/>
                </a:moveTo>
                <a:lnTo>
                  <a:pt x="30563" y="30238"/>
                </a:lnTo>
                <a:lnTo>
                  <a:pt x="27665" y="30238"/>
                </a:lnTo>
                <a:lnTo>
                  <a:pt x="30031" y="27872"/>
                </a:lnTo>
                <a:close/>
                <a:moveTo>
                  <a:pt x="35561" y="27902"/>
                </a:moveTo>
                <a:cubicBezTo>
                  <a:pt x="35576" y="28005"/>
                  <a:pt x="35620" y="28109"/>
                  <a:pt x="35679" y="28183"/>
                </a:cubicBezTo>
                <a:lnTo>
                  <a:pt x="33639" y="30238"/>
                </a:lnTo>
                <a:lnTo>
                  <a:pt x="33225" y="30238"/>
                </a:lnTo>
                <a:lnTo>
                  <a:pt x="35561" y="27902"/>
                </a:lnTo>
                <a:close/>
                <a:moveTo>
                  <a:pt x="32693" y="30460"/>
                </a:moveTo>
                <a:lnTo>
                  <a:pt x="31229" y="31924"/>
                </a:lnTo>
                <a:lnTo>
                  <a:pt x="29188" y="31924"/>
                </a:lnTo>
                <a:lnTo>
                  <a:pt x="30667" y="30460"/>
                </a:lnTo>
                <a:close/>
                <a:moveTo>
                  <a:pt x="37557" y="30903"/>
                </a:moveTo>
                <a:cubicBezTo>
                  <a:pt x="37572" y="31036"/>
                  <a:pt x="37616" y="31140"/>
                  <a:pt x="37690" y="31243"/>
                </a:cubicBezTo>
                <a:lnTo>
                  <a:pt x="36522" y="32411"/>
                </a:lnTo>
                <a:cubicBezTo>
                  <a:pt x="36457" y="32390"/>
                  <a:pt x="36392" y="32376"/>
                  <a:pt x="36322" y="32376"/>
                </a:cubicBezTo>
                <a:cubicBezTo>
                  <a:pt x="36296" y="32376"/>
                  <a:pt x="36269" y="32378"/>
                  <a:pt x="36241" y="32382"/>
                </a:cubicBezTo>
                <a:cubicBezTo>
                  <a:pt x="36167" y="32382"/>
                  <a:pt x="36108" y="32397"/>
                  <a:pt x="36034" y="32411"/>
                </a:cubicBezTo>
                <a:lnTo>
                  <a:pt x="37557" y="30903"/>
                </a:lnTo>
                <a:close/>
                <a:moveTo>
                  <a:pt x="33742" y="32145"/>
                </a:moveTo>
                <a:lnTo>
                  <a:pt x="32722" y="33166"/>
                </a:lnTo>
                <a:lnTo>
                  <a:pt x="30475" y="33166"/>
                </a:lnTo>
                <a:lnTo>
                  <a:pt x="30475" y="32988"/>
                </a:lnTo>
                <a:lnTo>
                  <a:pt x="31317" y="32145"/>
                </a:lnTo>
                <a:close/>
                <a:moveTo>
                  <a:pt x="38829" y="28360"/>
                </a:moveTo>
                <a:cubicBezTo>
                  <a:pt x="38711" y="28493"/>
                  <a:pt x="38651" y="28656"/>
                  <a:pt x="38666" y="28833"/>
                </a:cubicBezTo>
                <a:cubicBezTo>
                  <a:pt x="38666" y="29011"/>
                  <a:pt x="38740" y="29173"/>
                  <a:pt x="38844" y="29292"/>
                </a:cubicBezTo>
                <a:lnTo>
                  <a:pt x="38016" y="30120"/>
                </a:lnTo>
                <a:cubicBezTo>
                  <a:pt x="37912" y="30164"/>
                  <a:pt x="37823" y="30223"/>
                  <a:pt x="37735" y="30312"/>
                </a:cubicBezTo>
                <a:cubicBezTo>
                  <a:pt x="37676" y="30386"/>
                  <a:pt x="37616" y="30460"/>
                  <a:pt x="37587" y="30548"/>
                </a:cubicBezTo>
                <a:lnTo>
                  <a:pt x="35886" y="32249"/>
                </a:lnTo>
                <a:cubicBezTo>
                  <a:pt x="35765" y="32141"/>
                  <a:pt x="35593" y="32070"/>
                  <a:pt x="35429" y="32070"/>
                </a:cubicBezTo>
                <a:cubicBezTo>
                  <a:pt x="35414" y="32070"/>
                  <a:pt x="35399" y="32070"/>
                  <a:pt x="35384" y="32071"/>
                </a:cubicBezTo>
                <a:cubicBezTo>
                  <a:pt x="35177" y="32071"/>
                  <a:pt x="34999" y="32160"/>
                  <a:pt x="34866" y="32308"/>
                </a:cubicBezTo>
                <a:cubicBezTo>
                  <a:pt x="34733" y="32456"/>
                  <a:pt x="34659" y="32633"/>
                  <a:pt x="34674" y="32840"/>
                </a:cubicBezTo>
                <a:cubicBezTo>
                  <a:pt x="34674" y="32870"/>
                  <a:pt x="34674" y="32899"/>
                  <a:pt x="34674" y="32929"/>
                </a:cubicBezTo>
                <a:cubicBezTo>
                  <a:pt x="34644" y="32885"/>
                  <a:pt x="34615" y="32840"/>
                  <a:pt x="34585" y="32796"/>
                </a:cubicBezTo>
                <a:cubicBezTo>
                  <a:pt x="34570" y="32796"/>
                  <a:pt x="34570" y="32781"/>
                  <a:pt x="34556" y="32781"/>
                </a:cubicBezTo>
                <a:cubicBezTo>
                  <a:pt x="34408" y="32648"/>
                  <a:pt x="34230" y="32574"/>
                  <a:pt x="34023" y="32574"/>
                </a:cubicBezTo>
                <a:cubicBezTo>
                  <a:pt x="33831" y="32589"/>
                  <a:pt x="33654" y="32678"/>
                  <a:pt x="33521" y="32811"/>
                </a:cubicBezTo>
                <a:cubicBezTo>
                  <a:pt x="33417" y="32914"/>
                  <a:pt x="33358" y="33032"/>
                  <a:pt x="33328" y="33166"/>
                </a:cubicBezTo>
                <a:lnTo>
                  <a:pt x="33033" y="33166"/>
                </a:lnTo>
                <a:lnTo>
                  <a:pt x="34053" y="32145"/>
                </a:lnTo>
                <a:lnTo>
                  <a:pt x="34334" y="32145"/>
                </a:lnTo>
                <a:lnTo>
                  <a:pt x="36907" y="29587"/>
                </a:lnTo>
                <a:cubicBezTo>
                  <a:pt x="37025" y="29646"/>
                  <a:pt x="37158" y="29691"/>
                  <a:pt x="37291" y="29691"/>
                </a:cubicBezTo>
                <a:lnTo>
                  <a:pt x="37321" y="29691"/>
                </a:lnTo>
                <a:cubicBezTo>
                  <a:pt x="37528" y="29691"/>
                  <a:pt x="37705" y="29602"/>
                  <a:pt x="37838" y="29454"/>
                </a:cubicBezTo>
                <a:cubicBezTo>
                  <a:pt x="37971" y="29306"/>
                  <a:pt x="38045" y="29129"/>
                  <a:pt x="38030" y="28922"/>
                </a:cubicBezTo>
                <a:cubicBezTo>
                  <a:pt x="38030" y="28744"/>
                  <a:pt x="37956" y="28567"/>
                  <a:pt x="37823" y="28434"/>
                </a:cubicBezTo>
                <a:cubicBezTo>
                  <a:pt x="37809" y="28419"/>
                  <a:pt x="37809" y="28419"/>
                  <a:pt x="37794" y="28404"/>
                </a:cubicBezTo>
                <a:lnTo>
                  <a:pt x="38829" y="28360"/>
                </a:lnTo>
                <a:close/>
                <a:moveTo>
                  <a:pt x="34777" y="33195"/>
                </a:moveTo>
                <a:cubicBezTo>
                  <a:pt x="34792" y="33225"/>
                  <a:pt x="34822" y="33254"/>
                  <a:pt x="34851" y="33269"/>
                </a:cubicBezTo>
                <a:cubicBezTo>
                  <a:pt x="34822" y="33284"/>
                  <a:pt x="34807" y="33299"/>
                  <a:pt x="34792" y="33299"/>
                </a:cubicBezTo>
                <a:cubicBezTo>
                  <a:pt x="34792" y="33299"/>
                  <a:pt x="34792" y="33299"/>
                  <a:pt x="34792" y="33284"/>
                </a:cubicBezTo>
                <a:cubicBezTo>
                  <a:pt x="34792" y="33254"/>
                  <a:pt x="34792" y="33225"/>
                  <a:pt x="34777" y="33195"/>
                </a:cubicBezTo>
                <a:close/>
                <a:moveTo>
                  <a:pt x="31007" y="32145"/>
                </a:moveTo>
                <a:lnTo>
                  <a:pt x="30253" y="32899"/>
                </a:lnTo>
                <a:lnTo>
                  <a:pt x="30253" y="33166"/>
                </a:lnTo>
                <a:lnTo>
                  <a:pt x="28434" y="33166"/>
                </a:lnTo>
                <a:lnTo>
                  <a:pt x="27843" y="33757"/>
                </a:lnTo>
                <a:lnTo>
                  <a:pt x="27843" y="33269"/>
                </a:lnTo>
                <a:lnTo>
                  <a:pt x="28966" y="32145"/>
                </a:lnTo>
                <a:close/>
                <a:moveTo>
                  <a:pt x="32707" y="33387"/>
                </a:moveTo>
                <a:lnTo>
                  <a:pt x="32707" y="34467"/>
                </a:lnTo>
                <a:cubicBezTo>
                  <a:pt x="32678" y="34467"/>
                  <a:pt x="32642" y="34460"/>
                  <a:pt x="32603" y="34460"/>
                </a:cubicBezTo>
                <a:cubicBezTo>
                  <a:pt x="32584" y="34460"/>
                  <a:pt x="32564" y="34462"/>
                  <a:pt x="32545" y="34467"/>
                </a:cubicBezTo>
                <a:cubicBezTo>
                  <a:pt x="32205" y="34467"/>
                  <a:pt x="31924" y="34718"/>
                  <a:pt x="31865" y="35043"/>
                </a:cubicBezTo>
                <a:lnTo>
                  <a:pt x="30889" y="35043"/>
                </a:lnTo>
                <a:cubicBezTo>
                  <a:pt x="30770" y="34925"/>
                  <a:pt x="30637" y="34866"/>
                  <a:pt x="30475" y="34836"/>
                </a:cubicBezTo>
                <a:lnTo>
                  <a:pt x="30475" y="33387"/>
                </a:lnTo>
                <a:close/>
                <a:moveTo>
                  <a:pt x="30356" y="30460"/>
                </a:moveTo>
                <a:lnTo>
                  <a:pt x="28878" y="31924"/>
                </a:lnTo>
                <a:lnTo>
                  <a:pt x="27192" y="31924"/>
                </a:lnTo>
                <a:lnTo>
                  <a:pt x="25773" y="33358"/>
                </a:lnTo>
                <a:lnTo>
                  <a:pt x="25773" y="35517"/>
                </a:lnTo>
                <a:lnTo>
                  <a:pt x="25713" y="35517"/>
                </a:lnTo>
                <a:lnTo>
                  <a:pt x="25713" y="32175"/>
                </a:lnTo>
                <a:lnTo>
                  <a:pt x="27443" y="30460"/>
                </a:lnTo>
                <a:close/>
                <a:moveTo>
                  <a:pt x="30253" y="33387"/>
                </a:moveTo>
                <a:lnTo>
                  <a:pt x="30253" y="34718"/>
                </a:lnTo>
                <a:cubicBezTo>
                  <a:pt x="30238" y="34703"/>
                  <a:pt x="30238" y="34689"/>
                  <a:pt x="30223" y="34674"/>
                </a:cubicBezTo>
                <a:cubicBezTo>
                  <a:pt x="30086" y="34550"/>
                  <a:pt x="29911" y="34465"/>
                  <a:pt x="29709" y="34465"/>
                </a:cubicBezTo>
                <a:cubicBezTo>
                  <a:pt x="29694" y="34465"/>
                  <a:pt x="29678" y="34466"/>
                  <a:pt x="29661" y="34467"/>
                </a:cubicBezTo>
                <a:cubicBezTo>
                  <a:pt x="29262" y="34482"/>
                  <a:pt x="28937" y="34822"/>
                  <a:pt x="28952" y="35221"/>
                </a:cubicBezTo>
                <a:cubicBezTo>
                  <a:pt x="28966" y="35625"/>
                  <a:pt x="29305" y="35931"/>
                  <a:pt x="29693" y="35931"/>
                </a:cubicBezTo>
                <a:cubicBezTo>
                  <a:pt x="29702" y="35931"/>
                  <a:pt x="29711" y="35931"/>
                  <a:pt x="29721" y="35931"/>
                </a:cubicBezTo>
                <a:lnTo>
                  <a:pt x="29735" y="35931"/>
                </a:lnTo>
                <a:cubicBezTo>
                  <a:pt x="29765" y="35990"/>
                  <a:pt x="29809" y="36034"/>
                  <a:pt x="29854" y="36093"/>
                </a:cubicBezTo>
                <a:cubicBezTo>
                  <a:pt x="29994" y="36234"/>
                  <a:pt x="30183" y="36304"/>
                  <a:pt x="30371" y="36304"/>
                </a:cubicBezTo>
                <a:cubicBezTo>
                  <a:pt x="30560" y="36304"/>
                  <a:pt x="30748" y="36234"/>
                  <a:pt x="30889" y="36093"/>
                </a:cubicBezTo>
                <a:cubicBezTo>
                  <a:pt x="31110" y="35871"/>
                  <a:pt x="31170" y="35531"/>
                  <a:pt x="31051" y="35265"/>
                </a:cubicBezTo>
                <a:lnTo>
                  <a:pt x="31850" y="35265"/>
                </a:lnTo>
                <a:cubicBezTo>
                  <a:pt x="31865" y="35443"/>
                  <a:pt x="31938" y="35620"/>
                  <a:pt x="32072" y="35738"/>
                </a:cubicBezTo>
                <a:cubicBezTo>
                  <a:pt x="32207" y="35860"/>
                  <a:pt x="32379" y="35932"/>
                  <a:pt x="32555" y="35932"/>
                </a:cubicBezTo>
                <a:cubicBezTo>
                  <a:pt x="32571" y="35932"/>
                  <a:pt x="32588" y="35932"/>
                  <a:pt x="32604" y="35931"/>
                </a:cubicBezTo>
                <a:lnTo>
                  <a:pt x="32619" y="35931"/>
                </a:lnTo>
                <a:lnTo>
                  <a:pt x="30416" y="38149"/>
                </a:lnTo>
                <a:lnTo>
                  <a:pt x="28493" y="38149"/>
                </a:lnTo>
                <a:cubicBezTo>
                  <a:pt x="28449" y="38030"/>
                  <a:pt x="28405" y="37927"/>
                  <a:pt x="28316" y="37853"/>
                </a:cubicBezTo>
                <a:cubicBezTo>
                  <a:pt x="28183" y="37720"/>
                  <a:pt x="28020" y="37646"/>
                  <a:pt x="27843" y="37631"/>
                </a:cubicBezTo>
                <a:lnTo>
                  <a:pt x="27843" y="37143"/>
                </a:lnTo>
                <a:lnTo>
                  <a:pt x="27902" y="37143"/>
                </a:lnTo>
                <a:cubicBezTo>
                  <a:pt x="28094" y="37128"/>
                  <a:pt x="28272" y="37054"/>
                  <a:pt x="28419" y="36906"/>
                </a:cubicBezTo>
                <a:cubicBezTo>
                  <a:pt x="28552" y="36759"/>
                  <a:pt x="28612" y="36566"/>
                  <a:pt x="28612" y="36374"/>
                </a:cubicBezTo>
                <a:cubicBezTo>
                  <a:pt x="28597" y="36182"/>
                  <a:pt x="28523" y="36019"/>
                  <a:pt x="28390" y="35886"/>
                </a:cubicBezTo>
                <a:cubicBezTo>
                  <a:pt x="28390" y="35871"/>
                  <a:pt x="28375" y="35871"/>
                  <a:pt x="28375" y="35857"/>
                </a:cubicBezTo>
                <a:cubicBezTo>
                  <a:pt x="28242" y="35738"/>
                  <a:pt x="28094" y="35679"/>
                  <a:pt x="27931" y="35664"/>
                </a:cubicBezTo>
                <a:lnTo>
                  <a:pt x="27931" y="33994"/>
                </a:lnTo>
                <a:lnTo>
                  <a:pt x="28523" y="33387"/>
                </a:lnTo>
                <a:close/>
                <a:moveTo>
                  <a:pt x="33328" y="33387"/>
                </a:moveTo>
                <a:cubicBezTo>
                  <a:pt x="33343" y="33565"/>
                  <a:pt x="33417" y="33727"/>
                  <a:pt x="33550" y="33861"/>
                </a:cubicBezTo>
                <a:cubicBezTo>
                  <a:pt x="33686" y="33982"/>
                  <a:pt x="33858" y="34055"/>
                  <a:pt x="34034" y="34055"/>
                </a:cubicBezTo>
                <a:cubicBezTo>
                  <a:pt x="34050" y="34055"/>
                  <a:pt x="34066" y="34054"/>
                  <a:pt x="34082" y="34053"/>
                </a:cubicBezTo>
                <a:cubicBezTo>
                  <a:pt x="34201" y="34053"/>
                  <a:pt x="34304" y="34023"/>
                  <a:pt x="34408" y="33964"/>
                </a:cubicBezTo>
                <a:cubicBezTo>
                  <a:pt x="34408" y="33979"/>
                  <a:pt x="34408" y="33979"/>
                  <a:pt x="34408" y="33979"/>
                </a:cubicBezTo>
                <a:cubicBezTo>
                  <a:pt x="34408" y="34171"/>
                  <a:pt x="34497" y="34363"/>
                  <a:pt x="34644" y="34496"/>
                </a:cubicBezTo>
                <a:cubicBezTo>
                  <a:pt x="34659" y="34511"/>
                  <a:pt x="34674" y="34526"/>
                  <a:pt x="34704" y="34541"/>
                </a:cubicBezTo>
                <a:lnTo>
                  <a:pt x="31096" y="38149"/>
                </a:lnTo>
                <a:lnTo>
                  <a:pt x="30726" y="38149"/>
                </a:lnTo>
                <a:lnTo>
                  <a:pt x="32929" y="35945"/>
                </a:lnTo>
                <a:lnTo>
                  <a:pt x="32929" y="35842"/>
                </a:lnTo>
                <a:cubicBezTo>
                  <a:pt x="33166" y="35709"/>
                  <a:pt x="33328" y="35457"/>
                  <a:pt x="33314" y="35176"/>
                </a:cubicBezTo>
                <a:cubicBezTo>
                  <a:pt x="33314" y="34984"/>
                  <a:pt x="33240" y="34807"/>
                  <a:pt x="33107" y="34674"/>
                </a:cubicBezTo>
                <a:cubicBezTo>
                  <a:pt x="33092" y="34674"/>
                  <a:pt x="33092" y="34659"/>
                  <a:pt x="33077" y="34659"/>
                </a:cubicBezTo>
                <a:cubicBezTo>
                  <a:pt x="33033" y="34615"/>
                  <a:pt x="32988" y="34585"/>
                  <a:pt x="32929" y="34555"/>
                </a:cubicBezTo>
                <a:lnTo>
                  <a:pt x="32929" y="33387"/>
                </a:lnTo>
                <a:close/>
                <a:moveTo>
                  <a:pt x="28656" y="32145"/>
                </a:moveTo>
                <a:lnTo>
                  <a:pt x="27621" y="33180"/>
                </a:lnTo>
                <a:lnTo>
                  <a:pt x="27621" y="35709"/>
                </a:lnTo>
                <a:cubicBezTo>
                  <a:pt x="27517" y="35753"/>
                  <a:pt x="27414" y="35812"/>
                  <a:pt x="27325" y="35901"/>
                </a:cubicBezTo>
                <a:cubicBezTo>
                  <a:pt x="27192" y="36049"/>
                  <a:pt x="27118" y="36241"/>
                  <a:pt x="27133" y="36433"/>
                </a:cubicBezTo>
                <a:cubicBezTo>
                  <a:pt x="27133" y="36626"/>
                  <a:pt x="27236" y="36818"/>
                  <a:pt x="27370" y="36951"/>
                </a:cubicBezTo>
                <a:cubicBezTo>
                  <a:pt x="27443" y="37010"/>
                  <a:pt x="27532" y="37069"/>
                  <a:pt x="27621" y="37099"/>
                </a:cubicBezTo>
                <a:lnTo>
                  <a:pt x="27621" y="37661"/>
                </a:lnTo>
                <a:cubicBezTo>
                  <a:pt x="27488" y="37690"/>
                  <a:pt x="27370" y="37749"/>
                  <a:pt x="27266" y="37853"/>
                </a:cubicBezTo>
                <a:cubicBezTo>
                  <a:pt x="27177" y="37927"/>
                  <a:pt x="27133" y="38030"/>
                  <a:pt x="27089" y="38149"/>
                </a:cubicBezTo>
                <a:lnTo>
                  <a:pt x="25861" y="38149"/>
                </a:lnTo>
                <a:lnTo>
                  <a:pt x="25713" y="38282"/>
                </a:lnTo>
                <a:lnTo>
                  <a:pt x="25713" y="36951"/>
                </a:lnTo>
                <a:cubicBezTo>
                  <a:pt x="25773" y="36966"/>
                  <a:pt x="25832" y="36966"/>
                  <a:pt x="25906" y="36966"/>
                </a:cubicBezTo>
                <a:lnTo>
                  <a:pt x="25921" y="36966"/>
                </a:lnTo>
                <a:cubicBezTo>
                  <a:pt x="26335" y="36951"/>
                  <a:pt x="26645" y="36611"/>
                  <a:pt x="26630" y="36212"/>
                </a:cubicBezTo>
                <a:cubicBezTo>
                  <a:pt x="26630" y="36019"/>
                  <a:pt x="26542" y="35842"/>
                  <a:pt x="26423" y="35709"/>
                </a:cubicBezTo>
                <a:cubicBezTo>
                  <a:pt x="26408" y="35709"/>
                  <a:pt x="26408" y="35694"/>
                  <a:pt x="26394" y="35694"/>
                </a:cubicBezTo>
                <a:cubicBezTo>
                  <a:pt x="26275" y="35590"/>
                  <a:pt x="26142" y="35517"/>
                  <a:pt x="25994" y="35502"/>
                </a:cubicBezTo>
                <a:lnTo>
                  <a:pt x="25994" y="33447"/>
                </a:lnTo>
                <a:lnTo>
                  <a:pt x="27281" y="32145"/>
                </a:lnTo>
                <a:close/>
                <a:moveTo>
                  <a:pt x="60106" y="0"/>
                </a:moveTo>
                <a:cubicBezTo>
                  <a:pt x="60091" y="0"/>
                  <a:pt x="60077" y="15"/>
                  <a:pt x="60077" y="15"/>
                </a:cubicBezTo>
                <a:cubicBezTo>
                  <a:pt x="59870" y="15"/>
                  <a:pt x="59692" y="104"/>
                  <a:pt x="59559" y="251"/>
                </a:cubicBezTo>
                <a:cubicBezTo>
                  <a:pt x="59426" y="385"/>
                  <a:pt x="59352" y="577"/>
                  <a:pt x="59367" y="769"/>
                </a:cubicBezTo>
                <a:cubicBezTo>
                  <a:pt x="59367" y="917"/>
                  <a:pt x="59411" y="1065"/>
                  <a:pt x="59500" y="1168"/>
                </a:cubicBezTo>
                <a:lnTo>
                  <a:pt x="56720" y="3948"/>
                </a:lnTo>
                <a:lnTo>
                  <a:pt x="47804" y="3948"/>
                </a:lnTo>
                <a:lnTo>
                  <a:pt x="43220" y="8532"/>
                </a:lnTo>
                <a:lnTo>
                  <a:pt x="43220" y="19429"/>
                </a:lnTo>
                <a:lnTo>
                  <a:pt x="39213" y="23421"/>
                </a:lnTo>
                <a:lnTo>
                  <a:pt x="34156" y="23421"/>
                </a:lnTo>
                <a:lnTo>
                  <a:pt x="29942" y="27650"/>
                </a:lnTo>
                <a:lnTo>
                  <a:pt x="25906" y="27650"/>
                </a:lnTo>
                <a:lnTo>
                  <a:pt x="20893" y="32663"/>
                </a:lnTo>
                <a:lnTo>
                  <a:pt x="20893" y="38267"/>
                </a:lnTo>
                <a:lnTo>
                  <a:pt x="13116" y="46044"/>
                </a:lnTo>
                <a:lnTo>
                  <a:pt x="7719" y="46044"/>
                </a:lnTo>
                <a:lnTo>
                  <a:pt x="1198" y="52565"/>
                </a:lnTo>
                <a:cubicBezTo>
                  <a:pt x="1079" y="52490"/>
                  <a:pt x="942" y="52452"/>
                  <a:pt x="805" y="52452"/>
                </a:cubicBezTo>
                <a:cubicBezTo>
                  <a:pt x="616" y="52452"/>
                  <a:pt x="426" y="52523"/>
                  <a:pt x="281" y="52669"/>
                </a:cubicBezTo>
                <a:cubicBezTo>
                  <a:pt x="0" y="52949"/>
                  <a:pt x="0" y="53423"/>
                  <a:pt x="281" y="53704"/>
                </a:cubicBezTo>
                <a:cubicBezTo>
                  <a:pt x="429" y="53851"/>
                  <a:pt x="618" y="53925"/>
                  <a:pt x="806" y="53925"/>
                </a:cubicBezTo>
                <a:cubicBezTo>
                  <a:pt x="995" y="53925"/>
                  <a:pt x="1183" y="53851"/>
                  <a:pt x="1331" y="53704"/>
                </a:cubicBezTo>
                <a:cubicBezTo>
                  <a:pt x="1597" y="53437"/>
                  <a:pt x="1612" y="52994"/>
                  <a:pt x="1361" y="52713"/>
                </a:cubicBezTo>
                <a:lnTo>
                  <a:pt x="7807" y="46266"/>
                </a:lnTo>
                <a:lnTo>
                  <a:pt x="13204" y="46266"/>
                </a:lnTo>
                <a:lnTo>
                  <a:pt x="21115" y="38356"/>
                </a:lnTo>
                <a:lnTo>
                  <a:pt x="21115" y="32752"/>
                </a:lnTo>
                <a:lnTo>
                  <a:pt x="25994" y="27872"/>
                </a:lnTo>
                <a:lnTo>
                  <a:pt x="29721" y="27872"/>
                </a:lnTo>
                <a:lnTo>
                  <a:pt x="27355" y="30238"/>
                </a:lnTo>
                <a:lnTo>
                  <a:pt x="25891" y="30238"/>
                </a:lnTo>
                <a:lnTo>
                  <a:pt x="23333" y="32781"/>
                </a:lnTo>
                <a:lnTo>
                  <a:pt x="23333" y="38119"/>
                </a:lnTo>
                <a:lnTo>
                  <a:pt x="18601" y="42851"/>
                </a:lnTo>
                <a:lnTo>
                  <a:pt x="15674" y="45837"/>
                </a:lnTo>
                <a:lnTo>
                  <a:pt x="15644" y="45867"/>
                </a:lnTo>
                <a:lnTo>
                  <a:pt x="15644" y="48661"/>
                </a:lnTo>
                <a:lnTo>
                  <a:pt x="12864" y="51441"/>
                </a:lnTo>
                <a:lnTo>
                  <a:pt x="8029" y="51441"/>
                </a:lnTo>
                <a:lnTo>
                  <a:pt x="4022" y="55448"/>
                </a:lnTo>
                <a:cubicBezTo>
                  <a:pt x="3883" y="55330"/>
                  <a:pt x="3713" y="55270"/>
                  <a:pt x="3544" y="55270"/>
                </a:cubicBezTo>
                <a:cubicBezTo>
                  <a:pt x="3354" y="55270"/>
                  <a:pt x="3165" y="55344"/>
                  <a:pt x="3017" y="55493"/>
                </a:cubicBezTo>
                <a:cubicBezTo>
                  <a:pt x="2736" y="55774"/>
                  <a:pt x="2736" y="56247"/>
                  <a:pt x="3017" y="56528"/>
                </a:cubicBezTo>
                <a:cubicBezTo>
                  <a:pt x="3165" y="56676"/>
                  <a:pt x="3357" y="56750"/>
                  <a:pt x="3547" y="56750"/>
                </a:cubicBezTo>
                <a:cubicBezTo>
                  <a:pt x="3738" y="56750"/>
                  <a:pt x="3926" y="56676"/>
                  <a:pt x="4067" y="56528"/>
                </a:cubicBezTo>
                <a:cubicBezTo>
                  <a:pt x="4318" y="56276"/>
                  <a:pt x="4347" y="55892"/>
                  <a:pt x="4170" y="55611"/>
                </a:cubicBezTo>
                <a:lnTo>
                  <a:pt x="8118" y="51663"/>
                </a:lnTo>
                <a:lnTo>
                  <a:pt x="12953" y="51663"/>
                </a:lnTo>
                <a:lnTo>
                  <a:pt x="15866" y="48750"/>
                </a:lnTo>
                <a:lnTo>
                  <a:pt x="15866" y="45956"/>
                </a:lnTo>
                <a:lnTo>
                  <a:pt x="18749" y="43013"/>
                </a:lnTo>
                <a:lnTo>
                  <a:pt x="23555" y="38208"/>
                </a:lnTo>
                <a:lnTo>
                  <a:pt x="23555" y="32870"/>
                </a:lnTo>
                <a:lnTo>
                  <a:pt x="25980" y="30460"/>
                </a:lnTo>
                <a:lnTo>
                  <a:pt x="27133" y="30460"/>
                </a:lnTo>
                <a:lnTo>
                  <a:pt x="25492" y="32086"/>
                </a:lnTo>
                <a:lnTo>
                  <a:pt x="25492" y="35620"/>
                </a:lnTo>
                <a:cubicBezTo>
                  <a:pt x="25285" y="35753"/>
                  <a:pt x="25152" y="35990"/>
                  <a:pt x="25152" y="36256"/>
                </a:cubicBezTo>
                <a:cubicBezTo>
                  <a:pt x="25166" y="36507"/>
                  <a:pt x="25299" y="36729"/>
                  <a:pt x="25492" y="36847"/>
                </a:cubicBezTo>
                <a:lnTo>
                  <a:pt x="25492" y="38503"/>
                </a:lnTo>
                <a:cubicBezTo>
                  <a:pt x="25388" y="38548"/>
                  <a:pt x="25285" y="38607"/>
                  <a:pt x="25211" y="38681"/>
                </a:cubicBezTo>
                <a:cubicBezTo>
                  <a:pt x="25122" y="38770"/>
                  <a:pt x="25063" y="38858"/>
                  <a:pt x="25033" y="38962"/>
                </a:cubicBezTo>
                <a:lnTo>
                  <a:pt x="18128" y="45867"/>
                </a:lnTo>
                <a:lnTo>
                  <a:pt x="18128" y="51131"/>
                </a:lnTo>
                <a:lnTo>
                  <a:pt x="13042" y="56217"/>
                </a:lnTo>
                <a:lnTo>
                  <a:pt x="8739" y="56217"/>
                </a:lnTo>
                <a:cubicBezTo>
                  <a:pt x="8709" y="56069"/>
                  <a:pt x="8650" y="55922"/>
                  <a:pt x="8532" y="55803"/>
                </a:cubicBezTo>
                <a:cubicBezTo>
                  <a:pt x="8384" y="55663"/>
                  <a:pt x="8196" y="55593"/>
                  <a:pt x="8007" y="55593"/>
                </a:cubicBezTo>
                <a:cubicBezTo>
                  <a:pt x="7819" y="55593"/>
                  <a:pt x="7630" y="55663"/>
                  <a:pt x="7482" y="55803"/>
                </a:cubicBezTo>
                <a:cubicBezTo>
                  <a:pt x="7201" y="56099"/>
                  <a:pt x="7201" y="56572"/>
                  <a:pt x="7482" y="56853"/>
                </a:cubicBezTo>
                <a:cubicBezTo>
                  <a:pt x="7630" y="57001"/>
                  <a:pt x="7819" y="57075"/>
                  <a:pt x="8007" y="57075"/>
                </a:cubicBezTo>
                <a:cubicBezTo>
                  <a:pt x="8196" y="57075"/>
                  <a:pt x="8384" y="57001"/>
                  <a:pt x="8532" y="56853"/>
                </a:cubicBezTo>
                <a:cubicBezTo>
                  <a:pt x="8650" y="56735"/>
                  <a:pt x="8709" y="56587"/>
                  <a:pt x="8739" y="56439"/>
                </a:cubicBezTo>
                <a:lnTo>
                  <a:pt x="13145" y="56439"/>
                </a:lnTo>
                <a:lnTo>
                  <a:pt x="18350" y="51234"/>
                </a:lnTo>
                <a:lnTo>
                  <a:pt x="18350" y="45956"/>
                </a:lnTo>
                <a:lnTo>
                  <a:pt x="25004" y="39302"/>
                </a:lnTo>
                <a:cubicBezTo>
                  <a:pt x="25019" y="39464"/>
                  <a:pt x="25092" y="39612"/>
                  <a:pt x="25211" y="39731"/>
                </a:cubicBezTo>
                <a:cubicBezTo>
                  <a:pt x="25351" y="39871"/>
                  <a:pt x="25540" y="39941"/>
                  <a:pt x="25728" y="39941"/>
                </a:cubicBezTo>
                <a:cubicBezTo>
                  <a:pt x="25917" y="39941"/>
                  <a:pt x="26105" y="39871"/>
                  <a:pt x="26246" y="39731"/>
                </a:cubicBezTo>
                <a:cubicBezTo>
                  <a:pt x="26542" y="39435"/>
                  <a:pt x="26542" y="38977"/>
                  <a:pt x="26246" y="38681"/>
                </a:cubicBezTo>
                <a:cubicBezTo>
                  <a:pt x="26128" y="38563"/>
                  <a:pt x="25980" y="38503"/>
                  <a:pt x="25832" y="38474"/>
                </a:cubicBezTo>
                <a:lnTo>
                  <a:pt x="25950" y="38356"/>
                </a:lnTo>
                <a:lnTo>
                  <a:pt x="27059" y="38356"/>
                </a:lnTo>
                <a:cubicBezTo>
                  <a:pt x="27044" y="38548"/>
                  <a:pt x="27118" y="38740"/>
                  <a:pt x="27266" y="38888"/>
                </a:cubicBezTo>
                <a:cubicBezTo>
                  <a:pt x="27414" y="39036"/>
                  <a:pt x="27602" y="39110"/>
                  <a:pt x="27791" y="39110"/>
                </a:cubicBezTo>
                <a:cubicBezTo>
                  <a:pt x="27979" y="39110"/>
                  <a:pt x="28168" y="39036"/>
                  <a:pt x="28316" y="38888"/>
                </a:cubicBezTo>
                <a:cubicBezTo>
                  <a:pt x="28464" y="38740"/>
                  <a:pt x="28523" y="38548"/>
                  <a:pt x="28523" y="38356"/>
                </a:cubicBezTo>
                <a:lnTo>
                  <a:pt x="30194" y="38356"/>
                </a:lnTo>
                <a:lnTo>
                  <a:pt x="28419" y="40130"/>
                </a:lnTo>
                <a:lnTo>
                  <a:pt x="26261" y="40130"/>
                </a:lnTo>
                <a:lnTo>
                  <a:pt x="19829" y="46562"/>
                </a:lnTo>
                <a:lnTo>
                  <a:pt x="19829" y="49652"/>
                </a:lnTo>
                <a:cubicBezTo>
                  <a:pt x="19710" y="49682"/>
                  <a:pt x="19607" y="49741"/>
                  <a:pt x="19518" y="49830"/>
                </a:cubicBezTo>
                <a:cubicBezTo>
                  <a:pt x="19222" y="50125"/>
                  <a:pt x="19222" y="50598"/>
                  <a:pt x="19518" y="50879"/>
                </a:cubicBezTo>
                <a:cubicBezTo>
                  <a:pt x="19659" y="51027"/>
                  <a:pt x="19847" y="51101"/>
                  <a:pt x="20036" y="51101"/>
                </a:cubicBezTo>
                <a:cubicBezTo>
                  <a:pt x="20224" y="51101"/>
                  <a:pt x="20413" y="51027"/>
                  <a:pt x="20553" y="50879"/>
                </a:cubicBezTo>
                <a:cubicBezTo>
                  <a:pt x="20849" y="50598"/>
                  <a:pt x="20849" y="50125"/>
                  <a:pt x="20553" y="49830"/>
                </a:cubicBezTo>
                <a:cubicBezTo>
                  <a:pt x="20420" y="49697"/>
                  <a:pt x="20228" y="49623"/>
                  <a:pt x="20050" y="49623"/>
                </a:cubicBezTo>
                <a:lnTo>
                  <a:pt x="20050" y="46651"/>
                </a:lnTo>
                <a:lnTo>
                  <a:pt x="26349" y="40352"/>
                </a:lnTo>
                <a:lnTo>
                  <a:pt x="28198" y="40352"/>
                </a:lnTo>
                <a:lnTo>
                  <a:pt x="27680" y="40869"/>
                </a:lnTo>
                <a:cubicBezTo>
                  <a:pt x="27568" y="40804"/>
                  <a:pt x="27444" y="40772"/>
                  <a:pt x="27320" y="40772"/>
                </a:cubicBezTo>
                <a:cubicBezTo>
                  <a:pt x="27133" y="40772"/>
                  <a:pt x="26944" y="40845"/>
                  <a:pt x="26793" y="40987"/>
                </a:cubicBezTo>
                <a:cubicBezTo>
                  <a:pt x="26512" y="41283"/>
                  <a:pt x="26512" y="41742"/>
                  <a:pt x="26793" y="42037"/>
                </a:cubicBezTo>
                <a:cubicBezTo>
                  <a:pt x="26941" y="42178"/>
                  <a:pt x="27129" y="42248"/>
                  <a:pt x="27318" y="42248"/>
                </a:cubicBezTo>
                <a:cubicBezTo>
                  <a:pt x="27506" y="42248"/>
                  <a:pt x="27695" y="42178"/>
                  <a:pt x="27843" y="42037"/>
                </a:cubicBezTo>
                <a:cubicBezTo>
                  <a:pt x="28124" y="41756"/>
                  <a:pt x="28124" y="41298"/>
                  <a:pt x="27857" y="41002"/>
                </a:cubicBezTo>
                <a:lnTo>
                  <a:pt x="28508" y="40352"/>
                </a:lnTo>
                <a:lnTo>
                  <a:pt x="30046" y="40352"/>
                </a:lnTo>
                <a:lnTo>
                  <a:pt x="30046" y="43265"/>
                </a:lnTo>
                <a:cubicBezTo>
                  <a:pt x="29883" y="43265"/>
                  <a:pt x="29706" y="43338"/>
                  <a:pt x="29573" y="43472"/>
                </a:cubicBezTo>
                <a:cubicBezTo>
                  <a:pt x="29395" y="43649"/>
                  <a:pt x="29321" y="43900"/>
                  <a:pt x="29366" y="44122"/>
                </a:cubicBezTo>
                <a:lnTo>
                  <a:pt x="23836" y="49652"/>
                </a:lnTo>
                <a:cubicBezTo>
                  <a:pt x="23711" y="49560"/>
                  <a:pt x="23563" y="49515"/>
                  <a:pt x="23414" y="49515"/>
                </a:cubicBezTo>
                <a:cubicBezTo>
                  <a:pt x="23227" y="49515"/>
                  <a:pt x="23037" y="49586"/>
                  <a:pt x="22889" y="49726"/>
                </a:cubicBezTo>
                <a:cubicBezTo>
                  <a:pt x="22608" y="50022"/>
                  <a:pt x="22608" y="50480"/>
                  <a:pt x="22889" y="50776"/>
                </a:cubicBezTo>
                <a:cubicBezTo>
                  <a:pt x="23037" y="50916"/>
                  <a:pt x="23229" y="50987"/>
                  <a:pt x="23420" y="50987"/>
                </a:cubicBezTo>
                <a:cubicBezTo>
                  <a:pt x="23610" y="50987"/>
                  <a:pt x="23799" y="50916"/>
                  <a:pt x="23939" y="50776"/>
                </a:cubicBezTo>
                <a:cubicBezTo>
                  <a:pt x="24205" y="50510"/>
                  <a:pt x="24220" y="50096"/>
                  <a:pt x="23998" y="49800"/>
                </a:cubicBezTo>
                <a:lnTo>
                  <a:pt x="29454" y="44359"/>
                </a:lnTo>
                <a:cubicBezTo>
                  <a:pt x="29484" y="44418"/>
                  <a:pt x="29514" y="44462"/>
                  <a:pt x="29573" y="44521"/>
                </a:cubicBezTo>
                <a:cubicBezTo>
                  <a:pt x="29713" y="44662"/>
                  <a:pt x="29902" y="44732"/>
                  <a:pt x="30090" y="44732"/>
                </a:cubicBezTo>
                <a:cubicBezTo>
                  <a:pt x="30279" y="44732"/>
                  <a:pt x="30467" y="44662"/>
                  <a:pt x="30608" y="44521"/>
                </a:cubicBezTo>
                <a:cubicBezTo>
                  <a:pt x="30874" y="44255"/>
                  <a:pt x="30889" y="43826"/>
                  <a:pt x="30667" y="43531"/>
                </a:cubicBezTo>
                <a:lnTo>
                  <a:pt x="38193" y="36005"/>
                </a:lnTo>
                <a:lnTo>
                  <a:pt x="43413" y="36005"/>
                </a:lnTo>
                <a:lnTo>
                  <a:pt x="48617" y="30785"/>
                </a:lnTo>
                <a:lnTo>
                  <a:pt x="48617" y="28878"/>
                </a:lnTo>
                <a:cubicBezTo>
                  <a:pt x="48750" y="28848"/>
                  <a:pt x="48854" y="28789"/>
                  <a:pt x="48957" y="28685"/>
                </a:cubicBezTo>
                <a:cubicBezTo>
                  <a:pt x="49238" y="28404"/>
                  <a:pt x="49238" y="27931"/>
                  <a:pt x="48957" y="27650"/>
                </a:cubicBezTo>
                <a:cubicBezTo>
                  <a:pt x="48810" y="27502"/>
                  <a:pt x="48621" y="27429"/>
                  <a:pt x="48432" y="27429"/>
                </a:cubicBezTo>
                <a:cubicBezTo>
                  <a:pt x="48244" y="27429"/>
                  <a:pt x="48055" y="27502"/>
                  <a:pt x="47908" y="27650"/>
                </a:cubicBezTo>
                <a:cubicBezTo>
                  <a:pt x="47627" y="27931"/>
                  <a:pt x="47627" y="28404"/>
                  <a:pt x="47908" y="28685"/>
                </a:cubicBezTo>
                <a:cubicBezTo>
                  <a:pt x="48041" y="28818"/>
                  <a:pt x="48218" y="28892"/>
                  <a:pt x="48396" y="28907"/>
                </a:cubicBezTo>
                <a:lnTo>
                  <a:pt x="48396" y="30696"/>
                </a:lnTo>
                <a:lnTo>
                  <a:pt x="43324" y="35783"/>
                </a:lnTo>
                <a:lnTo>
                  <a:pt x="38104" y="35783"/>
                </a:lnTo>
                <a:lnTo>
                  <a:pt x="30504" y="43383"/>
                </a:lnTo>
                <a:cubicBezTo>
                  <a:pt x="30430" y="43338"/>
                  <a:pt x="30356" y="43309"/>
                  <a:pt x="30268" y="43279"/>
                </a:cubicBezTo>
                <a:lnTo>
                  <a:pt x="30268" y="40130"/>
                </a:lnTo>
                <a:lnTo>
                  <a:pt x="28730" y="40130"/>
                </a:lnTo>
                <a:lnTo>
                  <a:pt x="30504" y="38356"/>
                </a:lnTo>
                <a:lnTo>
                  <a:pt x="31184" y="38356"/>
                </a:lnTo>
                <a:lnTo>
                  <a:pt x="34896" y="34644"/>
                </a:lnTo>
                <a:cubicBezTo>
                  <a:pt x="34984" y="34674"/>
                  <a:pt x="35073" y="34689"/>
                  <a:pt x="35162" y="34689"/>
                </a:cubicBezTo>
                <a:cubicBezTo>
                  <a:pt x="35369" y="34689"/>
                  <a:pt x="35546" y="34600"/>
                  <a:pt x="35679" y="34452"/>
                </a:cubicBezTo>
                <a:cubicBezTo>
                  <a:pt x="35812" y="34304"/>
                  <a:pt x="35886" y="34127"/>
                  <a:pt x="35872" y="33920"/>
                </a:cubicBezTo>
                <a:cubicBezTo>
                  <a:pt x="35872" y="33846"/>
                  <a:pt x="35857" y="33787"/>
                  <a:pt x="35842" y="33713"/>
                </a:cubicBezTo>
                <a:lnTo>
                  <a:pt x="35842" y="33713"/>
                </a:lnTo>
                <a:cubicBezTo>
                  <a:pt x="35961" y="33792"/>
                  <a:pt x="36105" y="33848"/>
                  <a:pt x="36250" y="33848"/>
                </a:cubicBezTo>
                <a:cubicBezTo>
                  <a:pt x="36267" y="33848"/>
                  <a:pt x="36284" y="33847"/>
                  <a:pt x="36300" y="33846"/>
                </a:cubicBezTo>
                <a:cubicBezTo>
                  <a:pt x="36507" y="33846"/>
                  <a:pt x="36685" y="33757"/>
                  <a:pt x="36818" y="33609"/>
                </a:cubicBezTo>
                <a:cubicBezTo>
                  <a:pt x="36951" y="33476"/>
                  <a:pt x="37025" y="33284"/>
                  <a:pt x="37010" y="33092"/>
                </a:cubicBezTo>
                <a:cubicBezTo>
                  <a:pt x="37010" y="32899"/>
                  <a:pt x="36936" y="32722"/>
                  <a:pt x="36803" y="32589"/>
                </a:cubicBezTo>
                <a:cubicBezTo>
                  <a:pt x="36788" y="32589"/>
                  <a:pt x="36788" y="32574"/>
                  <a:pt x="36774" y="32574"/>
                </a:cubicBezTo>
                <a:cubicBezTo>
                  <a:pt x="36759" y="32559"/>
                  <a:pt x="36744" y="32545"/>
                  <a:pt x="36714" y="32530"/>
                </a:cubicBezTo>
                <a:lnTo>
                  <a:pt x="37838" y="31406"/>
                </a:lnTo>
                <a:cubicBezTo>
                  <a:pt x="37986" y="31495"/>
                  <a:pt x="38134" y="31554"/>
                  <a:pt x="38311" y="31554"/>
                </a:cubicBezTo>
                <a:cubicBezTo>
                  <a:pt x="38504" y="31539"/>
                  <a:pt x="38696" y="31450"/>
                  <a:pt x="38829" y="31317"/>
                </a:cubicBezTo>
                <a:cubicBezTo>
                  <a:pt x="38932" y="31199"/>
                  <a:pt x="38992" y="31066"/>
                  <a:pt x="39006" y="30918"/>
                </a:cubicBezTo>
                <a:lnTo>
                  <a:pt x="45143" y="30918"/>
                </a:lnTo>
                <a:cubicBezTo>
                  <a:pt x="45215" y="31264"/>
                  <a:pt x="45511" y="31525"/>
                  <a:pt x="45867" y="31525"/>
                </a:cubicBezTo>
                <a:cubicBezTo>
                  <a:pt x="45877" y="31525"/>
                  <a:pt x="45887" y="31525"/>
                  <a:pt x="45897" y="31524"/>
                </a:cubicBezTo>
                <a:cubicBezTo>
                  <a:pt x="46311" y="31510"/>
                  <a:pt x="46621" y="31169"/>
                  <a:pt x="46606" y="30755"/>
                </a:cubicBezTo>
                <a:cubicBezTo>
                  <a:pt x="46606" y="30563"/>
                  <a:pt x="46518" y="30386"/>
                  <a:pt x="46399" y="30267"/>
                </a:cubicBezTo>
                <a:cubicBezTo>
                  <a:pt x="46252" y="30120"/>
                  <a:pt x="46059" y="30046"/>
                  <a:pt x="45838" y="30046"/>
                </a:cubicBezTo>
                <a:cubicBezTo>
                  <a:pt x="45483" y="30060"/>
                  <a:pt x="45187" y="30341"/>
                  <a:pt x="45143" y="30696"/>
                </a:cubicBezTo>
                <a:lnTo>
                  <a:pt x="39006" y="30696"/>
                </a:lnTo>
                <a:cubicBezTo>
                  <a:pt x="38977" y="30548"/>
                  <a:pt x="38918" y="30401"/>
                  <a:pt x="38799" y="30282"/>
                </a:cubicBezTo>
                <a:cubicBezTo>
                  <a:pt x="38799" y="30282"/>
                  <a:pt x="38784" y="30282"/>
                  <a:pt x="38784" y="30267"/>
                </a:cubicBezTo>
                <a:cubicBezTo>
                  <a:pt x="38666" y="30164"/>
                  <a:pt x="38533" y="30105"/>
                  <a:pt x="38370" y="30075"/>
                </a:cubicBezTo>
                <a:lnTo>
                  <a:pt x="39021" y="29439"/>
                </a:lnTo>
                <a:cubicBezTo>
                  <a:pt x="39124" y="29504"/>
                  <a:pt x="39250" y="29546"/>
                  <a:pt x="39378" y="29546"/>
                </a:cubicBezTo>
                <a:cubicBezTo>
                  <a:pt x="39397" y="29546"/>
                  <a:pt x="39416" y="29545"/>
                  <a:pt x="39435" y="29543"/>
                </a:cubicBezTo>
                <a:cubicBezTo>
                  <a:pt x="39627" y="29543"/>
                  <a:pt x="39805" y="29454"/>
                  <a:pt x="39938" y="29306"/>
                </a:cubicBezTo>
                <a:cubicBezTo>
                  <a:pt x="40071" y="29173"/>
                  <a:pt x="40145" y="28981"/>
                  <a:pt x="40145" y="28789"/>
                </a:cubicBezTo>
                <a:cubicBezTo>
                  <a:pt x="40130" y="28597"/>
                  <a:pt x="40056" y="28434"/>
                  <a:pt x="39938" y="28316"/>
                </a:cubicBezTo>
                <a:lnTo>
                  <a:pt x="43427" y="28153"/>
                </a:lnTo>
                <a:lnTo>
                  <a:pt x="43472" y="28153"/>
                </a:lnTo>
                <a:lnTo>
                  <a:pt x="45364" y="26260"/>
                </a:lnTo>
                <a:cubicBezTo>
                  <a:pt x="45489" y="26352"/>
                  <a:pt x="45640" y="26398"/>
                  <a:pt x="45791" y="26398"/>
                </a:cubicBezTo>
                <a:cubicBezTo>
                  <a:pt x="45981" y="26398"/>
                  <a:pt x="46171" y="26326"/>
                  <a:pt x="46311" y="26186"/>
                </a:cubicBezTo>
                <a:cubicBezTo>
                  <a:pt x="46592" y="25906"/>
                  <a:pt x="46592" y="25432"/>
                  <a:pt x="46311" y="25137"/>
                </a:cubicBezTo>
                <a:cubicBezTo>
                  <a:pt x="46163" y="24996"/>
                  <a:pt x="45974" y="24926"/>
                  <a:pt x="45786" y="24926"/>
                </a:cubicBezTo>
                <a:cubicBezTo>
                  <a:pt x="45597" y="24926"/>
                  <a:pt x="45409" y="24996"/>
                  <a:pt x="45261" y="25137"/>
                </a:cubicBezTo>
                <a:cubicBezTo>
                  <a:pt x="44995" y="25403"/>
                  <a:pt x="44980" y="25817"/>
                  <a:pt x="45202" y="26113"/>
                </a:cubicBezTo>
                <a:lnTo>
                  <a:pt x="43383" y="27946"/>
                </a:lnTo>
                <a:lnTo>
                  <a:pt x="39598" y="28109"/>
                </a:lnTo>
                <a:cubicBezTo>
                  <a:pt x="39544" y="28087"/>
                  <a:pt x="39489" y="28073"/>
                  <a:pt x="39435" y="28073"/>
                </a:cubicBezTo>
                <a:cubicBezTo>
                  <a:pt x="39416" y="28073"/>
                  <a:pt x="39396" y="28075"/>
                  <a:pt x="39376" y="28079"/>
                </a:cubicBezTo>
                <a:cubicBezTo>
                  <a:pt x="39287" y="28079"/>
                  <a:pt x="39213" y="28094"/>
                  <a:pt x="39139" y="28123"/>
                </a:cubicBezTo>
                <a:lnTo>
                  <a:pt x="37749" y="28183"/>
                </a:lnTo>
                <a:lnTo>
                  <a:pt x="37705" y="28183"/>
                </a:lnTo>
                <a:lnTo>
                  <a:pt x="37602" y="28286"/>
                </a:lnTo>
                <a:cubicBezTo>
                  <a:pt x="37498" y="28242"/>
                  <a:pt x="37395" y="28212"/>
                  <a:pt x="37276" y="28212"/>
                </a:cubicBezTo>
                <a:cubicBezTo>
                  <a:pt x="37069" y="28227"/>
                  <a:pt x="36892" y="28301"/>
                  <a:pt x="36759" y="28449"/>
                </a:cubicBezTo>
                <a:cubicBezTo>
                  <a:pt x="36626" y="28597"/>
                  <a:pt x="36552" y="28789"/>
                  <a:pt x="36567" y="28981"/>
                </a:cubicBezTo>
                <a:cubicBezTo>
                  <a:pt x="36567" y="29085"/>
                  <a:pt x="36581" y="29173"/>
                  <a:pt x="36626" y="29262"/>
                </a:cubicBezTo>
                <a:lnTo>
                  <a:pt x="33964" y="31924"/>
                </a:lnTo>
                <a:lnTo>
                  <a:pt x="31539" y="31924"/>
                </a:lnTo>
                <a:lnTo>
                  <a:pt x="33003" y="30460"/>
                </a:lnTo>
                <a:lnTo>
                  <a:pt x="33728" y="30460"/>
                </a:lnTo>
                <a:lnTo>
                  <a:pt x="35842" y="28345"/>
                </a:lnTo>
                <a:cubicBezTo>
                  <a:pt x="35975" y="28434"/>
                  <a:pt x="36138" y="28493"/>
                  <a:pt x="36300" y="28493"/>
                </a:cubicBezTo>
                <a:cubicBezTo>
                  <a:pt x="36507" y="28478"/>
                  <a:pt x="36685" y="28390"/>
                  <a:pt x="36818" y="28257"/>
                </a:cubicBezTo>
                <a:cubicBezTo>
                  <a:pt x="36951" y="28109"/>
                  <a:pt x="37025" y="27916"/>
                  <a:pt x="37010" y="27724"/>
                </a:cubicBezTo>
                <a:cubicBezTo>
                  <a:pt x="37010" y="27576"/>
                  <a:pt x="36966" y="27443"/>
                  <a:pt x="36877" y="27325"/>
                </a:cubicBezTo>
                <a:cubicBezTo>
                  <a:pt x="36907" y="27251"/>
                  <a:pt x="36921" y="27177"/>
                  <a:pt x="36921" y="27088"/>
                </a:cubicBezTo>
                <a:lnTo>
                  <a:pt x="41904" y="27015"/>
                </a:lnTo>
                <a:lnTo>
                  <a:pt x="45778" y="23141"/>
                </a:lnTo>
                <a:cubicBezTo>
                  <a:pt x="45898" y="23233"/>
                  <a:pt x="46041" y="23291"/>
                  <a:pt x="46198" y="23291"/>
                </a:cubicBezTo>
                <a:cubicBezTo>
                  <a:pt x="46215" y="23291"/>
                  <a:pt x="46233" y="23290"/>
                  <a:pt x="46252" y="23288"/>
                </a:cubicBezTo>
                <a:cubicBezTo>
                  <a:pt x="46459" y="23288"/>
                  <a:pt x="46636" y="23200"/>
                  <a:pt x="46769" y="23052"/>
                </a:cubicBezTo>
                <a:cubicBezTo>
                  <a:pt x="46902" y="22904"/>
                  <a:pt x="46976" y="22727"/>
                  <a:pt x="46961" y="22519"/>
                </a:cubicBezTo>
                <a:cubicBezTo>
                  <a:pt x="46961" y="22342"/>
                  <a:pt x="46887" y="22165"/>
                  <a:pt x="46754" y="22032"/>
                </a:cubicBezTo>
                <a:cubicBezTo>
                  <a:pt x="46739" y="22017"/>
                  <a:pt x="46739" y="22017"/>
                  <a:pt x="46725" y="22002"/>
                </a:cubicBezTo>
                <a:cubicBezTo>
                  <a:pt x="46577" y="21869"/>
                  <a:pt x="46399" y="21810"/>
                  <a:pt x="46192" y="21810"/>
                </a:cubicBezTo>
                <a:cubicBezTo>
                  <a:pt x="45793" y="21825"/>
                  <a:pt x="45468" y="22179"/>
                  <a:pt x="45483" y="22579"/>
                </a:cubicBezTo>
                <a:cubicBezTo>
                  <a:pt x="45497" y="22727"/>
                  <a:pt x="45542" y="22874"/>
                  <a:pt x="45631" y="22978"/>
                </a:cubicBezTo>
                <a:lnTo>
                  <a:pt x="41816" y="26807"/>
                </a:lnTo>
                <a:lnTo>
                  <a:pt x="36907" y="26881"/>
                </a:lnTo>
                <a:cubicBezTo>
                  <a:pt x="36877" y="26748"/>
                  <a:pt x="36803" y="26645"/>
                  <a:pt x="36714" y="26541"/>
                </a:cubicBezTo>
                <a:cubicBezTo>
                  <a:pt x="36574" y="26401"/>
                  <a:pt x="36385" y="26331"/>
                  <a:pt x="36195" y="26331"/>
                </a:cubicBezTo>
                <a:cubicBezTo>
                  <a:pt x="36005" y="26331"/>
                  <a:pt x="35812" y="26401"/>
                  <a:pt x="35665" y="26541"/>
                </a:cubicBezTo>
                <a:cubicBezTo>
                  <a:pt x="35413" y="26807"/>
                  <a:pt x="35384" y="27192"/>
                  <a:pt x="35591" y="27488"/>
                </a:cubicBezTo>
                <a:cubicBezTo>
                  <a:pt x="35576" y="27517"/>
                  <a:pt x="35561" y="27562"/>
                  <a:pt x="35561" y="27591"/>
                </a:cubicBezTo>
                <a:lnTo>
                  <a:pt x="32914" y="30238"/>
                </a:lnTo>
                <a:lnTo>
                  <a:pt x="30889" y="30238"/>
                </a:lnTo>
                <a:lnTo>
                  <a:pt x="33254" y="27872"/>
                </a:lnTo>
                <a:lnTo>
                  <a:pt x="33920" y="27872"/>
                </a:lnTo>
                <a:lnTo>
                  <a:pt x="35576" y="26201"/>
                </a:lnTo>
                <a:cubicBezTo>
                  <a:pt x="35694" y="26290"/>
                  <a:pt x="35857" y="26334"/>
                  <a:pt x="36019" y="26334"/>
                </a:cubicBezTo>
                <a:cubicBezTo>
                  <a:pt x="36389" y="26320"/>
                  <a:pt x="36670" y="26039"/>
                  <a:pt x="36714" y="25684"/>
                </a:cubicBezTo>
                <a:lnTo>
                  <a:pt x="40677" y="25684"/>
                </a:lnTo>
                <a:lnTo>
                  <a:pt x="46000" y="20361"/>
                </a:lnTo>
                <a:lnTo>
                  <a:pt x="46000" y="9641"/>
                </a:lnTo>
                <a:lnTo>
                  <a:pt x="48410" y="7231"/>
                </a:lnTo>
                <a:cubicBezTo>
                  <a:pt x="48542" y="7322"/>
                  <a:pt x="48693" y="7368"/>
                  <a:pt x="48844" y="7368"/>
                </a:cubicBezTo>
                <a:cubicBezTo>
                  <a:pt x="49034" y="7368"/>
                  <a:pt x="49223" y="7296"/>
                  <a:pt x="49371" y="7157"/>
                </a:cubicBezTo>
                <a:cubicBezTo>
                  <a:pt x="49652" y="6861"/>
                  <a:pt x="49652" y="6403"/>
                  <a:pt x="49371" y="6107"/>
                </a:cubicBezTo>
                <a:cubicBezTo>
                  <a:pt x="49224" y="5966"/>
                  <a:pt x="49031" y="5896"/>
                  <a:pt x="48841" y="5896"/>
                </a:cubicBezTo>
                <a:cubicBezTo>
                  <a:pt x="48651" y="5896"/>
                  <a:pt x="48462" y="5966"/>
                  <a:pt x="48322" y="6107"/>
                </a:cubicBezTo>
                <a:cubicBezTo>
                  <a:pt x="48055" y="6373"/>
                  <a:pt x="48041" y="6787"/>
                  <a:pt x="48262" y="7068"/>
                </a:cubicBezTo>
                <a:lnTo>
                  <a:pt x="45778" y="9552"/>
                </a:lnTo>
                <a:lnTo>
                  <a:pt x="45778" y="20272"/>
                </a:lnTo>
                <a:lnTo>
                  <a:pt x="40588" y="25462"/>
                </a:lnTo>
                <a:lnTo>
                  <a:pt x="36714" y="25462"/>
                </a:lnTo>
                <a:cubicBezTo>
                  <a:pt x="36685" y="25314"/>
                  <a:pt x="36611" y="25181"/>
                  <a:pt x="36507" y="25078"/>
                </a:cubicBezTo>
                <a:cubicBezTo>
                  <a:pt x="36360" y="24930"/>
                  <a:pt x="36167" y="24856"/>
                  <a:pt x="35960" y="24856"/>
                </a:cubicBezTo>
                <a:cubicBezTo>
                  <a:pt x="35576" y="24871"/>
                  <a:pt x="35265" y="25181"/>
                  <a:pt x="35251" y="25551"/>
                </a:cubicBezTo>
                <a:lnTo>
                  <a:pt x="33166" y="27650"/>
                </a:lnTo>
                <a:lnTo>
                  <a:pt x="30253" y="27650"/>
                </a:lnTo>
                <a:lnTo>
                  <a:pt x="34245" y="23643"/>
                </a:lnTo>
                <a:lnTo>
                  <a:pt x="39317" y="23643"/>
                </a:lnTo>
                <a:lnTo>
                  <a:pt x="43442" y="19518"/>
                </a:lnTo>
                <a:lnTo>
                  <a:pt x="43442" y="8635"/>
                </a:lnTo>
                <a:lnTo>
                  <a:pt x="47893" y="4170"/>
                </a:lnTo>
                <a:lnTo>
                  <a:pt x="56809" y="4170"/>
                </a:lnTo>
                <a:lnTo>
                  <a:pt x="59648" y="1331"/>
                </a:lnTo>
                <a:cubicBezTo>
                  <a:pt x="59781" y="1424"/>
                  <a:pt x="59925" y="1481"/>
                  <a:pt x="60082" y="1481"/>
                </a:cubicBezTo>
                <a:cubicBezTo>
                  <a:pt x="60100" y="1481"/>
                  <a:pt x="60118" y="1480"/>
                  <a:pt x="60136" y="1479"/>
                </a:cubicBezTo>
                <a:cubicBezTo>
                  <a:pt x="60328" y="1479"/>
                  <a:pt x="60505" y="1390"/>
                  <a:pt x="60638" y="1242"/>
                </a:cubicBezTo>
                <a:cubicBezTo>
                  <a:pt x="60772" y="1109"/>
                  <a:pt x="60846" y="917"/>
                  <a:pt x="60846" y="725"/>
                </a:cubicBezTo>
                <a:cubicBezTo>
                  <a:pt x="60831" y="532"/>
                  <a:pt x="60757" y="355"/>
                  <a:pt x="60624" y="222"/>
                </a:cubicBezTo>
                <a:cubicBezTo>
                  <a:pt x="60624" y="222"/>
                  <a:pt x="60609" y="207"/>
                  <a:pt x="60609" y="207"/>
                </a:cubicBezTo>
                <a:cubicBezTo>
                  <a:pt x="60461" y="74"/>
                  <a:pt x="60284" y="0"/>
                  <a:pt x="6010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ZoneTexte 7"/>
          <p:cNvSpPr txBox="1"/>
          <p:nvPr/>
        </p:nvSpPr>
        <p:spPr>
          <a:xfrm>
            <a:off x="522513" y="587613"/>
            <a:ext cx="5704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Les bases relationnelles sont un standard établi depuis plusieurs décennies et reposent sur un modèle </a:t>
            </a:r>
            <a:r>
              <a:rPr lang="fr-FR" dirty="0" smtClean="0">
                <a:solidFill>
                  <a:schemeClr val="tx1"/>
                </a:solidFill>
              </a:rPr>
              <a:t>structuré</a:t>
            </a:r>
          </a:p>
          <a:p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u="sng" dirty="0">
                <a:solidFill>
                  <a:schemeClr val="tx1"/>
                </a:solidFill>
              </a:rPr>
              <a:t>Exemples de bases SQL populaires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410059" y="3086099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Ellipse 4"/>
          <p:cNvSpPr/>
          <p:nvPr/>
        </p:nvSpPr>
        <p:spPr>
          <a:xfrm>
            <a:off x="1029565" y="718045"/>
            <a:ext cx="1891863" cy="744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Bases de </a:t>
            </a:r>
            <a:r>
              <a:rPr lang="en-US" b="1" dirty="0" err="1" smtClean="0">
                <a:solidFill>
                  <a:schemeClr val="tx1"/>
                </a:solidFill>
              </a:rPr>
              <a:t>Données</a:t>
            </a:r>
            <a:r>
              <a:rPr lang="en-US" b="1" dirty="0" smtClean="0">
                <a:solidFill>
                  <a:schemeClr val="tx1"/>
                </a:solidFill>
              </a:rPr>
              <a:t> NoSQL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66" y="219256"/>
            <a:ext cx="5382961" cy="4882366"/>
          </a:xfrm>
          <a:prstGeom prst="rect">
            <a:avLst/>
          </a:prstGeom>
        </p:spPr>
      </p:pic>
      <p:sp>
        <p:nvSpPr>
          <p:cNvPr id="3" name="Flèche vers le bas 2"/>
          <p:cNvSpPr/>
          <p:nvPr/>
        </p:nvSpPr>
        <p:spPr>
          <a:xfrm rot="16200000">
            <a:off x="236882" y="630475"/>
            <a:ext cx="540803" cy="919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54783" y="2451217"/>
            <a:ext cx="331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Les bases </a:t>
            </a:r>
            <a:r>
              <a:rPr lang="fr-FR" sz="1200" dirty="0" err="1">
                <a:solidFill>
                  <a:schemeClr val="tx1"/>
                </a:solidFill>
              </a:rPr>
              <a:t>NoSQL</a:t>
            </a:r>
            <a:r>
              <a:rPr lang="fr-FR" sz="1200" dirty="0">
                <a:solidFill>
                  <a:schemeClr val="tx1"/>
                </a:solidFill>
              </a:rPr>
              <a:t> offrent une alternative moderne pour des besoins spécifiques tels que la flexibilité, la </a:t>
            </a:r>
            <a:r>
              <a:rPr lang="fr-FR" sz="1200" dirty="0" err="1">
                <a:solidFill>
                  <a:schemeClr val="tx1"/>
                </a:solidFill>
              </a:rPr>
              <a:t>scalabilité</a:t>
            </a:r>
            <a:r>
              <a:rPr lang="fr-FR" sz="1200" dirty="0">
                <a:solidFill>
                  <a:schemeClr val="tx1"/>
                </a:solidFill>
              </a:rPr>
              <a:t>, et la gestion des données non structurées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/>
          <p:nvPr/>
        </p:nvSpPr>
        <p:spPr>
          <a:xfrm flipH="1">
            <a:off x="-893327" y="2221312"/>
            <a:ext cx="3699285" cy="3470017"/>
          </a:xfrm>
          <a:custGeom>
            <a:avLst/>
            <a:gdLst/>
            <a:ahLst/>
            <a:cxnLst/>
            <a:rect l="l" t="t" r="r" b="b"/>
            <a:pathLst>
              <a:path w="60846" h="57075" extrusionOk="0">
                <a:moveTo>
                  <a:pt x="35280" y="25832"/>
                </a:moveTo>
                <a:cubicBezTo>
                  <a:pt x="35310" y="25920"/>
                  <a:pt x="35354" y="25994"/>
                  <a:pt x="35413" y="26053"/>
                </a:cubicBezTo>
                <a:lnTo>
                  <a:pt x="33831" y="27650"/>
                </a:lnTo>
                <a:lnTo>
                  <a:pt x="33476" y="27650"/>
                </a:lnTo>
                <a:lnTo>
                  <a:pt x="35280" y="25832"/>
                </a:lnTo>
                <a:close/>
                <a:moveTo>
                  <a:pt x="32944" y="27872"/>
                </a:moveTo>
                <a:lnTo>
                  <a:pt x="30563" y="30238"/>
                </a:lnTo>
                <a:lnTo>
                  <a:pt x="27665" y="30238"/>
                </a:lnTo>
                <a:lnTo>
                  <a:pt x="30031" y="27872"/>
                </a:lnTo>
                <a:close/>
                <a:moveTo>
                  <a:pt x="35561" y="27902"/>
                </a:moveTo>
                <a:cubicBezTo>
                  <a:pt x="35576" y="28005"/>
                  <a:pt x="35620" y="28109"/>
                  <a:pt x="35679" y="28183"/>
                </a:cubicBezTo>
                <a:lnTo>
                  <a:pt x="33639" y="30238"/>
                </a:lnTo>
                <a:lnTo>
                  <a:pt x="33225" y="30238"/>
                </a:lnTo>
                <a:lnTo>
                  <a:pt x="35561" y="27902"/>
                </a:lnTo>
                <a:close/>
                <a:moveTo>
                  <a:pt x="32693" y="30460"/>
                </a:moveTo>
                <a:lnTo>
                  <a:pt x="31229" y="31924"/>
                </a:lnTo>
                <a:lnTo>
                  <a:pt x="29188" y="31924"/>
                </a:lnTo>
                <a:lnTo>
                  <a:pt x="30667" y="30460"/>
                </a:lnTo>
                <a:close/>
                <a:moveTo>
                  <a:pt x="37557" y="30903"/>
                </a:moveTo>
                <a:cubicBezTo>
                  <a:pt x="37572" y="31036"/>
                  <a:pt x="37616" y="31140"/>
                  <a:pt x="37690" y="31243"/>
                </a:cubicBezTo>
                <a:lnTo>
                  <a:pt x="36522" y="32411"/>
                </a:lnTo>
                <a:cubicBezTo>
                  <a:pt x="36457" y="32390"/>
                  <a:pt x="36392" y="32376"/>
                  <a:pt x="36322" y="32376"/>
                </a:cubicBezTo>
                <a:cubicBezTo>
                  <a:pt x="36296" y="32376"/>
                  <a:pt x="36269" y="32378"/>
                  <a:pt x="36241" y="32382"/>
                </a:cubicBezTo>
                <a:cubicBezTo>
                  <a:pt x="36167" y="32382"/>
                  <a:pt x="36108" y="32397"/>
                  <a:pt x="36034" y="32411"/>
                </a:cubicBezTo>
                <a:lnTo>
                  <a:pt x="37557" y="30903"/>
                </a:lnTo>
                <a:close/>
                <a:moveTo>
                  <a:pt x="33742" y="32145"/>
                </a:moveTo>
                <a:lnTo>
                  <a:pt x="32722" y="33166"/>
                </a:lnTo>
                <a:lnTo>
                  <a:pt x="30475" y="33166"/>
                </a:lnTo>
                <a:lnTo>
                  <a:pt x="30475" y="32988"/>
                </a:lnTo>
                <a:lnTo>
                  <a:pt x="31317" y="32145"/>
                </a:lnTo>
                <a:close/>
                <a:moveTo>
                  <a:pt x="38829" y="28360"/>
                </a:moveTo>
                <a:cubicBezTo>
                  <a:pt x="38711" y="28493"/>
                  <a:pt x="38651" y="28656"/>
                  <a:pt x="38666" y="28833"/>
                </a:cubicBezTo>
                <a:cubicBezTo>
                  <a:pt x="38666" y="29011"/>
                  <a:pt x="38740" y="29173"/>
                  <a:pt x="38844" y="29292"/>
                </a:cubicBezTo>
                <a:lnTo>
                  <a:pt x="38016" y="30120"/>
                </a:lnTo>
                <a:cubicBezTo>
                  <a:pt x="37912" y="30164"/>
                  <a:pt x="37823" y="30223"/>
                  <a:pt x="37735" y="30312"/>
                </a:cubicBezTo>
                <a:cubicBezTo>
                  <a:pt x="37676" y="30386"/>
                  <a:pt x="37616" y="30460"/>
                  <a:pt x="37587" y="30548"/>
                </a:cubicBezTo>
                <a:lnTo>
                  <a:pt x="35886" y="32249"/>
                </a:lnTo>
                <a:cubicBezTo>
                  <a:pt x="35765" y="32141"/>
                  <a:pt x="35593" y="32070"/>
                  <a:pt x="35429" y="32070"/>
                </a:cubicBezTo>
                <a:cubicBezTo>
                  <a:pt x="35414" y="32070"/>
                  <a:pt x="35399" y="32070"/>
                  <a:pt x="35384" y="32071"/>
                </a:cubicBezTo>
                <a:cubicBezTo>
                  <a:pt x="35177" y="32071"/>
                  <a:pt x="34999" y="32160"/>
                  <a:pt x="34866" y="32308"/>
                </a:cubicBezTo>
                <a:cubicBezTo>
                  <a:pt x="34733" y="32456"/>
                  <a:pt x="34659" y="32633"/>
                  <a:pt x="34674" y="32840"/>
                </a:cubicBezTo>
                <a:cubicBezTo>
                  <a:pt x="34674" y="32870"/>
                  <a:pt x="34674" y="32899"/>
                  <a:pt x="34674" y="32929"/>
                </a:cubicBezTo>
                <a:cubicBezTo>
                  <a:pt x="34644" y="32885"/>
                  <a:pt x="34615" y="32840"/>
                  <a:pt x="34585" y="32796"/>
                </a:cubicBezTo>
                <a:cubicBezTo>
                  <a:pt x="34570" y="32796"/>
                  <a:pt x="34570" y="32781"/>
                  <a:pt x="34556" y="32781"/>
                </a:cubicBezTo>
                <a:cubicBezTo>
                  <a:pt x="34408" y="32648"/>
                  <a:pt x="34230" y="32574"/>
                  <a:pt x="34023" y="32574"/>
                </a:cubicBezTo>
                <a:cubicBezTo>
                  <a:pt x="33831" y="32589"/>
                  <a:pt x="33654" y="32678"/>
                  <a:pt x="33521" y="32811"/>
                </a:cubicBezTo>
                <a:cubicBezTo>
                  <a:pt x="33417" y="32914"/>
                  <a:pt x="33358" y="33032"/>
                  <a:pt x="33328" y="33166"/>
                </a:cubicBezTo>
                <a:lnTo>
                  <a:pt x="33033" y="33166"/>
                </a:lnTo>
                <a:lnTo>
                  <a:pt x="34053" y="32145"/>
                </a:lnTo>
                <a:lnTo>
                  <a:pt x="34334" y="32145"/>
                </a:lnTo>
                <a:lnTo>
                  <a:pt x="36907" y="29587"/>
                </a:lnTo>
                <a:cubicBezTo>
                  <a:pt x="37025" y="29646"/>
                  <a:pt x="37158" y="29691"/>
                  <a:pt x="37291" y="29691"/>
                </a:cubicBezTo>
                <a:lnTo>
                  <a:pt x="37321" y="29691"/>
                </a:lnTo>
                <a:cubicBezTo>
                  <a:pt x="37528" y="29691"/>
                  <a:pt x="37705" y="29602"/>
                  <a:pt x="37838" y="29454"/>
                </a:cubicBezTo>
                <a:cubicBezTo>
                  <a:pt x="37971" y="29306"/>
                  <a:pt x="38045" y="29129"/>
                  <a:pt x="38030" y="28922"/>
                </a:cubicBezTo>
                <a:cubicBezTo>
                  <a:pt x="38030" y="28744"/>
                  <a:pt x="37956" y="28567"/>
                  <a:pt x="37823" y="28434"/>
                </a:cubicBezTo>
                <a:cubicBezTo>
                  <a:pt x="37809" y="28419"/>
                  <a:pt x="37809" y="28419"/>
                  <a:pt x="37794" y="28404"/>
                </a:cubicBezTo>
                <a:lnTo>
                  <a:pt x="38829" y="28360"/>
                </a:lnTo>
                <a:close/>
                <a:moveTo>
                  <a:pt x="34777" y="33195"/>
                </a:moveTo>
                <a:cubicBezTo>
                  <a:pt x="34792" y="33225"/>
                  <a:pt x="34822" y="33254"/>
                  <a:pt x="34851" y="33269"/>
                </a:cubicBezTo>
                <a:cubicBezTo>
                  <a:pt x="34822" y="33284"/>
                  <a:pt x="34807" y="33299"/>
                  <a:pt x="34792" y="33299"/>
                </a:cubicBezTo>
                <a:cubicBezTo>
                  <a:pt x="34792" y="33299"/>
                  <a:pt x="34792" y="33299"/>
                  <a:pt x="34792" y="33284"/>
                </a:cubicBezTo>
                <a:cubicBezTo>
                  <a:pt x="34792" y="33254"/>
                  <a:pt x="34792" y="33225"/>
                  <a:pt x="34777" y="33195"/>
                </a:cubicBezTo>
                <a:close/>
                <a:moveTo>
                  <a:pt x="31007" y="32145"/>
                </a:moveTo>
                <a:lnTo>
                  <a:pt x="30253" y="32899"/>
                </a:lnTo>
                <a:lnTo>
                  <a:pt x="30253" y="33166"/>
                </a:lnTo>
                <a:lnTo>
                  <a:pt x="28434" y="33166"/>
                </a:lnTo>
                <a:lnTo>
                  <a:pt x="27843" y="33757"/>
                </a:lnTo>
                <a:lnTo>
                  <a:pt x="27843" y="33269"/>
                </a:lnTo>
                <a:lnTo>
                  <a:pt x="28966" y="32145"/>
                </a:lnTo>
                <a:close/>
                <a:moveTo>
                  <a:pt x="32707" y="33387"/>
                </a:moveTo>
                <a:lnTo>
                  <a:pt x="32707" y="34467"/>
                </a:lnTo>
                <a:cubicBezTo>
                  <a:pt x="32678" y="34467"/>
                  <a:pt x="32642" y="34460"/>
                  <a:pt x="32603" y="34460"/>
                </a:cubicBezTo>
                <a:cubicBezTo>
                  <a:pt x="32584" y="34460"/>
                  <a:pt x="32564" y="34462"/>
                  <a:pt x="32545" y="34467"/>
                </a:cubicBezTo>
                <a:cubicBezTo>
                  <a:pt x="32205" y="34467"/>
                  <a:pt x="31924" y="34718"/>
                  <a:pt x="31865" y="35043"/>
                </a:cubicBezTo>
                <a:lnTo>
                  <a:pt x="30889" y="35043"/>
                </a:lnTo>
                <a:cubicBezTo>
                  <a:pt x="30770" y="34925"/>
                  <a:pt x="30637" y="34866"/>
                  <a:pt x="30475" y="34836"/>
                </a:cubicBezTo>
                <a:lnTo>
                  <a:pt x="30475" y="33387"/>
                </a:lnTo>
                <a:close/>
                <a:moveTo>
                  <a:pt x="30356" y="30460"/>
                </a:moveTo>
                <a:lnTo>
                  <a:pt x="28878" y="31924"/>
                </a:lnTo>
                <a:lnTo>
                  <a:pt x="27192" y="31924"/>
                </a:lnTo>
                <a:lnTo>
                  <a:pt x="25773" y="33358"/>
                </a:lnTo>
                <a:lnTo>
                  <a:pt x="25773" y="35517"/>
                </a:lnTo>
                <a:lnTo>
                  <a:pt x="25713" y="35517"/>
                </a:lnTo>
                <a:lnTo>
                  <a:pt x="25713" y="32175"/>
                </a:lnTo>
                <a:lnTo>
                  <a:pt x="27443" y="30460"/>
                </a:lnTo>
                <a:close/>
                <a:moveTo>
                  <a:pt x="30253" y="33387"/>
                </a:moveTo>
                <a:lnTo>
                  <a:pt x="30253" y="34718"/>
                </a:lnTo>
                <a:cubicBezTo>
                  <a:pt x="30238" y="34703"/>
                  <a:pt x="30238" y="34689"/>
                  <a:pt x="30223" y="34674"/>
                </a:cubicBezTo>
                <a:cubicBezTo>
                  <a:pt x="30086" y="34550"/>
                  <a:pt x="29911" y="34465"/>
                  <a:pt x="29709" y="34465"/>
                </a:cubicBezTo>
                <a:cubicBezTo>
                  <a:pt x="29694" y="34465"/>
                  <a:pt x="29678" y="34466"/>
                  <a:pt x="29661" y="34467"/>
                </a:cubicBezTo>
                <a:cubicBezTo>
                  <a:pt x="29262" y="34482"/>
                  <a:pt x="28937" y="34822"/>
                  <a:pt x="28952" y="35221"/>
                </a:cubicBezTo>
                <a:cubicBezTo>
                  <a:pt x="28966" y="35625"/>
                  <a:pt x="29305" y="35931"/>
                  <a:pt x="29693" y="35931"/>
                </a:cubicBezTo>
                <a:cubicBezTo>
                  <a:pt x="29702" y="35931"/>
                  <a:pt x="29711" y="35931"/>
                  <a:pt x="29721" y="35931"/>
                </a:cubicBezTo>
                <a:lnTo>
                  <a:pt x="29735" y="35931"/>
                </a:lnTo>
                <a:cubicBezTo>
                  <a:pt x="29765" y="35990"/>
                  <a:pt x="29809" y="36034"/>
                  <a:pt x="29854" y="36093"/>
                </a:cubicBezTo>
                <a:cubicBezTo>
                  <a:pt x="29994" y="36234"/>
                  <a:pt x="30183" y="36304"/>
                  <a:pt x="30371" y="36304"/>
                </a:cubicBezTo>
                <a:cubicBezTo>
                  <a:pt x="30560" y="36304"/>
                  <a:pt x="30748" y="36234"/>
                  <a:pt x="30889" y="36093"/>
                </a:cubicBezTo>
                <a:cubicBezTo>
                  <a:pt x="31110" y="35871"/>
                  <a:pt x="31170" y="35531"/>
                  <a:pt x="31051" y="35265"/>
                </a:cubicBezTo>
                <a:lnTo>
                  <a:pt x="31850" y="35265"/>
                </a:lnTo>
                <a:cubicBezTo>
                  <a:pt x="31865" y="35443"/>
                  <a:pt x="31938" y="35620"/>
                  <a:pt x="32072" y="35738"/>
                </a:cubicBezTo>
                <a:cubicBezTo>
                  <a:pt x="32207" y="35860"/>
                  <a:pt x="32379" y="35932"/>
                  <a:pt x="32555" y="35932"/>
                </a:cubicBezTo>
                <a:cubicBezTo>
                  <a:pt x="32571" y="35932"/>
                  <a:pt x="32588" y="35932"/>
                  <a:pt x="32604" y="35931"/>
                </a:cubicBezTo>
                <a:lnTo>
                  <a:pt x="32619" y="35931"/>
                </a:lnTo>
                <a:lnTo>
                  <a:pt x="30416" y="38149"/>
                </a:lnTo>
                <a:lnTo>
                  <a:pt x="28493" y="38149"/>
                </a:lnTo>
                <a:cubicBezTo>
                  <a:pt x="28449" y="38030"/>
                  <a:pt x="28405" y="37927"/>
                  <a:pt x="28316" y="37853"/>
                </a:cubicBezTo>
                <a:cubicBezTo>
                  <a:pt x="28183" y="37720"/>
                  <a:pt x="28020" y="37646"/>
                  <a:pt x="27843" y="37631"/>
                </a:cubicBezTo>
                <a:lnTo>
                  <a:pt x="27843" y="37143"/>
                </a:lnTo>
                <a:lnTo>
                  <a:pt x="27902" y="37143"/>
                </a:lnTo>
                <a:cubicBezTo>
                  <a:pt x="28094" y="37128"/>
                  <a:pt x="28272" y="37054"/>
                  <a:pt x="28419" y="36906"/>
                </a:cubicBezTo>
                <a:cubicBezTo>
                  <a:pt x="28552" y="36759"/>
                  <a:pt x="28612" y="36566"/>
                  <a:pt x="28612" y="36374"/>
                </a:cubicBezTo>
                <a:cubicBezTo>
                  <a:pt x="28597" y="36182"/>
                  <a:pt x="28523" y="36019"/>
                  <a:pt x="28390" y="35886"/>
                </a:cubicBezTo>
                <a:cubicBezTo>
                  <a:pt x="28390" y="35871"/>
                  <a:pt x="28375" y="35871"/>
                  <a:pt x="28375" y="35857"/>
                </a:cubicBezTo>
                <a:cubicBezTo>
                  <a:pt x="28242" y="35738"/>
                  <a:pt x="28094" y="35679"/>
                  <a:pt x="27931" y="35664"/>
                </a:cubicBezTo>
                <a:lnTo>
                  <a:pt x="27931" y="33994"/>
                </a:lnTo>
                <a:lnTo>
                  <a:pt x="28523" y="33387"/>
                </a:lnTo>
                <a:close/>
                <a:moveTo>
                  <a:pt x="33328" y="33387"/>
                </a:moveTo>
                <a:cubicBezTo>
                  <a:pt x="33343" y="33565"/>
                  <a:pt x="33417" y="33727"/>
                  <a:pt x="33550" y="33861"/>
                </a:cubicBezTo>
                <a:cubicBezTo>
                  <a:pt x="33686" y="33982"/>
                  <a:pt x="33858" y="34055"/>
                  <a:pt x="34034" y="34055"/>
                </a:cubicBezTo>
                <a:cubicBezTo>
                  <a:pt x="34050" y="34055"/>
                  <a:pt x="34066" y="34054"/>
                  <a:pt x="34082" y="34053"/>
                </a:cubicBezTo>
                <a:cubicBezTo>
                  <a:pt x="34201" y="34053"/>
                  <a:pt x="34304" y="34023"/>
                  <a:pt x="34408" y="33964"/>
                </a:cubicBezTo>
                <a:cubicBezTo>
                  <a:pt x="34408" y="33979"/>
                  <a:pt x="34408" y="33979"/>
                  <a:pt x="34408" y="33979"/>
                </a:cubicBezTo>
                <a:cubicBezTo>
                  <a:pt x="34408" y="34171"/>
                  <a:pt x="34497" y="34363"/>
                  <a:pt x="34644" y="34496"/>
                </a:cubicBezTo>
                <a:cubicBezTo>
                  <a:pt x="34659" y="34511"/>
                  <a:pt x="34674" y="34526"/>
                  <a:pt x="34704" y="34541"/>
                </a:cubicBezTo>
                <a:lnTo>
                  <a:pt x="31096" y="38149"/>
                </a:lnTo>
                <a:lnTo>
                  <a:pt x="30726" y="38149"/>
                </a:lnTo>
                <a:lnTo>
                  <a:pt x="32929" y="35945"/>
                </a:lnTo>
                <a:lnTo>
                  <a:pt x="32929" y="35842"/>
                </a:lnTo>
                <a:cubicBezTo>
                  <a:pt x="33166" y="35709"/>
                  <a:pt x="33328" y="35457"/>
                  <a:pt x="33314" y="35176"/>
                </a:cubicBezTo>
                <a:cubicBezTo>
                  <a:pt x="33314" y="34984"/>
                  <a:pt x="33240" y="34807"/>
                  <a:pt x="33107" y="34674"/>
                </a:cubicBezTo>
                <a:cubicBezTo>
                  <a:pt x="33092" y="34674"/>
                  <a:pt x="33092" y="34659"/>
                  <a:pt x="33077" y="34659"/>
                </a:cubicBezTo>
                <a:cubicBezTo>
                  <a:pt x="33033" y="34615"/>
                  <a:pt x="32988" y="34585"/>
                  <a:pt x="32929" y="34555"/>
                </a:cubicBezTo>
                <a:lnTo>
                  <a:pt x="32929" y="33387"/>
                </a:lnTo>
                <a:close/>
                <a:moveTo>
                  <a:pt x="28656" y="32145"/>
                </a:moveTo>
                <a:lnTo>
                  <a:pt x="27621" y="33180"/>
                </a:lnTo>
                <a:lnTo>
                  <a:pt x="27621" y="35709"/>
                </a:lnTo>
                <a:cubicBezTo>
                  <a:pt x="27517" y="35753"/>
                  <a:pt x="27414" y="35812"/>
                  <a:pt x="27325" y="35901"/>
                </a:cubicBezTo>
                <a:cubicBezTo>
                  <a:pt x="27192" y="36049"/>
                  <a:pt x="27118" y="36241"/>
                  <a:pt x="27133" y="36433"/>
                </a:cubicBezTo>
                <a:cubicBezTo>
                  <a:pt x="27133" y="36626"/>
                  <a:pt x="27236" y="36818"/>
                  <a:pt x="27370" y="36951"/>
                </a:cubicBezTo>
                <a:cubicBezTo>
                  <a:pt x="27443" y="37010"/>
                  <a:pt x="27532" y="37069"/>
                  <a:pt x="27621" y="37099"/>
                </a:cubicBezTo>
                <a:lnTo>
                  <a:pt x="27621" y="37661"/>
                </a:lnTo>
                <a:cubicBezTo>
                  <a:pt x="27488" y="37690"/>
                  <a:pt x="27370" y="37749"/>
                  <a:pt x="27266" y="37853"/>
                </a:cubicBezTo>
                <a:cubicBezTo>
                  <a:pt x="27177" y="37927"/>
                  <a:pt x="27133" y="38030"/>
                  <a:pt x="27089" y="38149"/>
                </a:cubicBezTo>
                <a:lnTo>
                  <a:pt x="25861" y="38149"/>
                </a:lnTo>
                <a:lnTo>
                  <a:pt x="25713" y="38282"/>
                </a:lnTo>
                <a:lnTo>
                  <a:pt x="25713" y="36951"/>
                </a:lnTo>
                <a:cubicBezTo>
                  <a:pt x="25773" y="36966"/>
                  <a:pt x="25832" y="36966"/>
                  <a:pt x="25906" y="36966"/>
                </a:cubicBezTo>
                <a:lnTo>
                  <a:pt x="25921" y="36966"/>
                </a:lnTo>
                <a:cubicBezTo>
                  <a:pt x="26335" y="36951"/>
                  <a:pt x="26645" y="36611"/>
                  <a:pt x="26630" y="36212"/>
                </a:cubicBezTo>
                <a:cubicBezTo>
                  <a:pt x="26630" y="36019"/>
                  <a:pt x="26542" y="35842"/>
                  <a:pt x="26423" y="35709"/>
                </a:cubicBezTo>
                <a:cubicBezTo>
                  <a:pt x="26408" y="35709"/>
                  <a:pt x="26408" y="35694"/>
                  <a:pt x="26394" y="35694"/>
                </a:cubicBezTo>
                <a:cubicBezTo>
                  <a:pt x="26275" y="35590"/>
                  <a:pt x="26142" y="35517"/>
                  <a:pt x="25994" y="35502"/>
                </a:cubicBezTo>
                <a:lnTo>
                  <a:pt x="25994" y="33447"/>
                </a:lnTo>
                <a:lnTo>
                  <a:pt x="27281" y="32145"/>
                </a:lnTo>
                <a:close/>
                <a:moveTo>
                  <a:pt x="60106" y="0"/>
                </a:moveTo>
                <a:cubicBezTo>
                  <a:pt x="60091" y="0"/>
                  <a:pt x="60077" y="15"/>
                  <a:pt x="60077" y="15"/>
                </a:cubicBezTo>
                <a:cubicBezTo>
                  <a:pt x="59870" y="15"/>
                  <a:pt x="59692" y="104"/>
                  <a:pt x="59559" y="251"/>
                </a:cubicBezTo>
                <a:cubicBezTo>
                  <a:pt x="59426" y="385"/>
                  <a:pt x="59352" y="577"/>
                  <a:pt x="59367" y="769"/>
                </a:cubicBezTo>
                <a:cubicBezTo>
                  <a:pt x="59367" y="917"/>
                  <a:pt x="59411" y="1065"/>
                  <a:pt x="59500" y="1168"/>
                </a:cubicBezTo>
                <a:lnTo>
                  <a:pt x="56720" y="3948"/>
                </a:lnTo>
                <a:lnTo>
                  <a:pt x="47804" y="3948"/>
                </a:lnTo>
                <a:lnTo>
                  <a:pt x="43220" y="8532"/>
                </a:lnTo>
                <a:lnTo>
                  <a:pt x="43220" y="19429"/>
                </a:lnTo>
                <a:lnTo>
                  <a:pt x="39213" y="23421"/>
                </a:lnTo>
                <a:lnTo>
                  <a:pt x="34156" y="23421"/>
                </a:lnTo>
                <a:lnTo>
                  <a:pt x="29942" y="27650"/>
                </a:lnTo>
                <a:lnTo>
                  <a:pt x="25906" y="27650"/>
                </a:lnTo>
                <a:lnTo>
                  <a:pt x="20893" y="32663"/>
                </a:lnTo>
                <a:lnTo>
                  <a:pt x="20893" y="38267"/>
                </a:lnTo>
                <a:lnTo>
                  <a:pt x="13116" y="46044"/>
                </a:lnTo>
                <a:lnTo>
                  <a:pt x="7719" y="46044"/>
                </a:lnTo>
                <a:lnTo>
                  <a:pt x="1198" y="52565"/>
                </a:lnTo>
                <a:cubicBezTo>
                  <a:pt x="1079" y="52490"/>
                  <a:pt x="942" y="52452"/>
                  <a:pt x="805" y="52452"/>
                </a:cubicBezTo>
                <a:cubicBezTo>
                  <a:pt x="616" y="52452"/>
                  <a:pt x="426" y="52523"/>
                  <a:pt x="281" y="52669"/>
                </a:cubicBezTo>
                <a:cubicBezTo>
                  <a:pt x="0" y="52949"/>
                  <a:pt x="0" y="53423"/>
                  <a:pt x="281" y="53704"/>
                </a:cubicBezTo>
                <a:cubicBezTo>
                  <a:pt x="429" y="53851"/>
                  <a:pt x="618" y="53925"/>
                  <a:pt x="806" y="53925"/>
                </a:cubicBezTo>
                <a:cubicBezTo>
                  <a:pt x="995" y="53925"/>
                  <a:pt x="1183" y="53851"/>
                  <a:pt x="1331" y="53704"/>
                </a:cubicBezTo>
                <a:cubicBezTo>
                  <a:pt x="1597" y="53437"/>
                  <a:pt x="1612" y="52994"/>
                  <a:pt x="1361" y="52713"/>
                </a:cubicBezTo>
                <a:lnTo>
                  <a:pt x="7807" y="46266"/>
                </a:lnTo>
                <a:lnTo>
                  <a:pt x="13204" y="46266"/>
                </a:lnTo>
                <a:lnTo>
                  <a:pt x="21115" y="38356"/>
                </a:lnTo>
                <a:lnTo>
                  <a:pt x="21115" y="32752"/>
                </a:lnTo>
                <a:lnTo>
                  <a:pt x="25994" y="27872"/>
                </a:lnTo>
                <a:lnTo>
                  <a:pt x="29721" y="27872"/>
                </a:lnTo>
                <a:lnTo>
                  <a:pt x="27355" y="30238"/>
                </a:lnTo>
                <a:lnTo>
                  <a:pt x="25891" y="30238"/>
                </a:lnTo>
                <a:lnTo>
                  <a:pt x="23333" y="32781"/>
                </a:lnTo>
                <a:lnTo>
                  <a:pt x="23333" y="38119"/>
                </a:lnTo>
                <a:lnTo>
                  <a:pt x="18601" y="42851"/>
                </a:lnTo>
                <a:lnTo>
                  <a:pt x="15674" y="45837"/>
                </a:lnTo>
                <a:lnTo>
                  <a:pt x="15644" y="45867"/>
                </a:lnTo>
                <a:lnTo>
                  <a:pt x="15644" y="48661"/>
                </a:lnTo>
                <a:lnTo>
                  <a:pt x="12864" y="51441"/>
                </a:lnTo>
                <a:lnTo>
                  <a:pt x="8029" y="51441"/>
                </a:lnTo>
                <a:lnTo>
                  <a:pt x="4022" y="55448"/>
                </a:lnTo>
                <a:cubicBezTo>
                  <a:pt x="3883" y="55330"/>
                  <a:pt x="3713" y="55270"/>
                  <a:pt x="3544" y="55270"/>
                </a:cubicBezTo>
                <a:cubicBezTo>
                  <a:pt x="3354" y="55270"/>
                  <a:pt x="3165" y="55344"/>
                  <a:pt x="3017" y="55493"/>
                </a:cubicBezTo>
                <a:cubicBezTo>
                  <a:pt x="2736" y="55774"/>
                  <a:pt x="2736" y="56247"/>
                  <a:pt x="3017" y="56528"/>
                </a:cubicBezTo>
                <a:cubicBezTo>
                  <a:pt x="3165" y="56676"/>
                  <a:pt x="3357" y="56750"/>
                  <a:pt x="3547" y="56750"/>
                </a:cubicBezTo>
                <a:cubicBezTo>
                  <a:pt x="3738" y="56750"/>
                  <a:pt x="3926" y="56676"/>
                  <a:pt x="4067" y="56528"/>
                </a:cubicBezTo>
                <a:cubicBezTo>
                  <a:pt x="4318" y="56276"/>
                  <a:pt x="4347" y="55892"/>
                  <a:pt x="4170" y="55611"/>
                </a:cubicBezTo>
                <a:lnTo>
                  <a:pt x="8118" y="51663"/>
                </a:lnTo>
                <a:lnTo>
                  <a:pt x="12953" y="51663"/>
                </a:lnTo>
                <a:lnTo>
                  <a:pt x="15866" y="48750"/>
                </a:lnTo>
                <a:lnTo>
                  <a:pt x="15866" y="45956"/>
                </a:lnTo>
                <a:lnTo>
                  <a:pt x="18749" y="43013"/>
                </a:lnTo>
                <a:lnTo>
                  <a:pt x="23555" y="38208"/>
                </a:lnTo>
                <a:lnTo>
                  <a:pt x="23555" y="32870"/>
                </a:lnTo>
                <a:lnTo>
                  <a:pt x="25980" y="30460"/>
                </a:lnTo>
                <a:lnTo>
                  <a:pt x="27133" y="30460"/>
                </a:lnTo>
                <a:lnTo>
                  <a:pt x="25492" y="32086"/>
                </a:lnTo>
                <a:lnTo>
                  <a:pt x="25492" y="35620"/>
                </a:lnTo>
                <a:cubicBezTo>
                  <a:pt x="25285" y="35753"/>
                  <a:pt x="25152" y="35990"/>
                  <a:pt x="25152" y="36256"/>
                </a:cubicBezTo>
                <a:cubicBezTo>
                  <a:pt x="25166" y="36507"/>
                  <a:pt x="25299" y="36729"/>
                  <a:pt x="25492" y="36847"/>
                </a:cubicBezTo>
                <a:lnTo>
                  <a:pt x="25492" y="38503"/>
                </a:lnTo>
                <a:cubicBezTo>
                  <a:pt x="25388" y="38548"/>
                  <a:pt x="25285" y="38607"/>
                  <a:pt x="25211" y="38681"/>
                </a:cubicBezTo>
                <a:cubicBezTo>
                  <a:pt x="25122" y="38770"/>
                  <a:pt x="25063" y="38858"/>
                  <a:pt x="25033" y="38962"/>
                </a:cubicBezTo>
                <a:lnTo>
                  <a:pt x="18128" y="45867"/>
                </a:lnTo>
                <a:lnTo>
                  <a:pt x="18128" y="51131"/>
                </a:lnTo>
                <a:lnTo>
                  <a:pt x="13042" y="56217"/>
                </a:lnTo>
                <a:lnTo>
                  <a:pt x="8739" y="56217"/>
                </a:lnTo>
                <a:cubicBezTo>
                  <a:pt x="8709" y="56069"/>
                  <a:pt x="8650" y="55922"/>
                  <a:pt x="8532" y="55803"/>
                </a:cubicBezTo>
                <a:cubicBezTo>
                  <a:pt x="8384" y="55663"/>
                  <a:pt x="8196" y="55593"/>
                  <a:pt x="8007" y="55593"/>
                </a:cubicBezTo>
                <a:cubicBezTo>
                  <a:pt x="7819" y="55593"/>
                  <a:pt x="7630" y="55663"/>
                  <a:pt x="7482" y="55803"/>
                </a:cubicBezTo>
                <a:cubicBezTo>
                  <a:pt x="7201" y="56099"/>
                  <a:pt x="7201" y="56572"/>
                  <a:pt x="7482" y="56853"/>
                </a:cubicBezTo>
                <a:cubicBezTo>
                  <a:pt x="7630" y="57001"/>
                  <a:pt x="7819" y="57075"/>
                  <a:pt x="8007" y="57075"/>
                </a:cubicBezTo>
                <a:cubicBezTo>
                  <a:pt x="8196" y="57075"/>
                  <a:pt x="8384" y="57001"/>
                  <a:pt x="8532" y="56853"/>
                </a:cubicBezTo>
                <a:cubicBezTo>
                  <a:pt x="8650" y="56735"/>
                  <a:pt x="8709" y="56587"/>
                  <a:pt x="8739" y="56439"/>
                </a:cubicBezTo>
                <a:lnTo>
                  <a:pt x="13145" y="56439"/>
                </a:lnTo>
                <a:lnTo>
                  <a:pt x="18350" y="51234"/>
                </a:lnTo>
                <a:lnTo>
                  <a:pt x="18350" y="45956"/>
                </a:lnTo>
                <a:lnTo>
                  <a:pt x="25004" y="39302"/>
                </a:lnTo>
                <a:cubicBezTo>
                  <a:pt x="25019" y="39464"/>
                  <a:pt x="25092" y="39612"/>
                  <a:pt x="25211" y="39731"/>
                </a:cubicBezTo>
                <a:cubicBezTo>
                  <a:pt x="25351" y="39871"/>
                  <a:pt x="25540" y="39941"/>
                  <a:pt x="25728" y="39941"/>
                </a:cubicBezTo>
                <a:cubicBezTo>
                  <a:pt x="25917" y="39941"/>
                  <a:pt x="26105" y="39871"/>
                  <a:pt x="26246" y="39731"/>
                </a:cubicBezTo>
                <a:cubicBezTo>
                  <a:pt x="26542" y="39435"/>
                  <a:pt x="26542" y="38977"/>
                  <a:pt x="26246" y="38681"/>
                </a:cubicBezTo>
                <a:cubicBezTo>
                  <a:pt x="26128" y="38563"/>
                  <a:pt x="25980" y="38503"/>
                  <a:pt x="25832" y="38474"/>
                </a:cubicBezTo>
                <a:lnTo>
                  <a:pt x="25950" y="38356"/>
                </a:lnTo>
                <a:lnTo>
                  <a:pt x="27059" y="38356"/>
                </a:lnTo>
                <a:cubicBezTo>
                  <a:pt x="27044" y="38548"/>
                  <a:pt x="27118" y="38740"/>
                  <a:pt x="27266" y="38888"/>
                </a:cubicBezTo>
                <a:cubicBezTo>
                  <a:pt x="27414" y="39036"/>
                  <a:pt x="27602" y="39110"/>
                  <a:pt x="27791" y="39110"/>
                </a:cubicBezTo>
                <a:cubicBezTo>
                  <a:pt x="27979" y="39110"/>
                  <a:pt x="28168" y="39036"/>
                  <a:pt x="28316" y="38888"/>
                </a:cubicBezTo>
                <a:cubicBezTo>
                  <a:pt x="28464" y="38740"/>
                  <a:pt x="28523" y="38548"/>
                  <a:pt x="28523" y="38356"/>
                </a:cubicBezTo>
                <a:lnTo>
                  <a:pt x="30194" y="38356"/>
                </a:lnTo>
                <a:lnTo>
                  <a:pt x="28419" y="40130"/>
                </a:lnTo>
                <a:lnTo>
                  <a:pt x="26261" y="40130"/>
                </a:lnTo>
                <a:lnTo>
                  <a:pt x="19829" y="46562"/>
                </a:lnTo>
                <a:lnTo>
                  <a:pt x="19829" y="49652"/>
                </a:lnTo>
                <a:cubicBezTo>
                  <a:pt x="19710" y="49682"/>
                  <a:pt x="19607" y="49741"/>
                  <a:pt x="19518" y="49830"/>
                </a:cubicBezTo>
                <a:cubicBezTo>
                  <a:pt x="19222" y="50125"/>
                  <a:pt x="19222" y="50598"/>
                  <a:pt x="19518" y="50879"/>
                </a:cubicBezTo>
                <a:cubicBezTo>
                  <a:pt x="19659" y="51027"/>
                  <a:pt x="19847" y="51101"/>
                  <a:pt x="20036" y="51101"/>
                </a:cubicBezTo>
                <a:cubicBezTo>
                  <a:pt x="20224" y="51101"/>
                  <a:pt x="20413" y="51027"/>
                  <a:pt x="20553" y="50879"/>
                </a:cubicBezTo>
                <a:cubicBezTo>
                  <a:pt x="20849" y="50598"/>
                  <a:pt x="20849" y="50125"/>
                  <a:pt x="20553" y="49830"/>
                </a:cubicBezTo>
                <a:cubicBezTo>
                  <a:pt x="20420" y="49697"/>
                  <a:pt x="20228" y="49623"/>
                  <a:pt x="20050" y="49623"/>
                </a:cubicBezTo>
                <a:lnTo>
                  <a:pt x="20050" y="46651"/>
                </a:lnTo>
                <a:lnTo>
                  <a:pt x="26349" y="40352"/>
                </a:lnTo>
                <a:lnTo>
                  <a:pt x="28198" y="40352"/>
                </a:lnTo>
                <a:lnTo>
                  <a:pt x="27680" y="40869"/>
                </a:lnTo>
                <a:cubicBezTo>
                  <a:pt x="27568" y="40804"/>
                  <a:pt x="27444" y="40772"/>
                  <a:pt x="27320" y="40772"/>
                </a:cubicBezTo>
                <a:cubicBezTo>
                  <a:pt x="27133" y="40772"/>
                  <a:pt x="26944" y="40845"/>
                  <a:pt x="26793" y="40987"/>
                </a:cubicBezTo>
                <a:cubicBezTo>
                  <a:pt x="26512" y="41283"/>
                  <a:pt x="26512" y="41742"/>
                  <a:pt x="26793" y="42037"/>
                </a:cubicBezTo>
                <a:cubicBezTo>
                  <a:pt x="26941" y="42178"/>
                  <a:pt x="27129" y="42248"/>
                  <a:pt x="27318" y="42248"/>
                </a:cubicBezTo>
                <a:cubicBezTo>
                  <a:pt x="27506" y="42248"/>
                  <a:pt x="27695" y="42178"/>
                  <a:pt x="27843" y="42037"/>
                </a:cubicBezTo>
                <a:cubicBezTo>
                  <a:pt x="28124" y="41756"/>
                  <a:pt x="28124" y="41298"/>
                  <a:pt x="27857" y="41002"/>
                </a:cubicBezTo>
                <a:lnTo>
                  <a:pt x="28508" y="40352"/>
                </a:lnTo>
                <a:lnTo>
                  <a:pt x="30046" y="40352"/>
                </a:lnTo>
                <a:lnTo>
                  <a:pt x="30046" y="43265"/>
                </a:lnTo>
                <a:cubicBezTo>
                  <a:pt x="29883" y="43265"/>
                  <a:pt x="29706" y="43338"/>
                  <a:pt x="29573" y="43472"/>
                </a:cubicBezTo>
                <a:cubicBezTo>
                  <a:pt x="29395" y="43649"/>
                  <a:pt x="29321" y="43900"/>
                  <a:pt x="29366" y="44122"/>
                </a:cubicBezTo>
                <a:lnTo>
                  <a:pt x="23836" y="49652"/>
                </a:lnTo>
                <a:cubicBezTo>
                  <a:pt x="23711" y="49560"/>
                  <a:pt x="23563" y="49515"/>
                  <a:pt x="23414" y="49515"/>
                </a:cubicBezTo>
                <a:cubicBezTo>
                  <a:pt x="23227" y="49515"/>
                  <a:pt x="23037" y="49586"/>
                  <a:pt x="22889" y="49726"/>
                </a:cubicBezTo>
                <a:cubicBezTo>
                  <a:pt x="22608" y="50022"/>
                  <a:pt x="22608" y="50480"/>
                  <a:pt x="22889" y="50776"/>
                </a:cubicBezTo>
                <a:cubicBezTo>
                  <a:pt x="23037" y="50916"/>
                  <a:pt x="23229" y="50987"/>
                  <a:pt x="23420" y="50987"/>
                </a:cubicBezTo>
                <a:cubicBezTo>
                  <a:pt x="23610" y="50987"/>
                  <a:pt x="23799" y="50916"/>
                  <a:pt x="23939" y="50776"/>
                </a:cubicBezTo>
                <a:cubicBezTo>
                  <a:pt x="24205" y="50510"/>
                  <a:pt x="24220" y="50096"/>
                  <a:pt x="23998" y="49800"/>
                </a:cubicBezTo>
                <a:lnTo>
                  <a:pt x="29454" y="44359"/>
                </a:lnTo>
                <a:cubicBezTo>
                  <a:pt x="29484" y="44418"/>
                  <a:pt x="29514" y="44462"/>
                  <a:pt x="29573" y="44521"/>
                </a:cubicBezTo>
                <a:cubicBezTo>
                  <a:pt x="29713" y="44662"/>
                  <a:pt x="29902" y="44732"/>
                  <a:pt x="30090" y="44732"/>
                </a:cubicBezTo>
                <a:cubicBezTo>
                  <a:pt x="30279" y="44732"/>
                  <a:pt x="30467" y="44662"/>
                  <a:pt x="30608" y="44521"/>
                </a:cubicBezTo>
                <a:cubicBezTo>
                  <a:pt x="30874" y="44255"/>
                  <a:pt x="30889" y="43826"/>
                  <a:pt x="30667" y="43531"/>
                </a:cubicBezTo>
                <a:lnTo>
                  <a:pt x="38193" y="36005"/>
                </a:lnTo>
                <a:lnTo>
                  <a:pt x="43413" y="36005"/>
                </a:lnTo>
                <a:lnTo>
                  <a:pt x="48617" y="30785"/>
                </a:lnTo>
                <a:lnTo>
                  <a:pt x="48617" y="28878"/>
                </a:lnTo>
                <a:cubicBezTo>
                  <a:pt x="48750" y="28848"/>
                  <a:pt x="48854" y="28789"/>
                  <a:pt x="48957" y="28685"/>
                </a:cubicBezTo>
                <a:cubicBezTo>
                  <a:pt x="49238" y="28404"/>
                  <a:pt x="49238" y="27931"/>
                  <a:pt x="48957" y="27650"/>
                </a:cubicBezTo>
                <a:cubicBezTo>
                  <a:pt x="48810" y="27502"/>
                  <a:pt x="48621" y="27429"/>
                  <a:pt x="48432" y="27429"/>
                </a:cubicBezTo>
                <a:cubicBezTo>
                  <a:pt x="48244" y="27429"/>
                  <a:pt x="48055" y="27502"/>
                  <a:pt x="47908" y="27650"/>
                </a:cubicBezTo>
                <a:cubicBezTo>
                  <a:pt x="47627" y="27931"/>
                  <a:pt x="47627" y="28404"/>
                  <a:pt x="47908" y="28685"/>
                </a:cubicBezTo>
                <a:cubicBezTo>
                  <a:pt x="48041" y="28818"/>
                  <a:pt x="48218" y="28892"/>
                  <a:pt x="48396" y="28907"/>
                </a:cubicBezTo>
                <a:lnTo>
                  <a:pt x="48396" y="30696"/>
                </a:lnTo>
                <a:lnTo>
                  <a:pt x="43324" y="35783"/>
                </a:lnTo>
                <a:lnTo>
                  <a:pt x="38104" y="35783"/>
                </a:lnTo>
                <a:lnTo>
                  <a:pt x="30504" y="43383"/>
                </a:lnTo>
                <a:cubicBezTo>
                  <a:pt x="30430" y="43338"/>
                  <a:pt x="30356" y="43309"/>
                  <a:pt x="30268" y="43279"/>
                </a:cubicBezTo>
                <a:lnTo>
                  <a:pt x="30268" y="40130"/>
                </a:lnTo>
                <a:lnTo>
                  <a:pt x="28730" y="40130"/>
                </a:lnTo>
                <a:lnTo>
                  <a:pt x="30504" y="38356"/>
                </a:lnTo>
                <a:lnTo>
                  <a:pt x="31184" y="38356"/>
                </a:lnTo>
                <a:lnTo>
                  <a:pt x="34896" y="34644"/>
                </a:lnTo>
                <a:cubicBezTo>
                  <a:pt x="34984" y="34674"/>
                  <a:pt x="35073" y="34689"/>
                  <a:pt x="35162" y="34689"/>
                </a:cubicBezTo>
                <a:cubicBezTo>
                  <a:pt x="35369" y="34689"/>
                  <a:pt x="35546" y="34600"/>
                  <a:pt x="35679" y="34452"/>
                </a:cubicBezTo>
                <a:cubicBezTo>
                  <a:pt x="35812" y="34304"/>
                  <a:pt x="35886" y="34127"/>
                  <a:pt x="35872" y="33920"/>
                </a:cubicBezTo>
                <a:cubicBezTo>
                  <a:pt x="35872" y="33846"/>
                  <a:pt x="35857" y="33787"/>
                  <a:pt x="35842" y="33713"/>
                </a:cubicBezTo>
                <a:lnTo>
                  <a:pt x="35842" y="33713"/>
                </a:lnTo>
                <a:cubicBezTo>
                  <a:pt x="35961" y="33792"/>
                  <a:pt x="36105" y="33848"/>
                  <a:pt x="36250" y="33848"/>
                </a:cubicBezTo>
                <a:cubicBezTo>
                  <a:pt x="36267" y="33848"/>
                  <a:pt x="36284" y="33847"/>
                  <a:pt x="36300" y="33846"/>
                </a:cubicBezTo>
                <a:cubicBezTo>
                  <a:pt x="36507" y="33846"/>
                  <a:pt x="36685" y="33757"/>
                  <a:pt x="36818" y="33609"/>
                </a:cubicBezTo>
                <a:cubicBezTo>
                  <a:pt x="36951" y="33476"/>
                  <a:pt x="37025" y="33284"/>
                  <a:pt x="37010" y="33092"/>
                </a:cubicBezTo>
                <a:cubicBezTo>
                  <a:pt x="37010" y="32899"/>
                  <a:pt x="36936" y="32722"/>
                  <a:pt x="36803" y="32589"/>
                </a:cubicBezTo>
                <a:cubicBezTo>
                  <a:pt x="36788" y="32589"/>
                  <a:pt x="36788" y="32574"/>
                  <a:pt x="36774" y="32574"/>
                </a:cubicBezTo>
                <a:cubicBezTo>
                  <a:pt x="36759" y="32559"/>
                  <a:pt x="36744" y="32545"/>
                  <a:pt x="36714" y="32530"/>
                </a:cubicBezTo>
                <a:lnTo>
                  <a:pt x="37838" y="31406"/>
                </a:lnTo>
                <a:cubicBezTo>
                  <a:pt x="37986" y="31495"/>
                  <a:pt x="38134" y="31554"/>
                  <a:pt x="38311" y="31554"/>
                </a:cubicBezTo>
                <a:cubicBezTo>
                  <a:pt x="38504" y="31539"/>
                  <a:pt x="38696" y="31450"/>
                  <a:pt x="38829" y="31317"/>
                </a:cubicBezTo>
                <a:cubicBezTo>
                  <a:pt x="38932" y="31199"/>
                  <a:pt x="38992" y="31066"/>
                  <a:pt x="39006" y="30918"/>
                </a:cubicBezTo>
                <a:lnTo>
                  <a:pt x="45143" y="30918"/>
                </a:lnTo>
                <a:cubicBezTo>
                  <a:pt x="45215" y="31264"/>
                  <a:pt x="45511" y="31525"/>
                  <a:pt x="45867" y="31525"/>
                </a:cubicBezTo>
                <a:cubicBezTo>
                  <a:pt x="45877" y="31525"/>
                  <a:pt x="45887" y="31525"/>
                  <a:pt x="45897" y="31524"/>
                </a:cubicBezTo>
                <a:cubicBezTo>
                  <a:pt x="46311" y="31510"/>
                  <a:pt x="46621" y="31169"/>
                  <a:pt x="46606" y="30755"/>
                </a:cubicBezTo>
                <a:cubicBezTo>
                  <a:pt x="46606" y="30563"/>
                  <a:pt x="46518" y="30386"/>
                  <a:pt x="46399" y="30267"/>
                </a:cubicBezTo>
                <a:cubicBezTo>
                  <a:pt x="46252" y="30120"/>
                  <a:pt x="46059" y="30046"/>
                  <a:pt x="45838" y="30046"/>
                </a:cubicBezTo>
                <a:cubicBezTo>
                  <a:pt x="45483" y="30060"/>
                  <a:pt x="45187" y="30341"/>
                  <a:pt x="45143" y="30696"/>
                </a:cubicBezTo>
                <a:lnTo>
                  <a:pt x="39006" y="30696"/>
                </a:lnTo>
                <a:cubicBezTo>
                  <a:pt x="38977" y="30548"/>
                  <a:pt x="38918" y="30401"/>
                  <a:pt x="38799" y="30282"/>
                </a:cubicBezTo>
                <a:cubicBezTo>
                  <a:pt x="38799" y="30282"/>
                  <a:pt x="38784" y="30282"/>
                  <a:pt x="38784" y="30267"/>
                </a:cubicBezTo>
                <a:cubicBezTo>
                  <a:pt x="38666" y="30164"/>
                  <a:pt x="38533" y="30105"/>
                  <a:pt x="38370" y="30075"/>
                </a:cubicBezTo>
                <a:lnTo>
                  <a:pt x="39021" y="29439"/>
                </a:lnTo>
                <a:cubicBezTo>
                  <a:pt x="39124" y="29504"/>
                  <a:pt x="39250" y="29546"/>
                  <a:pt x="39378" y="29546"/>
                </a:cubicBezTo>
                <a:cubicBezTo>
                  <a:pt x="39397" y="29546"/>
                  <a:pt x="39416" y="29545"/>
                  <a:pt x="39435" y="29543"/>
                </a:cubicBezTo>
                <a:cubicBezTo>
                  <a:pt x="39627" y="29543"/>
                  <a:pt x="39805" y="29454"/>
                  <a:pt x="39938" y="29306"/>
                </a:cubicBezTo>
                <a:cubicBezTo>
                  <a:pt x="40071" y="29173"/>
                  <a:pt x="40145" y="28981"/>
                  <a:pt x="40145" y="28789"/>
                </a:cubicBezTo>
                <a:cubicBezTo>
                  <a:pt x="40130" y="28597"/>
                  <a:pt x="40056" y="28434"/>
                  <a:pt x="39938" y="28316"/>
                </a:cubicBezTo>
                <a:lnTo>
                  <a:pt x="43427" y="28153"/>
                </a:lnTo>
                <a:lnTo>
                  <a:pt x="43472" y="28153"/>
                </a:lnTo>
                <a:lnTo>
                  <a:pt x="45364" y="26260"/>
                </a:lnTo>
                <a:cubicBezTo>
                  <a:pt x="45489" y="26352"/>
                  <a:pt x="45640" y="26398"/>
                  <a:pt x="45791" y="26398"/>
                </a:cubicBezTo>
                <a:cubicBezTo>
                  <a:pt x="45981" y="26398"/>
                  <a:pt x="46171" y="26326"/>
                  <a:pt x="46311" y="26186"/>
                </a:cubicBezTo>
                <a:cubicBezTo>
                  <a:pt x="46592" y="25906"/>
                  <a:pt x="46592" y="25432"/>
                  <a:pt x="46311" y="25137"/>
                </a:cubicBezTo>
                <a:cubicBezTo>
                  <a:pt x="46163" y="24996"/>
                  <a:pt x="45974" y="24926"/>
                  <a:pt x="45786" y="24926"/>
                </a:cubicBezTo>
                <a:cubicBezTo>
                  <a:pt x="45597" y="24926"/>
                  <a:pt x="45409" y="24996"/>
                  <a:pt x="45261" y="25137"/>
                </a:cubicBezTo>
                <a:cubicBezTo>
                  <a:pt x="44995" y="25403"/>
                  <a:pt x="44980" y="25817"/>
                  <a:pt x="45202" y="26113"/>
                </a:cubicBezTo>
                <a:lnTo>
                  <a:pt x="43383" y="27946"/>
                </a:lnTo>
                <a:lnTo>
                  <a:pt x="39598" y="28109"/>
                </a:lnTo>
                <a:cubicBezTo>
                  <a:pt x="39544" y="28087"/>
                  <a:pt x="39489" y="28073"/>
                  <a:pt x="39435" y="28073"/>
                </a:cubicBezTo>
                <a:cubicBezTo>
                  <a:pt x="39416" y="28073"/>
                  <a:pt x="39396" y="28075"/>
                  <a:pt x="39376" y="28079"/>
                </a:cubicBezTo>
                <a:cubicBezTo>
                  <a:pt x="39287" y="28079"/>
                  <a:pt x="39213" y="28094"/>
                  <a:pt x="39139" y="28123"/>
                </a:cubicBezTo>
                <a:lnTo>
                  <a:pt x="37749" y="28183"/>
                </a:lnTo>
                <a:lnTo>
                  <a:pt x="37705" y="28183"/>
                </a:lnTo>
                <a:lnTo>
                  <a:pt x="37602" y="28286"/>
                </a:lnTo>
                <a:cubicBezTo>
                  <a:pt x="37498" y="28242"/>
                  <a:pt x="37395" y="28212"/>
                  <a:pt x="37276" y="28212"/>
                </a:cubicBezTo>
                <a:cubicBezTo>
                  <a:pt x="37069" y="28227"/>
                  <a:pt x="36892" y="28301"/>
                  <a:pt x="36759" y="28449"/>
                </a:cubicBezTo>
                <a:cubicBezTo>
                  <a:pt x="36626" y="28597"/>
                  <a:pt x="36552" y="28789"/>
                  <a:pt x="36567" y="28981"/>
                </a:cubicBezTo>
                <a:cubicBezTo>
                  <a:pt x="36567" y="29085"/>
                  <a:pt x="36581" y="29173"/>
                  <a:pt x="36626" y="29262"/>
                </a:cubicBezTo>
                <a:lnTo>
                  <a:pt x="33964" y="31924"/>
                </a:lnTo>
                <a:lnTo>
                  <a:pt x="31539" y="31924"/>
                </a:lnTo>
                <a:lnTo>
                  <a:pt x="33003" y="30460"/>
                </a:lnTo>
                <a:lnTo>
                  <a:pt x="33728" y="30460"/>
                </a:lnTo>
                <a:lnTo>
                  <a:pt x="35842" y="28345"/>
                </a:lnTo>
                <a:cubicBezTo>
                  <a:pt x="35975" y="28434"/>
                  <a:pt x="36138" y="28493"/>
                  <a:pt x="36300" y="28493"/>
                </a:cubicBezTo>
                <a:cubicBezTo>
                  <a:pt x="36507" y="28478"/>
                  <a:pt x="36685" y="28390"/>
                  <a:pt x="36818" y="28257"/>
                </a:cubicBezTo>
                <a:cubicBezTo>
                  <a:pt x="36951" y="28109"/>
                  <a:pt x="37025" y="27916"/>
                  <a:pt x="37010" y="27724"/>
                </a:cubicBezTo>
                <a:cubicBezTo>
                  <a:pt x="37010" y="27576"/>
                  <a:pt x="36966" y="27443"/>
                  <a:pt x="36877" y="27325"/>
                </a:cubicBezTo>
                <a:cubicBezTo>
                  <a:pt x="36907" y="27251"/>
                  <a:pt x="36921" y="27177"/>
                  <a:pt x="36921" y="27088"/>
                </a:cubicBezTo>
                <a:lnTo>
                  <a:pt x="41904" y="27015"/>
                </a:lnTo>
                <a:lnTo>
                  <a:pt x="45778" y="23141"/>
                </a:lnTo>
                <a:cubicBezTo>
                  <a:pt x="45898" y="23233"/>
                  <a:pt x="46041" y="23291"/>
                  <a:pt x="46198" y="23291"/>
                </a:cubicBezTo>
                <a:cubicBezTo>
                  <a:pt x="46215" y="23291"/>
                  <a:pt x="46233" y="23290"/>
                  <a:pt x="46252" y="23288"/>
                </a:cubicBezTo>
                <a:cubicBezTo>
                  <a:pt x="46459" y="23288"/>
                  <a:pt x="46636" y="23200"/>
                  <a:pt x="46769" y="23052"/>
                </a:cubicBezTo>
                <a:cubicBezTo>
                  <a:pt x="46902" y="22904"/>
                  <a:pt x="46976" y="22727"/>
                  <a:pt x="46961" y="22519"/>
                </a:cubicBezTo>
                <a:cubicBezTo>
                  <a:pt x="46961" y="22342"/>
                  <a:pt x="46887" y="22165"/>
                  <a:pt x="46754" y="22032"/>
                </a:cubicBezTo>
                <a:cubicBezTo>
                  <a:pt x="46739" y="22017"/>
                  <a:pt x="46739" y="22017"/>
                  <a:pt x="46725" y="22002"/>
                </a:cubicBezTo>
                <a:cubicBezTo>
                  <a:pt x="46577" y="21869"/>
                  <a:pt x="46399" y="21810"/>
                  <a:pt x="46192" y="21810"/>
                </a:cubicBezTo>
                <a:cubicBezTo>
                  <a:pt x="45793" y="21825"/>
                  <a:pt x="45468" y="22179"/>
                  <a:pt x="45483" y="22579"/>
                </a:cubicBezTo>
                <a:cubicBezTo>
                  <a:pt x="45497" y="22727"/>
                  <a:pt x="45542" y="22874"/>
                  <a:pt x="45631" y="22978"/>
                </a:cubicBezTo>
                <a:lnTo>
                  <a:pt x="41816" y="26807"/>
                </a:lnTo>
                <a:lnTo>
                  <a:pt x="36907" y="26881"/>
                </a:lnTo>
                <a:cubicBezTo>
                  <a:pt x="36877" y="26748"/>
                  <a:pt x="36803" y="26645"/>
                  <a:pt x="36714" y="26541"/>
                </a:cubicBezTo>
                <a:cubicBezTo>
                  <a:pt x="36574" y="26401"/>
                  <a:pt x="36385" y="26331"/>
                  <a:pt x="36195" y="26331"/>
                </a:cubicBezTo>
                <a:cubicBezTo>
                  <a:pt x="36005" y="26331"/>
                  <a:pt x="35812" y="26401"/>
                  <a:pt x="35665" y="26541"/>
                </a:cubicBezTo>
                <a:cubicBezTo>
                  <a:pt x="35413" y="26807"/>
                  <a:pt x="35384" y="27192"/>
                  <a:pt x="35591" y="27488"/>
                </a:cubicBezTo>
                <a:cubicBezTo>
                  <a:pt x="35576" y="27517"/>
                  <a:pt x="35561" y="27562"/>
                  <a:pt x="35561" y="27591"/>
                </a:cubicBezTo>
                <a:lnTo>
                  <a:pt x="32914" y="30238"/>
                </a:lnTo>
                <a:lnTo>
                  <a:pt x="30889" y="30238"/>
                </a:lnTo>
                <a:lnTo>
                  <a:pt x="33254" y="27872"/>
                </a:lnTo>
                <a:lnTo>
                  <a:pt x="33920" y="27872"/>
                </a:lnTo>
                <a:lnTo>
                  <a:pt x="35576" y="26201"/>
                </a:lnTo>
                <a:cubicBezTo>
                  <a:pt x="35694" y="26290"/>
                  <a:pt x="35857" y="26334"/>
                  <a:pt x="36019" y="26334"/>
                </a:cubicBezTo>
                <a:cubicBezTo>
                  <a:pt x="36389" y="26320"/>
                  <a:pt x="36670" y="26039"/>
                  <a:pt x="36714" y="25684"/>
                </a:cubicBezTo>
                <a:lnTo>
                  <a:pt x="40677" y="25684"/>
                </a:lnTo>
                <a:lnTo>
                  <a:pt x="46000" y="20361"/>
                </a:lnTo>
                <a:lnTo>
                  <a:pt x="46000" y="9641"/>
                </a:lnTo>
                <a:lnTo>
                  <a:pt x="48410" y="7231"/>
                </a:lnTo>
                <a:cubicBezTo>
                  <a:pt x="48542" y="7322"/>
                  <a:pt x="48693" y="7368"/>
                  <a:pt x="48844" y="7368"/>
                </a:cubicBezTo>
                <a:cubicBezTo>
                  <a:pt x="49034" y="7368"/>
                  <a:pt x="49223" y="7296"/>
                  <a:pt x="49371" y="7157"/>
                </a:cubicBezTo>
                <a:cubicBezTo>
                  <a:pt x="49652" y="6861"/>
                  <a:pt x="49652" y="6403"/>
                  <a:pt x="49371" y="6107"/>
                </a:cubicBezTo>
                <a:cubicBezTo>
                  <a:pt x="49224" y="5966"/>
                  <a:pt x="49031" y="5896"/>
                  <a:pt x="48841" y="5896"/>
                </a:cubicBezTo>
                <a:cubicBezTo>
                  <a:pt x="48651" y="5896"/>
                  <a:pt x="48462" y="5966"/>
                  <a:pt x="48322" y="6107"/>
                </a:cubicBezTo>
                <a:cubicBezTo>
                  <a:pt x="48055" y="6373"/>
                  <a:pt x="48041" y="6787"/>
                  <a:pt x="48262" y="7068"/>
                </a:cubicBezTo>
                <a:lnTo>
                  <a:pt x="45778" y="9552"/>
                </a:lnTo>
                <a:lnTo>
                  <a:pt x="45778" y="20272"/>
                </a:lnTo>
                <a:lnTo>
                  <a:pt x="40588" y="25462"/>
                </a:lnTo>
                <a:lnTo>
                  <a:pt x="36714" y="25462"/>
                </a:lnTo>
                <a:cubicBezTo>
                  <a:pt x="36685" y="25314"/>
                  <a:pt x="36611" y="25181"/>
                  <a:pt x="36507" y="25078"/>
                </a:cubicBezTo>
                <a:cubicBezTo>
                  <a:pt x="36360" y="24930"/>
                  <a:pt x="36167" y="24856"/>
                  <a:pt x="35960" y="24856"/>
                </a:cubicBezTo>
                <a:cubicBezTo>
                  <a:pt x="35576" y="24871"/>
                  <a:pt x="35265" y="25181"/>
                  <a:pt x="35251" y="25551"/>
                </a:cubicBezTo>
                <a:lnTo>
                  <a:pt x="33166" y="27650"/>
                </a:lnTo>
                <a:lnTo>
                  <a:pt x="30253" y="27650"/>
                </a:lnTo>
                <a:lnTo>
                  <a:pt x="34245" y="23643"/>
                </a:lnTo>
                <a:lnTo>
                  <a:pt x="39317" y="23643"/>
                </a:lnTo>
                <a:lnTo>
                  <a:pt x="43442" y="19518"/>
                </a:lnTo>
                <a:lnTo>
                  <a:pt x="43442" y="8635"/>
                </a:lnTo>
                <a:lnTo>
                  <a:pt x="47893" y="4170"/>
                </a:lnTo>
                <a:lnTo>
                  <a:pt x="56809" y="4170"/>
                </a:lnTo>
                <a:lnTo>
                  <a:pt x="59648" y="1331"/>
                </a:lnTo>
                <a:cubicBezTo>
                  <a:pt x="59781" y="1424"/>
                  <a:pt x="59925" y="1481"/>
                  <a:pt x="60082" y="1481"/>
                </a:cubicBezTo>
                <a:cubicBezTo>
                  <a:pt x="60100" y="1481"/>
                  <a:pt x="60118" y="1480"/>
                  <a:pt x="60136" y="1479"/>
                </a:cubicBezTo>
                <a:cubicBezTo>
                  <a:pt x="60328" y="1479"/>
                  <a:pt x="60505" y="1390"/>
                  <a:pt x="60638" y="1242"/>
                </a:cubicBezTo>
                <a:cubicBezTo>
                  <a:pt x="60772" y="1109"/>
                  <a:pt x="60846" y="917"/>
                  <a:pt x="60846" y="725"/>
                </a:cubicBezTo>
                <a:cubicBezTo>
                  <a:pt x="60831" y="532"/>
                  <a:pt x="60757" y="355"/>
                  <a:pt x="60624" y="222"/>
                </a:cubicBezTo>
                <a:cubicBezTo>
                  <a:pt x="60624" y="222"/>
                  <a:pt x="60609" y="207"/>
                  <a:pt x="60609" y="207"/>
                </a:cubicBezTo>
                <a:cubicBezTo>
                  <a:pt x="60461" y="74"/>
                  <a:pt x="60284" y="0"/>
                  <a:pt x="6010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ZoneTexte 7"/>
          <p:cNvSpPr txBox="1"/>
          <p:nvPr/>
        </p:nvSpPr>
        <p:spPr>
          <a:xfrm>
            <a:off x="283028" y="468086"/>
            <a:ext cx="570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u="sng" dirty="0">
                <a:solidFill>
                  <a:schemeClr val="tx1"/>
                </a:solidFill>
              </a:rPr>
              <a:t>Exemples de </a:t>
            </a:r>
            <a:r>
              <a:rPr lang="fr-FR" u="sng" dirty="0" smtClean="0">
                <a:solidFill>
                  <a:schemeClr val="tx1"/>
                </a:solidFill>
              </a:rPr>
              <a:t>bases NOSQL </a:t>
            </a:r>
            <a:r>
              <a:rPr lang="fr-FR" u="sng" dirty="0">
                <a:solidFill>
                  <a:schemeClr val="tx1"/>
                </a:solidFill>
              </a:rPr>
              <a:t>populaires</a:t>
            </a:r>
            <a:endParaRPr lang="en-US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032074241"/>
              </p:ext>
            </p:extLst>
          </p:nvPr>
        </p:nvGraphicFramePr>
        <p:xfrm>
          <a:off x="2100943" y="2020768"/>
          <a:ext cx="45720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583</Words>
  <Application>Microsoft Office PowerPoint</Application>
  <PresentationFormat>Affichage à l'écran (16:9)</PresentationFormat>
  <Paragraphs>96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4" baseType="lpstr">
      <vt:lpstr>Raleway</vt:lpstr>
      <vt:lpstr>Alata</vt:lpstr>
      <vt:lpstr>Calibri</vt:lpstr>
      <vt:lpstr>Nunito Light</vt:lpstr>
      <vt:lpstr>Arial</vt:lpstr>
      <vt:lpstr>Wingdings</vt:lpstr>
      <vt:lpstr>Times New Roman</vt:lpstr>
      <vt:lpstr>Bebas Neue</vt:lpstr>
      <vt:lpstr>Albert Sans</vt:lpstr>
      <vt:lpstr>Tech Startup Newsletter by Slidesgo </vt:lpstr>
      <vt:lpstr>ATELIER 1 </vt:lpstr>
      <vt:lpstr>PLANS</vt:lpstr>
      <vt:lpstr>Introduction</vt:lpstr>
      <vt:lpstr>Présentation PowerPoint</vt:lpstr>
      <vt:lpstr>Bases de Données SQL &amp; NoSQL</vt:lpstr>
      <vt:lpstr>Présentation PowerPoint</vt:lpstr>
      <vt:lpstr>Présentation PowerPoint</vt:lpstr>
      <vt:lpstr>Présentation PowerPoint</vt:lpstr>
      <vt:lpstr>Présentation PowerPoint</vt:lpstr>
      <vt:lpstr>Comparaison SQL vs NoSQL</vt:lpstr>
      <vt:lpstr>Présentation PowerPoint</vt:lpstr>
      <vt:lpstr>Cas d’Usage : Gestion d’une Boutique en Ligne Pratique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&amp; Recommandations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1</dc:title>
  <dc:creator>CHRISTIAN</dc:creator>
  <cp:lastModifiedBy>CHRISTIAN</cp:lastModifiedBy>
  <cp:revision>22</cp:revision>
  <dcterms:modified xsi:type="dcterms:W3CDTF">2024-11-26T20:41:56Z</dcterms:modified>
</cp:coreProperties>
</file>