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803BB-8F10-4E82-92C3-272D9EF009F2}" v="9" dt="2024-12-23T11:02:16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TSINGA MOUNDOUNGA Edlia Islande" userId="f0e779ff-4b6f-4f45-8741-ff0dc6b8ab0a" providerId="ADAL" clId="{EFD71672-95F9-4DA9-A858-890F1ABC20EA}"/>
    <pc:docChg chg="undo custSel addSld modSld sldOrd">
      <pc:chgData name="MOUTSINGA MOUNDOUNGA Edlia Islande" userId="f0e779ff-4b6f-4f45-8741-ff0dc6b8ab0a" providerId="ADAL" clId="{EFD71672-95F9-4DA9-A858-890F1ABC20EA}" dt="2024-11-29T09:17:31.952" v="618" actId="20577"/>
      <pc:docMkLst>
        <pc:docMk/>
      </pc:docMkLst>
      <pc:sldChg chg="addSp delSp modSp mod delDesignElem">
        <pc:chgData name="MOUTSINGA MOUNDOUNGA Edlia Islande" userId="f0e779ff-4b6f-4f45-8741-ff0dc6b8ab0a" providerId="ADAL" clId="{EFD71672-95F9-4DA9-A858-890F1ABC20EA}" dt="2024-11-29T08:21:07.587" v="523" actId="26606"/>
        <pc:sldMkLst>
          <pc:docMk/>
          <pc:sldMk cId="3055259685" sldId="256"/>
        </pc:sldMkLst>
        <pc:spChg chg="mod">
          <ac:chgData name="MOUTSINGA MOUNDOUNGA Edlia Islande" userId="f0e779ff-4b6f-4f45-8741-ff0dc6b8ab0a" providerId="ADAL" clId="{EFD71672-95F9-4DA9-A858-890F1ABC20EA}" dt="2024-11-29T08:21:07.587" v="523" actId="26606"/>
          <ac:spMkLst>
            <pc:docMk/>
            <pc:sldMk cId="3055259685" sldId="256"/>
            <ac:spMk id="2" creationId="{7632577A-17CF-D37C-E60E-A71AA38346CC}"/>
          </ac:spMkLst>
        </pc:spChg>
        <pc:spChg chg="mod">
          <ac:chgData name="MOUTSINGA MOUNDOUNGA Edlia Islande" userId="f0e779ff-4b6f-4f45-8741-ff0dc6b8ab0a" providerId="ADAL" clId="{EFD71672-95F9-4DA9-A858-890F1ABC20EA}" dt="2024-11-29T08:21:07.587" v="523" actId="26606"/>
          <ac:spMkLst>
            <pc:docMk/>
            <pc:sldMk cId="3055259685" sldId="256"/>
            <ac:spMk id="3" creationId="{533529F6-5706-7E46-E38A-0157012BC4F4}"/>
          </ac:spMkLst>
        </pc:spChg>
        <pc:spChg chg="mod">
          <ac:chgData name="MOUTSINGA MOUNDOUNGA Edlia Islande" userId="f0e779ff-4b6f-4f45-8741-ff0dc6b8ab0a" providerId="ADAL" clId="{EFD71672-95F9-4DA9-A858-890F1ABC20EA}" dt="2024-11-29T08:21:07.587" v="523" actId="26606"/>
          <ac:spMkLst>
            <pc:docMk/>
            <pc:sldMk cId="3055259685" sldId="256"/>
            <ac:spMk id="5" creationId="{A279A8D8-1959-5416-7952-41DC6D4CA646}"/>
          </ac:spMkLst>
        </pc:spChg>
        <pc:spChg chg="add">
          <ac:chgData name="MOUTSINGA MOUNDOUNGA Edlia Islande" userId="f0e779ff-4b6f-4f45-8741-ff0dc6b8ab0a" providerId="ADAL" clId="{EFD71672-95F9-4DA9-A858-890F1ABC20EA}" dt="2024-11-29T08:21:07.587" v="523" actId="26606"/>
          <ac:spMkLst>
            <pc:docMk/>
            <pc:sldMk cId="3055259685" sldId="256"/>
            <ac:spMk id="19" creationId="{2FDF0794-1B86-42B2-B8C7-F60123E638ED}"/>
          </ac:spMkLst>
        </pc:spChg>
        <pc:picChg chg="mod ord">
          <ac:chgData name="MOUTSINGA MOUNDOUNGA Edlia Islande" userId="f0e779ff-4b6f-4f45-8741-ff0dc6b8ab0a" providerId="ADAL" clId="{EFD71672-95F9-4DA9-A858-890F1ABC20EA}" dt="2024-11-29T08:21:07.587" v="523" actId="26606"/>
          <ac:picMkLst>
            <pc:docMk/>
            <pc:sldMk cId="3055259685" sldId="256"/>
            <ac:picMk id="4" creationId="{8598DA82-BCAB-7915-8687-3846980A89E9}"/>
          </ac:picMkLst>
        </pc:picChg>
        <pc:cxnChg chg="add">
          <ac:chgData name="MOUTSINGA MOUNDOUNGA Edlia Islande" userId="f0e779ff-4b6f-4f45-8741-ff0dc6b8ab0a" providerId="ADAL" clId="{EFD71672-95F9-4DA9-A858-890F1ABC20EA}" dt="2024-11-29T08:21:07.587" v="523" actId="26606"/>
          <ac:cxnSpMkLst>
            <pc:docMk/>
            <pc:sldMk cId="3055259685" sldId="256"/>
            <ac:cxnSpMk id="20" creationId="{96D07482-83A3-4451-943C-B46961082957}"/>
          </ac:cxnSpMkLst>
        </pc:cxnChg>
      </pc:sldChg>
      <pc:sldChg chg="addSp delSp modSp new mod setBg delDesignElem modNotesTx">
        <pc:chgData name="MOUTSINGA MOUNDOUNGA Edlia Islande" userId="f0e779ff-4b6f-4f45-8741-ff0dc6b8ab0a" providerId="ADAL" clId="{EFD71672-95F9-4DA9-A858-890F1ABC20EA}" dt="2024-11-29T08:07:16.765" v="423"/>
        <pc:sldMkLst>
          <pc:docMk/>
          <pc:sldMk cId="2781457104" sldId="257"/>
        </pc:sldMkLst>
        <pc:spChg chg="mod">
          <ac:chgData name="MOUTSINGA MOUNDOUNGA Edlia Islande" userId="f0e779ff-4b6f-4f45-8741-ff0dc6b8ab0a" providerId="ADAL" clId="{EFD71672-95F9-4DA9-A858-890F1ABC20EA}" dt="2024-11-29T07:54:10.917" v="275" actId="26606"/>
          <ac:spMkLst>
            <pc:docMk/>
            <pc:sldMk cId="2781457104" sldId="257"/>
            <ac:spMk id="2" creationId="{E1B59FEF-CC64-7F7C-390D-7FE153E9C462}"/>
          </ac:spMkLst>
        </pc:spChg>
        <pc:graphicFrameChg chg="add">
          <ac:chgData name="MOUTSINGA MOUNDOUNGA Edlia Islande" userId="f0e779ff-4b6f-4f45-8741-ff0dc6b8ab0a" providerId="ADAL" clId="{EFD71672-95F9-4DA9-A858-890F1ABC20EA}" dt="2024-11-29T07:54:10.917" v="275" actId="26606"/>
          <ac:graphicFrameMkLst>
            <pc:docMk/>
            <pc:sldMk cId="2781457104" sldId="257"/>
            <ac:graphicFrameMk id="20" creationId="{32817BF2-93F7-AD46-6377-E761180C3963}"/>
          </ac:graphicFrameMkLst>
        </pc:graphicFrameChg>
      </pc:sldChg>
      <pc:sldChg chg="addSp delSp modSp new mod setBg delDesignElem">
        <pc:chgData name="MOUTSINGA MOUNDOUNGA Edlia Islande" userId="f0e779ff-4b6f-4f45-8741-ff0dc6b8ab0a" providerId="ADAL" clId="{EFD71672-95F9-4DA9-A858-890F1ABC20EA}" dt="2024-11-29T08:07:16.765" v="423"/>
        <pc:sldMkLst>
          <pc:docMk/>
          <pc:sldMk cId="1247210895" sldId="258"/>
        </pc:sldMkLst>
        <pc:spChg chg="mod">
          <ac:chgData name="MOUTSINGA MOUNDOUNGA Edlia Islande" userId="f0e779ff-4b6f-4f45-8741-ff0dc6b8ab0a" providerId="ADAL" clId="{EFD71672-95F9-4DA9-A858-890F1ABC20EA}" dt="2024-11-29T07:58:51.282" v="338" actId="26606"/>
          <ac:spMkLst>
            <pc:docMk/>
            <pc:sldMk cId="1247210895" sldId="258"/>
            <ac:spMk id="2" creationId="{2247BFC9-0334-F230-BF1A-42D65C3328DE}"/>
          </ac:spMkLst>
        </pc:spChg>
        <pc:graphicFrameChg chg="add">
          <ac:chgData name="MOUTSINGA MOUNDOUNGA Edlia Islande" userId="f0e779ff-4b6f-4f45-8741-ff0dc6b8ab0a" providerId="ADAL" clId="{EFD71672-95F9-4DA9-A858-890F1ABC20EA}" dt="2024-11-29T07:58:51.282" v="338" actId="26606"/>
          <ac:graphicFrameMkLst>
            <pc:docMk/>
            <pc:sldMk cId="1247210895" sldId="258"/>
            <ac:graphicFrameMk id="45" creationId="{7C961217-85DC-E8A2-A121-E2B82AF9577F}"/>
          </ac:graphicFrameMkLst>
        </pc:graphicFrameChg>
      </pc:sldChg>
      <pc:sldChg chg="addSp delSp modSp new mod setBg setClrOvrMap delDesignElem">
        <pc:chgData name="MOUTSINGA MOUNDOUNGA Edlia Islande" userId="f0e779ff-4b6f-4f45-8741-ff0dc6b8ab0a" providerId="ADAL" clId="{EFD71672-95F9-4DA9-A858-890F1ABC20EA}" dt="2024-11-29T08:07:16.765" v="423"/>
        <pc:sldMkLst>
          <pc:docMk/>
          <pc:sldMk cId="3765869963" sldId="259"/>
        </pc:sldMkLst>
        <pc:spChg chg="mod">
          <ac:chgData name="MOUTSINGA MOUNDOUNGA Edlia Islande" userId="f0e779ff-4b6f-4f45-8741-ff0dc6b8ab0a" providerId="ADAL" clId="{EFD71672-95F9-4DA9-A858-890F1ABC20EA}" dt="2024-11-29T08:00:51.839" v="389" actId="26606"/>
          <ac:spMkLst>
            <pc:docMk/>
            <pc:sldMk cId="3765869963" sldId="259"/>
            <ac:spMk id="2" creationId="{5AE9FC1D-D3BB-A159-32FE-D0606C344697}"/>
          </ac:spMkLst>
        </pc:spChg>
        <pc:picChg chg="add">
          <ac:chgData name="MOUTSINGA MOUNDOUNGA Edlia Islande" userId="f0e779ff-4b6f-4f45-8741-ff0dc6b8ab0a" providerId="ADAL" clId="{EFD71672-95F9-4DA9-A858-890F1ABC20EA}" dt="2024-11-29T08:00:51.839" v="389" actId="26606"/>
          <ac:picMkLst>
            <pc:docMk/>
            <pc:sldMk cId="3765869963" sldId="259"/>
            <ac:picMk id="5" creationId="{2855AA29-F3A6-129C-5E4D-BD4AF43929B6}"/>
          </ac:picMkLst>
        </pc:picChg>
      </pc:sldChg>
      <pc:sldChg chg="addSp delSp modSp new mod setBg">
        <pc:chgData name="MOUTSINGA MOUNDOUNGA Edlia Islande" userId="f0e779ff-4b6f-4f45-8741-ff0dc6b8ab0a" providerId="ADAL" clId="{EFD71672-95F9-4DA9-A858-890F1ABC20EA}" dt="2024-11-29T08:47:44.983" v="581" actId="26606"/>
        <pc:sldMkLst>
          <pc:docMk/>
          <pc:sldMk cId="3498269134" sldId="260"/>
        </pc:sldMkLst>
        <pc:spChg chg="mod">
          <ac:chgData name="MOUTSINGA MOUNDOUNGA Edlia Islande" userId="f0e779ff-4b6f-4f45-8741-ff0dc6b8ab0a" providerId="ADAL" clId="{EFD71672-95F9-4DA9-A858-890F1ABC20EA}" dt="2024-11-29T08:47:44.983" v="581" actId="26606"/>
          <ac:spMkLst>
            <pc:docMk/>
            <pc:sldMk cId="3498269134" sldId="260"/>
            <ac:spMk id="2" creationId="{CD253BC9-8E2B-6C05-4DFF-4B2D0E3608D8}"/>
          </ac:spMkLst>
        </pc:spChg>
        <pc:spChg chg="mod ord">
          <ac:chgData name="MOUTSINGA MOUNDOUNGA Edlia Islande" userId="f0e779ff-4b6f-4f45-8741-ff0dc6b8ab0a" providerId="ADAL" clId="{EFD71672-95F9-4DA9-A858-890F1ABC20EA}" dt="2024-11-29T08:47:44.983" v="581" actId="26606"/>
          <ac:spMkLst>
            <pc:docMk/>
            <pc:sldMk cId="3498269134" sldId="260"/>
            <ac:spMk id="4" creationId="{5DE43ED0-0E9E-860D-4FF7-0F0A352D8EFB}"/>
          </ac:spMkLst>
        </pc:spChg>
        <pc:graphicFrameChg chg="add mod ord modGraphic">
          <ac:chgData name="MOUTSINGA MOUNDOUNGA Edlia Islande" userId="f0e779ff-4b6f-4f45-8741-ff0dc6b8ab0a" providerId="ADAL" clId="{EFD71672-95F9-4DA9-A858-890F1ABC20EA}" dt="2024-11-29T08:47:44.983" v="581" actId="26606"/>
          <ac:graphicFrameMkLst>
            <pc:docMk/>
            <pc:sldMk cId="3498269134" sldId="260"/>
            <ac:graphicFrameMk id="6" creationId="{334BF1EA-09C7-21ED-5131-CD36BAA679D8}"/>
          </ac:graphicFrameMkLst>
        </pc:graphicFrameChg>
        <pc:picChg chg="add mod">
          <ac:chgData name="MOUTSINGA MOUNDOUNGA Edlia Islande" userId="f0e779ff-4b6f-4f45-8741-ff0dc6b8ab0a" providerId="ADAL" clId="{EFD71672-95F9-4DA9-A858-890F1ABC20EA}" dt="2024-11-29T08:47:44.983" v="581" actId="26606"/>
          <ac:picMkLst>
            <pc:docMk/>
            <pc:sldMk cId="3498269134" sldId="260"/>
            <ac:picMk id="7" creationId="{C1EB91BD-AF72-C801-658A-DF588E467C07}"/>
          </ac:picMkLst>
        </pc:picChg>
      </pc:sldChg>
      <pc:sldChg chg="addSp delSp modSp new mod setBg">
        <pc:chgData name="MOUTSINGA MOUNDOUNGA Edlia Islande" userId="f0e779ff-4b6f-4f45-8741-ff0dc6b8ab0a" providerId="ADAL" clId="{EFD71672-95F9-4DA9-A858-890F1ABC20EA}" dt="2024-11-29T08:24:22.530" v="538" actId="26606"/>
        <pc:sldMkLst>
          <pc:docMk/>
          <pc:sldMk cId="1802575115" sldId="261"/>
        </pc:sldMkLst>
        <pc:spChg chg="mod">
          <ac:chgData name="MOUTSINGA MOUNDOUNGA Edlia Islande" userId="f0e779ff-4b6f-4f45-8741-ff0dc6b8ab0a" providerId="ADAL" clId="{EFD71672-95F9-4DA9-A858-890F1ABC20EA}" dt="2024-11-29T08:24:22.530" v="538" actId="26606"/>
          <ac:spMkLst>
            <pc:docMk/>
            <pc:sldMk cId="1802575115" sldId="261"/>
            <ac:spMk id="2" creationId="{5639CBF9-9699-23AE-2B1E-75BBC6E93305}"/>
          </ac:spMkLst>
        </pc:spChg>
        <pc:spChg chg="mod">
          <ac:chgData name="MOUTSINGA MOUNDOUNGA Edlia Islande" userId="f0e779ff-4b6f-4f45-8741-ff0dc6b8ab0a" providerId="ADAL" clId="{EFD71672-95F9-4DA9-A858-890F1ABC20EA}" dt="2024-11-29T08:24:22.530" v="538" actId="26606"/>
          <ac:spMkLst>
            <pc:docMk/>
            <pc:sldMk cId="1802575115" sldId="261"/>
            <ac:spMk id="4" creationId="{88157A1F-B2FF-EFE3-74FB-2A64C6105B0A}"/>
          </ac:spMkLst>
        </pc:spChg>
        <pc:graphicFrameChg chg="add">
          <ac:chgData name="MOUTSINGA MOUNDOUNGA Edlia Islande" userId="f0e779ff-4b6f-4f45-8741-ff0dc6b8ab0a" providerId="ADAL" clId="{EFD71672-95F9-4DA9-A858-890F1ABC20EA}" dt="2024-11-29T08:24:22.530" v="538" actId="26606"/>
          <ac:graphicFrameMkLst>
            <pc:docMk/>
            <pc:sldMk cId="1802575115" sldId="261"/>
            <ac:graphicFrameMk id="17" creationId="{B64FDCE9-7921-62A8-BACC-6651F335349D}"/>
          </ac:graphicFrameMkLst>
        </pc:graphicFrameChg>
      </pc:sldChg>
      <pc:sldChg chg="addSp delSp modSp new mod setBg">
        <pc:chgData name="MOUTSINGA MOUNDOUNGA Edlia Islande" userId="f0e779ff-4b6f-4f45-8741-ff0dc6b8ab0a" providerId="ADAL" clId="{EFD71672-95F9-4DA9-A858-890F1ABC20EA}" dt="2024-11-29T09:11:47.253" v="588" actId="26606"/>
        <pc:sldMkLst>
          <pc:docMk/>
          <pc:sldMk cId="393864824" sldId="262"/>
        </pc:sldMkLst>
        <pc:spChg chg="mod">
          <ac:chgData name="MOUTSINGA MOUNDOUNGA Edlia Islande" userId="f0e779ff-4b6f-4f45-8741-ff0dc6b8ab0a" providerId="ADAL" clId="{EFD71672-95F9-4DA9-A858-890F1ABC20EA}" dt="2024-11-29T09:11:47.253" v="588" actId="26606"/>
          <ac:spMkLst>
            <pc:docMk/>
            <pc:sldMk cId="393864824" sldId="262"/>
            <ac:spMk id="2" creationId="{14F87691-0C56-7F2E-43A6-69BAB5638C3D}"/>
          </ac:spMkLst>
        </pc:spChg>
        <pc:spChg chg="mod">
          <ac:chgData name="MOUTSINGA MOUNDOUNGA Edlia Islande" userId="f0e779ff-4b6f-4f45-8741-ff0dc6b8ab0a" providerId="ADAL" clId="{EFD71672-95F9-4DA9-A858-890F1ABC20EA}" dt="2024-11-29T09:11:47.253" v="588" actId="26606"/>
          <ac:spMkLst>
            <pc:docMk/>
            <pc:sldMk cId="393864824" sldId="262"/>
            <ac:spMk id="4" creationId="{F7C3C615-E594-F6E6-BAD4-E3ADF5E1F2ED}"/>
          </ac:spMkLst>
        </pc:spChg>
        <pc:spChg chg="add">
          <ac:chgData name="MOUTSINGA MOUNDOUNGA Edlia Islande" userId="f0e779ff-4b6f-4f45-8741-ff0dc6b8ab0a" providerId="ADAL" clId="{EFD71672-95F9-4DA9-A858-890F1ABC20EA}" dt="2024-11-29T09:11:47.253" v="588" actId="26606"/>
          <ac:spMkLst>
            <pc:docMk/>
            <pc:sldMk cId="393864824" sldId="262"/>
            <ac:spMk id="13" creationId="{90AAC386-A18D-4525-AD1B-4D227ED34C84}"/>
          </ac:spMkLst>
        </pc:spChg>
        <pc:graphicFrameChg chg="add">
          <ac:chgData name="MOUTSINGA MOUNDOUNGA Edlia Islande" userId="f0e779ff-4b6f-4f45-8741-ff0dc6b8ab0a" providerId="ADAL" clId="{EFD71672-95F9-4DA9-A858-890F1ABC20EA}" dt="2024-11-29T09:11:47.253" v="588" actId="26606"/>
          <ac:graphicFrameMkLst>
            <pc:docMk/>
            <pc:sldMk cId="393864824" sldId="262"/>
            <ac:graphicFrameMk id="9" creationId="{2C8934E4-AC48-1525-114B-5AE7E0CDCD74}"/>
          </ac:graphicFrameMkLst>
        </pc:graphicFrameChg>
        <pc:cxnChg chg="add">
          <ac:chgData name="MOUTSINGA MOUNDOUNGA Edlia Islande" userId="f0e779ff-4b6f-4f45-8741-ff0dc6b8ab0a" providerId="ADAL" clId="{EFD71672-95F9-4DA9-A858-890F1ABC20EA}" dt="2024-11-29T09:11:47.253" v="588" actId="26606"/>
          <ac:cxnSpMkLst>
            <pc:docMk/>
            <pc:sldMk cId="393864824" sldId="262"/>
            <ac:cxnSpMk id="15" creationId="{C34C4AD0-FE94-4E84-ACA6-CC5BF1A11822}"/>
          </ac:cxnSpMkLst>
        </pc:cxnChg>
      </pc:sldChg>
      <pc:sldChg chg="modSp new mod ord">
        <pc:chgData name="MOUTSINGA MOUNDOUNGA Edlia Islande" userId="f0e779ff-4b6f-4f45-8741-ff0dc6b8ab0a" providerId="ADAL" clId="{EFD71672-95F9-4DA9-A858-890F1ABC20EA}" dt="2024-11-29T09:17:31.952" v="618" actId="20577"/>
        <pc:sldMkLst>
          <pc:docMk/>
          <pc:sldMk cId="1097806707" sldId="263"/>
        </pc:sldMkLst>
      </pc:sldChg>
    </pc:docChg>
  </pc:docChgLst>
  <pc:docChgLst>
    <pc:chgData name="MOUTSINGA MOUNDOUNGA Edlia Islande" userId="f0e779ff-4b6f-4f45-8741-ff0dc6b8ab0a" providerId="ADAL" clId="{479803BB-8F10-4E82-92C3-272D9EF009F2}"/>
    <pc:docChg chg="undo custSel addSld delSld modSld sldOrd">
      <pc:chgData name="MOUTSINGA MOUNDOUNGA Edlia Islande" userId="f0e779ff-4b6f-4f45-8741-ff0dc6b8ab0a" providerId="ADAL" clId="{479803BB-8F10-4E82-92C3-272D9EF009F2}" dt="2024-12-13T09:38:16.873" v="162" actId="26606"/>
      <pc:docMkLst>
        <pc:docMk/>
      </pc:docMkLst>
      <pc:sldChg chg="modSp mod">
        <pc:chgData name="MOUTSINGA MOUNDOUNGA Edlia Islande" userId="f0e779ff-4b6f-4f45-8741-ff0dc6b8ab0a" providerId="ADAL" clId="{479803BB-8F10-4E82-92C3-272D9EF009F2}" dt="2024-12-13T09:38:16.873" v="162" actId="26606"/>
        <pc:sldMkLst>
          <pc:docMk/>
          <pc:sldMk cId="2781457104" sldId="257"/>
        </pc:sldMkLst>
        <pc:spChg chg="mod">
          <ac:chgData name="MOUTSINGA MOUNDOUNGA Edlia Islande" userId="f0e779ff-4b6f-4f45-8741-ff0dc6b8ab0a" providerId="ADAL" clId="{479803BB-8F10-4E82-92C3-272D9EF009F2}" dt="2024-12-13T09:38:16.873" v="162" actId="26606"/>
          <ac:spMkLst>
            <pc:docMk/>
            <pc:sldMk cId="2781457104" sldId="257"/>
            <ac:spMk id="2" creationId="{E1B59FEF-CC64-7F7C-390D-7FE153E9C462}"/>
          </ac:spMkLst>
        </pc:spChg>
        <pc:spChg chg="mod">
          <ac:chgData name="MOUTSINGA MOUNDOUNGA Edlia Islande" userId="f0e779ff-4b6f-4f45-8741-ff0dc6b8ab0a" providerId="ADAL" clId="{479803BB-8F10-4E82-92C3-272D9EF009F2}" dt="2024-12-13T09:38:16.873" v="162" actId="26606"/>
          <ac:spMkLst>
            <pc:docMk/>
            <pc:sldMk cId="2781457104" sldId="257"/>
            <ac:spMk id="4" creationId="{AFCE8CF9-0CD8-0784-6C54-A0A2ADF4F0E5}"/>
          </ac:spMkLst>
        </pc:spChg>
        <pc:graphicFrameChg chg="mod ord modGraphic">
          <ac:chgData name="MOUTSINGA MOUNDOUNGA Edlia Islande" userId="f0e779ff-4b6f-4f45-8741-ff0dc6b8ab0a" providerId="ADAL" clId="{479803BB-8F10-4E82-92C3-272D9EF009F2}" dt="2024-12-13T09:38:16.873" v="162" actId="26606"/>
          <ac:graphicFrameMkLst>
            <pc:docMk/>
            <pc:sldMk cId="2781457104" sldId="257"/>
            <ac:graphicFrameMk id="20" creationId="{32817BF2-93F7-AD46-6377-E761180C3963}"/>
          </ac:graphicFrameMkLst>
        </pc:graphicFrameChg>
      </pc:sldChg>
      <pc:sldChg chg="del">
        <pc:chgData name="MOUTSINGA MOUNDOUNGA Edlia Islande" userId="f0e779ff-4b6f-4f45-8741-ff0dc6b8ab0a" providerId="ADAL" clId="{479803BB-8F10-4E82-92C3-272D9EF009F2}" dt="2024-12-13T09:34:57.769" v="126" actId="2696"/>
        <pc:sldMkLst>
          <pc:docMk/>
          <pc:sldMk cId="1097806707" sldId="263"/>
        </pc:sldMkLst>
      </pc:sldChg>
      <pc:sldChg chg="modSp add del mod">
        <pc:chgData name="MOUTSINGA MOUNDOUNGA Edlia Islande" userId="f0e779ff-4b6f-4f45-8741-ff0dc6b8ab0a" providerId="ADAL" clId="{479803BB-8F10-4E82-92C3-272D9EF009F2}" dt="2024-12-13T09:35:43.104" v="152" actId="2696"/>
        <pc:sldMkLst>
          <pc:docMk/>
          <pc:sldMk cId="3313116291" sldId="263"/>
        </pc:sldMkLst>
      </pc:sldChg>
      <pc:sldChg chg="modSp new del mod">
        <pc:chgData name="MOUTSINGA MOUNDOUNGA Edlia Islande" userId="f0e779ff-4b6f-4f45-8741-ff0dc6b8ab0a" providerId="ADAL" clId="{479803BB-8F10-4E82-92C3-272D9EF009F2}" dt="2024-12-13T09:37:14.937" v="159" actId="2696"/>
        <pc:sldMkLst>
          <pc:docMk/>
          <pc:sldMk cId="2619592082" sldId="264"/>
        </pc:sldMkLst>
      </pc:sldChg>
      <pc:sldChg chg="addSp delSp modSp new mod setBg">
        <pc:chgData name="MOUTSINGA MOUNDOUNGA Edlia Islande" userId="f0e779ff-4b6f-4f45-8741-ff0dc6b8ab0a" providerId="ADAL" clId="{479803BB-8F10-4E82-92C3-272D9EF009F2}" dt="2024-12-13T09:20:02.505" v="61" actId="26606"/>
        <pc:sldMkLst>
          <pc:docMk/>
          <pc:sldMk cId="54866734" sldId="265"/>
        </pc:sldMkLst>
        <pc:spChg chg="mod">
          <ac:chgData name="MOUTSINGA MOUNDOUNGA Edlia Islande" userId="f0e779ff-4b6f-4f45-8741-ff0dc6b8ab0a" providerId="ADAL" clId="{479803BB-8F10-4E82-92C3-272D9EF009F2}" dt="2024-12-13T09:20:02.505" v="61" actId="26606"/>
          <ac:spMkLst>
            <pc:docMk/>
            <pc:sldMk cId="54866734" sldId="265"/>
            <ac:spMk id="2" creationId="{FFD7FDBE-04B2-28C6-30AD-69FA938A41BE}"/>
          </ac:spMkLst>
        </pc:spChg>
        <pc:spChg chg="mod">
          <ac:chgData name="MOUTSINGA MOUNDOUNGA Edlia Islande" userId="f0e779ff-4b6f-4f45-8741-ff0dc6b8ab0a" providerId="ADAL" clId="{479803BB-8F10-4E82-92C3-272D9EF009F2}" dt="2024-12-13T09:20:02.505" v="61" actId="26606"/>
          <ac:spMkLst>
            <pc:docMk/>
            <pc:sldMk cId="54866734" sldId="265"/>
            <ac:spMk id="4" creationId="{E43DE9E1-F74D-E4D4-8052-48A2B58B1C9D}"/>
          </ac:spMkLst>
        </pc:spChg>
        <pc:spChg chg="add">
          <ac:chgData name="MOUTSINGA MOUNDOUNGA Edlia Islande" userId="f0e779ff-4b6f-4f45-8741-ff0dc6b8ab0a" providerId="ADAL" clId="{479803BB-8F10-4E82-92C3-272D9EF009F2}" dt="2024-12-13T09:20:02.505" v="61" actId="26606"/>
          <ac:spMkLst>
            <pc:docMk/>
            <pc:sldMk cId="54866734" sldId="265"/>
            <ac:spMk id="43" creationId="{3A8EC506-B1DA-46A1-B44D-774E68468E13}"/>
          </ac:spMkLst>
        </pc:spChg>
        <pc:spChg chg="add">
          <ac:chgData name="MOUTSINGA MOUNDOUNGA Edlia Islande" userId="f0e779ff-4b6f-4f45-8741-ff0dc6b8ab0a" providerId="ADAL" clId="{479803BB-8F10-4E82-92C3-272D9EF009F2}" dt="2024-12-13T09:20:02.505" v="61" actId="26606"/>
          <ac:spMkLst>
            <pc:docMk/>
            <pc:sldMk cId="54866734" sldId="265"/>
            <ac:spMk id="44" creationId="{BFF30785-305E-45D7-984F-5AA93D3CA561}"/>
          </ac:spMkLst>
        </pc:spChg>
        <pc:spChg chg="add">
          <ac:chgData name="MOUTSINGA MOUNDOUNGA Edlia Islande" userId="f0e779ff-4b6f-4f45-8741-ff0dc6b8ab0a" providerId="ADAL" clId="{479803BB-8F10-4E82-92C3-272D9EF009F2}" dt="2024-12-13T09:20:02.505" v="61" actId="26606"/>
          <ac:spMkLst>
            <pc:docMk/>
            <pc:sldMk cId="54866734" sldId="265"/>
            <ac:spMk id="46" creationId="{C411DB08-1669-426B-BBEB-FAD285EF80FE}"/>
          </ac:spMkLst>
        </pc:spChg>
        <pc:spChg chg="add">
          <ac:chgData name="MOUTSINGA MOUNDOUNGA Edlia Islande" userId="f0e779ff-4b6f-4f45-8741-ff0dc6b8ab0a" providerId="ADAL" clId="{479803BB-8F10-4E82-92C3-272D9EF009F2}" dt="2024-12-13T09:20:02.505" v="61" actId="26606"/>
          <ac:spMkLst>
            <pc:docMk/>
            <pc:sldMk cId="54866734" sldId="265"/>
            <ac:spMk id="47" creationId="{029E4219-121F-4CD1-AA58-24746CD2923C}"/>
          </ac:spMkLst>
        </pc:spChg>
        <pc:picChg chg="add mod">
          <ac:chgData name="MOUTSINGA MOUNDOUNGA Edlia Islande" userId="f0e779ff-4b6f-4f45-8741-ff0dc6b8ab0a" providerId="ADAL" clId="{479803BB-8F10-4E82-92C3-272D9EF009F2}" dt="2024-12-13T09:20:02.505" v="61" actId="26606"/>
          <ac:picMkLst>
            <pc:docMk/>
            <pc:sldMk cId="54866734" sldId="265"/>
            <ac:picMk id="6" creationId="{C7F32B92-34AB-3D0B-6396-8E9E852AA2D8}"/>
          </ac:picMkLst>
        </pc:picChg>
        <pc:cxnChg chg="add">
          <ac:chgData name="MOUTSINGA MOUNDOUNGA Edlia Islande" userId="f0e779ff-4b6f-4f45-8741-ff0dc6b8ab0a" providerId="ADAL" clId="{479803BB-8F10-4E82-92C3-272D9EF009F2}" dt="2024-12-13T09:20:02.505" v="61" actId="26606"/>
          <ac:cxnSpMkLst>
            <pc:docMk/>
            <pc:sldMk cId="54866734" sldId="265"/>
            <ac:cxnSpMk id="45" creationId="{15E01FA5-D766-43CA-A83D-E7CF3F04E96F}"/>
          </ac:cxnSpMkLst>
        </pc:cxnChg>
        <pc:cxnChg chg="add">
          <ac:chgData name="MOUTSINGA MOUNDOUNGA Edlia Islande" userId="f0e779ff-4b6f-4f45-8741-ff0dc6b8ab0a" providerId="ADAL" clId="{479803BB-8F10-4E82-92C3-272D9EF009F2}" dt="2024-12-13T09:20:02.505" v="61" actId="26606"/>
          <ac:cxnSpMkLst>
            <pc:docMk/>
            <pc:sldMk cId="54866734" sldId="265"/>
            <ac:cxnSpMk id="48" creationId="{52F50912-06FD-4216-BAD3-21050F59564A}"/>
          </ac:cxnSpMkLst>
        </pc:cxnChg>
      </pc:sldChg>
      <pc:sldChg chg="addSp delSp modSp new mod ord setBg">
        <pc:chgData name="MOUTSINGA MOUNDOUNGA Edlia Islande" userId="f0e779ff-4b6f-4f45-8741-ff0dc6b8ab0a" providerId="ADAL" clId="{479803BB-8F10-4E82-92C3-272D9EF009F2}" dt="2024-12-13T09:23:06.250" v="91"/>
        <pc:sldMkLst>
          <pc:docMk/>
          <pc:sldMk cId="2918432307" sldId="266"/>
        </pc:sldMkLst>
        <pc:spChg chg="mod">
          <ac:chgData name="MOUTSINGA MOUNDOUNGA Edlia Islande" userId="f0e779ff-4b6f-4f45-8741-ff0dc6b8ab0a" providerId="ADAL" clId="{479803BB-8F10-4E82-92C3-272D9EF009F2}" dt="2024-12-13T09:22:56.653" v="89" actId="26606"/>
          <ac:spMkLst>
            <pc:docMk/>
            <pc:sldMk cId="2918432307" sldId="266"/>
            <ac:spMk id="2" creationId="{BDA01DB5-F508-3C76-D2B3-BD25A6506FD5}"/>
          </ac:spMkLst>
        </pc:spChg>
        <pc:spChg chg="mod">
          <ac:chgData name="MOUTSINGA MOUNDOUNGA Edlia Islande" userId="f0e779ff-4b6f-4f45-8741-ff0dc6b8ab0a" providerId="ADAL" clId="{479803BB-8F10-4E82-92C3-272D9EF009F2}" dt="2024-12-13T09:22:56.653" v="89" actId="26606"/>
          <ac:spMkLst>
            <pc:docMk/>
            <pc:sldMk cId="2918432307" sldId="266"/>
            <ac:spMk id="4" creationId="{E95C0DCA-39EE-0DA9-9F95-1FFCA691B0A3}"/>
          </ac:spMkLst>
        </pc:spChg>
        <pc:spChg chg="add">
          <ac:chgData name="MOUTSINGA MOUNDOUNGA Edlia Islande" userId="f0e779ff-4b6f-4f45-8741-ff0dc6b8ab0a" providerId="ADAL" clId="{479803BB-8F10-4E82-92C3-272D9EF009F2}" dt="2024-12-13T09:22:56.653" v="89" actId="26606"/>
          <ac:spMkLst>
            <pc:docMk/>
            <pc:sldMk cId="2918432307" sldId="266"/>
            <ac:spMk id="30" creationId="{C3F92DA9-80E0-5EA6-3A03-6803200C7181}"/>
          </ac:spMkLst>
        </pc:spChg>
        <pc:spChg chg="add">
          <ac:chgData name="MOUTSINGA MOUNDOUNGA Edlia Islande" userId="f0e779ff-4b6f-4f45-8741-ff0dc6b8ab0a" providerId="ADAL" clId="{479803BB-8F10-4E82-92C3-272D9EF009F2}" dt="2024-12-13T09:22:56.653" v="89" actId="26606"/>
          <ac:spMkLst>
            <pc:docMk/>
            <pc:sldMk cId="2918432307" sldId="266"/>
            <ac:spMk id="31" creationId="{77D7B666-D5E6-48CE-B26A-FB5E5C34AF90}"/>
          </ac:spMkLst>
        </pc:spChg>
        <pc:spChg chg="add">
          <ac:chgData name="MOUTSINGA MOUNDOUNGA Edlia Islande" userId="f0e779ff-4b6f-4f45-8741-ff0dc6b8ab0a" providerId="ADAL" clId="{479803BB-8F10-4E82-92C3-272D9EF009F2}" dt="2024-12-13T09:22:56.653" v="89" actId="26606"/>
          <ac:spMkLst>
            <pc:docMk/>
            <pc:sldMk cId="2918432307" sldId="266"/>
            <ac:spMk id="32" creationId="{F6EE670A-A41A-44AD-BC1C-2090365EB5B3}"/>
          </ac:spMkLst>
        </pc:spChg>
      </pc:sldChg>
      <pc:sldChg chg="addSp delSp modSp new mod ord setBg">
        <pc:chgData name="MOUTSINGA MOUNDOUNGA Edlia Islande" userId="f0e779ff-4b6f-4f45-8741-ff0dc6b8ab0a" providerId="ADAL" clId="{479803BB-8F10-4E82-92C3-272D9EF009F2}" dt="2024-12-13T09:29:38.390" v="125"/>
        <pc:sldMkLst>
          <pc:docMk/>
          <pc:sldMk cId="2489130643" sldId="267"/>
        </pc:sldMkLst>
        <pc:spChg chg="mod">
          <ac:chgData name="MOUTSINGA MOUNDOUNGA Edlia Islande" userId="f0e779ff-4b6f-4f45-8741-ff0dc6b8ab0a" providerId="ADAL" clId="{479803BB-8F10-4E82-92C3-272D9EF009F2}" dt="2024-12-13T09:26:39.067" v="120" actId="26606"/>
          <ac:spMkLst>
            <pc:docMk/>
            <pc:sldMk cId="2489130643" sldId="267"/>
            <ac:spMk id="2" creationId="{92875E1B-607D-E5CE-71AA-C1039FDAE03A}"/>
          </ac:spMkLst>
        </pc:spChg>
        <pc:spChg chg="mod">
          <ac:chgData name="MOUTSINGA MOUNDOUNGA Edlia Islande" userId="f0e779ff-4b6f-4f45-8741-ff0dc6b8ab0a" providerId="ADAL" clId="{479803BB-8F10-4E82-92C3-272D9EF009F2}" dt="2024-12-13T09:26:39.067" v="120" actId="26606"/>
          <ac:spMkLst>
            <pc:docMk/>
            <pc:sldMk cId="2489130643" sldId="267"/>
            <ac:spMk id="4" creationId="{72D1A27D-12B8-C926-BF98-666FC5558C34}"/>
          </ac:spMkLst>
        </pc:spChg>
        <pc:graphicFrameChg chg="add">
          <ac:chgData name="MOUTSINGA MOUNDOUNGA Edlia Islande" userId="f0e779ff-4b6f-4f45-8741-ff0dc6b8ab0a" providerId="ADAL" clId="{479803BB-8F10-4E82-92C3-272D9EF009F2}" dt="2024-12-13T09:26:56.947" v="123" actId="26606"/>
          <ac:graphicFrameMkLst>
            <pc:docMk/>
            <pc:sldMk cId="2489130643" sldId="267"/>
            <ac:graphicFrameMk id="10" creationId="{9C407BA6-1944-E1CA-D067-194E001D7064}"/>
          </ac:graphicFrameMkLst>
        </pc:graphicFrameChg>
      </pc:sldChg>
      <pc:sldChg chg="addSp modSp new mod ord setBg">
        <pc:chgData name="MOUTSINGA MOUNDOUNGA Edlia Islande" userId="f0e779ff-4b6f-4f45-8741-ff0dc6b8ab0a" providerId="ADAL" clId="{479803BB-8F10-4E82-92C3-272D9EF009F2}" dt="2024-12-13T09:36:34.816" v="156" actId="26606"/>
        <pc:sldMkLst>
          <pc:docMk/>
          <pc:sldMk cId="3194086476" sldId="268"/>
        </pc:sldMkLst>
        <pc:spChg chg="mod">
          <ac:chgData name="MOUTSINGA MOUNDOUNGA Edlia Islande" userId="f0e779ff-4b6f-4f45-8741-ff0dc6b8ab0a" providerId="ADAL" clId="{479803BB-8F10-4E82-92C3-272D9EF009F2}" dt="2024-12-13T09:36:34.816" v="156" actId="26606"/>
          <ac:spMkLst>
            <pc:docMk/>
            <pc:sldMk cId="3194086476" sldId="268"/>
            <ac:spMk id="2" creationId="{ECE759E0-DC9A-3183-C8FF-9C59850A15D0}"/>
          </ac:spMkLst>
        </pc:spChg>
        <pc:spChg chg="mod">
          <ac:chgData name="MOUTSINGA MOUNDOUNGA Edlia Islande" userId="f0e779ff-4b6f-4f45-8741-ff0dc6b8ab0a" providerId="ADAL" clId="{479803BB-8F10-4E82-92C3-272D9EF009F2}" dt="2024-12-13T09:36:34.816" v="156" actId="26606"/>
          <ac:spMkLst>
            <pc:docMk/>
            <pc:sldMk cId="3194086476" sldId="268"/>
            <ac:spMk id="3" creationId="{CCF673CB-41B9-7F41-CFC2-0A9CCAD25B84}"/>
          </ac:spMkLst>
        </pc:spChg>
        <pc:spChg chg="mod">
          <ac:chgData name="MOUTSINGA MOUNDOUNGA Edlia Islande" userId="f0e779ff-4b6f-4f45-8741-ff0dc6b8ab0a" providerId="ADAL" clId="{479803BB-8F10-4E82-92C3-272D9EF009F2}" dt="2024-12-13T09:36:34.816" v="156" actId="26606"/>
          <ac:spMkLst>
            <pc:docMk/>
            <pc:sldMk cId="3194086476" sldId="268"/>
            <ac:spMk id="4" creationId="{41B16A50-B264-31E9-CC4B-DF08C7B71C20}"/>
          </ac:spMkLst>
        </pc:spChg>
        <pc:spChg chg="add">
          <ac:chgData name="MOUTSINGA MOUNDOUNGA Edlia Islande" userId="f0e779ff-4b6f-4f45-8741-ff0dc6b8ab0a" providerId="ADAL" clId="{479803BB-8F10-4E82-92C3-272D9EF009F2}" dt="2024-12-13T09:36:34.816" v="156" actId="26606"/>
          <ac:spMkLst>
            <pc:docMk/>
            <pc:sldMk cId="3194086476" sldId="268"/>
            <ac:spMk id="9" creationId="{B0890400-BB8B-4A44-AB63-65C7CA223EBA}"/>
          </ac:spMkLst>
        </pc:spChg>
        <pc:cxnChg chg="add">
          <ac:chgData name="MOUTSINGA MOUNDOUNGA Edlia Islande" userId="f0e779ff-4b6f-4f45-8741-ff0dc6b8ab0a" providerId="ADAL" clId="{479803BB-8F10-4E82-92C3-272D9EF009F2}" dt="2024-12-13T09:36:34.816" v="156" actId="26606"/>
          <ac:cxnSpMkLst>
            <pc:docMk/>
            <pc:sldMk cId="3194086476" sldId="268"/>
            <ac:cxnSpMk id="11" creationId="{4D39B797-CDC6-4529-8A36-9CBFC9816337}"/>
          </ac:cxnSpMkLst>
        </pc:cxnChg>
      </pc:sldChg>
      <pc:sldChg chg="add del">
        <pc:chgData name="MOUTSINGA MOUNDOUNGA Edlia Islande" userId="f0e779ff-4b6f-4f45-8741-ff0dc6b8ab0a" providerId="ADAL" clId="{479803BB-8F10-4E82-92C3-272D9EF009F2}" dt="2024-12-13T09:35:46.271" v="153" actId="2696"/>
        <pc:sldMkLst>
          <pc:docMk/>
          <pc:sldMk cId="3843060259" sldId="269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C37BB-2E3D-4445-9C86-414BCE92437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A26051-0ED9-4EB1-975B-65A75B3BF9B0}">
      <dgm:prSet/>
      <dgm:spPr/>
      <dgm:t>
        <a:bodyPr/>
        <a:lstStyle/>
        <a:p>
          <a:r>
            <a:rPr lang="fr-FR"/>
            <a:t>Introduction au scénario</a:t>
          </a:r>
          <a:endParaRPr lang="en-US"/>
        </a:p>
      </dgm:t>
    </dgm:pt>
    <dgm:pt modelId="{C8B69FC1-6FDB-4CAD-902A-177D8D8BB560}" type="parTrans" cxnId="{17025423-9904-401F-848A-F54DD066180A}">
      <dgm:prSet/>
      <dgm:spPr/>
      <dgm:t>
        <a:bodyPr/>
        <a:lstStyle/>
        <a:p>
          <a:endParaRPr lang="en-US"/>
        </a:p>
      </dgm:t>
    </dgm:pt>
    <dgm:pt modelId="{FA5A41B1-A57A-4C06-91BE-1EBCF0A6755F}" type="sibTrans" cxnId="{17025423-9904-401F-848A-F54DD066180A}">
      <dgm:prSet/>
      <dgm:spPr/>
      <dgm:t>
        <a:bodyPr/>
        <a:lstStyle/>
        <a:p>
          <a:endParaRPr lang="en-US"/>
        </a:p>
      </dgm:t>
    </dgm:pt>
    <dgm:pt modelId="{D2038833-0634-4411-9CE0-837A8957B6AF}">
      <dgm:prSet/>
      <dgm:spPr/>
      <dgm:t>
        <a:bodyPr/>
        <a:lstStyle/>
        <a:p>
          <a:r>
            <a:rPr lang="fr-FR"/>
            <a:t>Description des technologies et service cloud :</a:t>
          </a:r>
          <a:endParaRPr lang="en-US"/>
        </a:p>
      </dgm:t>
    </dgm:pt>
    <dgm:pt modelId="{E4F57450-2877-4BC6-AEBE-DE330B81B606}" type="parTrans" cxnId="{E1487C14-EB59-4882-88A4-9656B3B8BD7F}">
      <dgm:prSet/>
      <dgm:spPr/>
      <dgm:t>
        <a:bodyPr/>
        <a:lstStyle/>
        <a:p>
          <a:endParaRPr lang="en-US"/>
        </a:p>
      </dgm:t>
    </dgm:pt>
    <dgm:pt modelId="{5D86F225-03C1-4F9B-B7BC-EB0EC46241FD}" type="sibTrans" cxnId="{E1487C14-EB59-4882-88A4-9656B3B8BD7F}">
      <dgm:prSet/>
      <dgm:spPr/>
      <dgm:t>
        <a:bodyPr/>
        <a:lstStyle/>
        <a:p>
          <a:endParaRPr lang="en-US"/>
        </a:p>
      </dgm:t>
    </dgm:pt>
    <dgm:pt modelId="{E2EB9728-40F2-4B4F-9CF6-9ECB4AF128C3}">
      <dgm:prSet/>
      <dgm:spPr/>
      <dgm:t>
        <a:bodyPr/>
        <a:lstStyle/>
        <a:p>
          <a:r>
            <a:rPr lang="fr-FR"/>
            <a:t>- Ingestion des données</a:t>
          </a:r>
          <a:endParaRPr lang="en-US"/>
        </a:p>
      </dgm:t>
    </dgm:pt>
    <dgm:pt modelId="{E7076789-5C01-49BD-BE5E-7FB2CFF252EB}" type="parTrans" cxnId="{5C2A0B54-462F-4013-9005-085F8E589894}">
      <dgm:prSet/>
      <dgm:spPr/>
      <dgm:t>
        <a:bodyPr/>
        <a:lstStyle/>
        <a:p>
          <a:endParaRPr lang="en-US"/>
        </a:p>
      </dgm:t>
    </dgm:pt>
    <dgm:pt modelId="{3367FE79-FC28-4E9D-B0D3-6455902B39F3}" type="sibTrans" cxnId="{5C2A0B54-462F-4013-9005-085F8E589894}">
      <dgm:prSet/>
      <dgm:spPr/>
      <dgm:t>
        <a:bodyPr/>
        <a:lstStyle/>
        <a:p>
          <a:endParaRPr lang="en-US"/>
        </a:p>
      </dgm:t>
    </dgm:pt>
    <dgm:pt modelId="{6D39D472-D916-4209-BC04-567FED757E64}">
      <dgm:prSet/>
      <dgm:spPr/>
      <dgm:t>
        <a:bodyPr/>
        <a:lstStyle/>
        <a:p>
          <a:r>
            <a:rPr lang="fr-FR"/>
            <a:t>- Traitement et analyse </a:t>
          </a:r>
          <a:endParaRPr lang="en-US"/>
        </a:p>
      </dgm:t>
    </dgm:pt>
    <dgm:pt modelId="{5C108AED-4E9A-4743-B838-35EE4763CC61}" type="parTrans" cxnId="{E12D0149-C471-44F3-8BF5-696FA652326D}">
      <dgm:prSet/>
      <dgm:spPr/>
      <dgm:t>
        <a:bodyPr/>
        <a:lstStyle/>
        <a:p>
          <a:endParaRPr lang="en-US"/>
        </a:p>
      </dgm:t>
    </dgm:pt>
    <dgm:pt modelId="{0C34CAF7-CEDE-4044-BC33-165656B8DC23}" type="sibTrans" cxnId="{E12D0149-C471-44F3-8BF5-696FA652326D}">
      <dgm:prSet/>
      <dgm:spPr/>
      <dgm:t>
        <a:bodyPr/>
        <a:lstStyle/>
        <a:p>
          <a:endParaRPr lang="en-US"/>
        </a:p>
      </dgm:t>
    </dgm:pt>
    <dgm:pt modelId="{E97BDADA-D6D5-4CDC-BE74-2508F7530659}">
      <dgm:prSet/>
      <dgm:spPr/>
      <dgm:t>
        <a:bodyPr/>
        <a:lstStyle/>
        <a:p>
          <a:r>
            <a:rPr lang="fr-FR"/>
            <a:t>- Sécurité et gestion des données </a:t>
          </a:r>
          <a:endParaRPr lang="en-US"/>
        </a:p>
      </dgm:t>
    </dgm:pt>
    <dgm:pt modelId="{9C8897E8-2A5D-4953-AF57-4BC39BC545C4}" type="parTrans" cxnId="{EBA2F991-A5B9-40BA-BFCE-0257EF75A70A}">
      <dgm:prSet/>
      <dgm:spPr/>
      <dgm:t>
        <a:bodyPr/>
        <a:lstStyle/>
        <a:p>
          <a:endParaRPr lang="en-US"/>
        </a:p>
      </dgm:t>
    </dgm:pt>
    <dgm:pt modelId="{B6A21521-3357-49D6-B549-2D8EFAEF6750}" type="sibTrans" cxnId="{EBA2F991-A5B9-40BA-BFCE-0257EF75A70A}">
      <dgm:prSet/>
      <dgm:spPr/>
      <dgm:t>
        <a:bodyPr/>
        <a:lstStyle/>
        <a:p>
          <a:endParaRPr lang="en-US"/>
        </a:p>
      </dgm:t>
    </dgm:pt>
    <dgm:pt modelId="{80E98F1E-602F-4960-89A6-E0B8DD475C8D}">
      <dgm:prSet/>
      <dgm:spPr/>
      <dgm:t>
        <a:bodyPr/>
        <a:lstStyle/>
        <a:p>
          <a:r>
            <a:rPr lang="fr-FR"/>
            <a:t>Avantages et défis </a:t>
          </a:r>
          <a:endParaRPr lang="en-US"/>
        </a:p>
      </dgm:t>
    </dgm:pt>
    <dgm:pt modelId="{A04434E2-CACA-4B04-84F6-B6F89BCF1398}" type="parTrans" cxnId="{37CCB6BF-C7B7-46E3-9AA8-8304E9F7769F}">
      <dgm:prSet/>
      <dgm:spPr/>
      <dgm:t>
        <a:bodyPr/>
        <a:lstStyle/>
        <a:p>
          <a:endParaRPr lang="en-US"/>
        </a:p>
      </dgm:t>
    </dgm:pt>
    <dgm:pt modelId="{4ADC85E1-26D2-4504-B8A3-EE6ACB775859}" type="sibTrans" cxnId="{37CCB6BF-C7B7-46E3-9AA8-8304E9F7769F}">
      <dgm:prSet/>
      <dgm:spPr/>
      <dgm:t>
        <a:bodyPr/>
        <a:lstStyle/>
        <a:p>
          <a:endParaRPr lang="en-US"/>
        </a:p>
      </dgm:t>
    </dgm:pt>
    <dgm:pt modelId="{1292629F-8816-44DE-A261-7DD1F6E49FA5}">
      <dgm:prSet/>
      <dgm:spPr/>
      <dgm:t>
        <a:bodyPr/>
        <a:lstStyle/>
        <a:p>
          <a:r>
            <a:rPr lang="fr-FR"/>
            <a:t>Conclusion </a:t>
          </a:r>
          <a:endParaRPr lang="en-US"/>
        </a:p>
      </dgm:t>
    </dgm:pt>
    <dgm:pt modelId="{12EE0853-9BFA-487F-A5E7-6285439088E6}" type="parTrans" cxnId="{660749B0-154A-4ADC-9FAF-F788E3CD7AFA}">
      <dgm:prSet/>
      <dgm:spPr/>
      <dgm:t>
        <a:bodyPr/>
        <a:lstStyle/>
        <a:p>
          <a:endParaRPr lang="en-US"/>
        </a:p>
      </dgm:t>
    </dgm:pt>
    <dgm:pt modelId="{EA4C8211-8E04-4202-A1F5-47D38F406B79}" type="sibTrans" cxnId="{660749B0-154A-4ADC-9FAF-F788E3CD7AFA}">
      <dgm:prSet/>
      <dgm:spPr/>
      <dgm:t>
        <a:bodyPr/>
        <a:lstStyle/>
        <a:p>
          <a:endParaRPr lang="en-US"/>
        </a:p>
      </dgm:t>
    </dgm:pt>
    <dgm:pt modelId="{0CCC484B-86F7-4CC5-9168-CBC934F91655}" type="pres">
      <dgm:prSet presAssocID="{DC2C37BB-2E3D-4445-9C86-414BCE924376}" presName="Name0" presStyleCnt="0">
        <dgm:presLayoutVars>
          <dgm:dir/>
          <dgm:resizeHandles val="exact"/>
        </dgm:presLayoutVars>
      </dgm:prSet>
      <dgm:spPr/>
    </dgm:pt>
    <dgm:pt modelId="{CE2425B3-BBA7-4D35-9352-0BFBA494AB1D}" type="pres">
      <dgm:prSet presAssocID="{F0A26051-0ED9-4EB1-975B-65A75B3BF9B0}" presName="node" presStyleLbl="node1" presStyleIdx="0" presStyleCnt="7">
        <dgm:presLayoutVars>
          <dgm:bulletEnabled val="1"/>
        </dgm:presLayoutVars>
      </dgm:prSet>
      <dgm:spPr/>
    </dgm:pt>
    <dgm:pt modelId="{5877AD70-E0B2-4D79-94D1-F9D025FBD9FD}" type="pres">
      <dgm:prSet presAssocID="{FA5A41B1-A57A-4C06-91BE-1EBCF0A6755F}" presName="sibTrans" presStyleLbl="sibTrans1D1" presStyleIdx="0" presStyleCnt="6"/>
      <dgm:spPr/>
    </dgm:pt>
    <dgm:pt modelId="{F9334348-FE11-4253-8489-592AFB696FC9}" type="pres">
      <dgm:prSet presAssocID="{FA5A41B1-A57A-4C06-91BE-1EBCF0A6755F}" presName="connectorText" presStyleLbl="sibTrans1D1" presStyleIdx="0" presStyleCnt="6"/>
      <dgm:spPr/>
    </dgm:pt>
    <dgm:pt modelId="{7935AA16-959B-43A5-AD32-24FEAD7EE6D1}" type="pres">
      <dgm:prSet presAssocID="{D2038833-0634-4411-9CE0-837A8957B6AF}" presName="node" presStyleLbl="node1" presStyleIdx="1" presStyleCnt="7">
        <dgm:presLayoutVars>
          <dgm:bulletEnabled val="1"/>
        </dgm:presLayoutVars>
      </dgm:prSet>
      <dgm:spPr/>
    </dgm:pt>
    <dgm:pt modelId="{E7410F65-5F3B-40B8-9943-066FA1F092B5}" type="pres">
      <dgm:prSet presAssocID="{5D86F225-03C1-4F9B-B7BC-EB0EC46241FD}" presName="sibTrans" presStyleLbl="sibTrans1D1" presStyleIdx="1" presStyleCnt="6"/>
      <dgm:spPr/>
    </dgm:pt>
    <dgm:pt modelId="{B95C8729-87D6-4FAD-83E0-0DD11D62EC2D}" type="pres">
      <dgm:prSet presAssocID="{5D86F225-03C1-4F9B-B7BC-EB0EC46241FD}" presName="connectorText" presStyleLbl="sibTrans1D1" presStyleIdx="1" presStyleCnt="6"/>
      <dgm:spPr/>
    </dgm:pt>
    <dgm:pt modelId="{45E3FF95-4CED-4492-B6CB-537A5D8926CC}" type="pres">
      <dgm:prSet presAssocID="{E2EB9728-40F2-4B4F-9CF6-9ECB4AF128C3}" presName="node" presStyleLbl="node1" presStyleIdx="2" presStyleCnt="7">
        <dgm:presLayoutVars>
          <dgm:bulletEnabled val="1"/>
        </dgm:presLayoutVars>
      </dgm:prSet>
      <dgm:spPr/>
    </dgm:pt>
    <dgm:pt modelId="{C6B3C067-D350-4F22-BD46-91F091B39AE5}" type="pres">
      <dgm:prSet presAssocID="{3367FE79-FC28-4E9D-B0D3-6455902B39F3}" presName="sibTrans" presStyleLbl="sibTrans1D1" presStyleIdx="2" presStyleCnt="6"/>
      <dgm:spPr/>
    </dgm:pt>
    <dgm:pt modelId="{0B2B20A4-E9F1-4DF1-B77C-BB7DBB4676B8}" type="pres">
      <dgm:prSet presAssocID="{3367FE79-FC28-4E9D-B0D3-6455902B39F3}" presName="connectorText" presStyleLbl="sibTrans1D1" presStyleIdx="2" presStyleCnt="6"/>
      <dgm:spPr/>
    </dgm:pt>
    <dgm:pt modelId="{94B893DC-963D-4502-88A5-987B5F87B63F}" type="pres">
      <dgm:prSet presAssocID="{6D39D472-D916-4209-BC04-567FED757E64}" presName="node" presStyleLbl="node1" presStyleIdx="3" presStyleCnt="7">
        <dgm:presLayoutVars>
          <dgm:bulletEnabled val="1"/>
        </dgm:presLayoutVars>
      </dgm:prSet>
      <dgm:spPr/>
    </dgm:pt>
    <dgm:pt modelId="{8093C054-F4F0-4712-B213-CF7179A3F486}" type="pres">
      <dgm:prSet presAssocID="{0C34CAF7-CEDE-4044-BC33-165656B8DC23}" presName="sibTrans" presStyleLbl="sibTrans1D1" presStyleIdx="3" presStyleCnt="6"/>
      <dgm:spPr/>
    </dgm:pt>
    <dgm:pt modelId="{0BD705A3-1A3B-4106-8630-D56F020C9966}" type="pres">
      <dgm:prSet presAssocID="{0C34CAF7-CEDE-4044-BC33-165656B8DC23}" presName="connectorText" presStyleLbl="sibTrans1D1" presStyleIdx="3" presStyleCnt="6"/>
      <dgm:spPr/>
    </dgm:pt>
    <dgm:pt modelId="{115EADAC-75F2-4CB8-88BB-E3C43386AD37}" type="pres">
      <dgm:prSet presAssocID="{E97BDADA-D6D5-4CDC-BE74-2508F7530659}" presName="node" presStyleLbl="node1" presStyleIdx="4" presStyleCnt="7">
        <dgm:presLayoutVars>
          <dgm:bulletEnabled val="1"/>
        </dgm:presLayoutVars>
      </dgm:prSet>
      <dgm:spPr/>
    </dgm:pt>
    <dgm:pt modelId="{534074C0-C207-4B3E-9D0B-873883BCF0DD}" type="pres">
      <dgm:prSet presAssocID="{B6A21521-3357-49D6-B549-2D8EFAEF6750}" presName="sibTrans" presStyleLbl="sibTrans1D1" presStyleIdx="4" presStyleCnt="6"/>
      <dgm:spPr/>
    </dgm:pt>
    <dgm:pt modelId="{C9AB2D38-E4A7-45E1-8226-43F765C3D5BB}" type="pres">
      <dgm:prSet presAssocID="{B6A21521-3357-49D6-B549-2D8EFAEF6750}" presName="connectorText" presStyleLbl="sibTrans1D1" presStyleIdx="4" presStyleCnt="6"/>
      <dgm:spPr/>
    </dgm:pt>
    <dgm:pt modelId="{45922E31-581A-4F6B-AB2C-8F9188CC5D89}" type="pres">
      <dgm:prSet presAssocID="{80E98F1E-602F-4960-89A6-E0B8DD475C8D}" presName="node" presStyleLbl="node1" presStyleIdx="5" presStyleCnt="7">
        <dgm:presLayoutVars>
          <dgm:bulletEnabled val="1"/>
        </dgm:presLayoutVars>
      </dgm:prSet>
      <dgm:spPr/>
    </dgm:pt>
    <dgm:pt modelId="{2938C2CE-A33D-40EA-9BF7-345D0DA63E4B}" type="pres">
      <dgm:prSet presAssocID="{4ADC85E1-26D2-4504-B8A3-EE6ACB775859}" presName="sibTrans" presStyleLbl="sibTrans1D1" presStyleIdx="5" presStyleCnt="6"/>
      <dgm:spPr/>
    </dgm:pt>
    <dgm:pt modelId="{7CF7B734-14AD-42CD-875F-3303945B9423}" type="pres">
      <dgm:prSet presAssocID="{4ADC85E1-26D2-4504-B8A3-EE6ACB775859}" presName="connectorText" presStyleLbl="sibTrans1D1" presStyleIdx="5" presStyleCnt="6"/>
      <dgm:spPr/>
    </dgm:pt>
    <dgm:pt modelId="{5B29FE4A-59AF-4D18-BA1B-232F49F3C1B1}" type="pres">
      <dgm:prSet presAssocID="{1292629F-8816-44DE-A261-7DD1F6E49FA5}" presName="node" presStyleLbl="node1" presStyleIdx="6" presStyleCnt="7">
        <dgm:presLayoutVars>
          <dgm:bulletEnabled val="1"/>
        </dgm:presLayoutVars>
      </dgm:prSet>
      <dgm:spPr/>
    </dgm:pt>
  </dgm:ptLst>
  <dgm:cxnLst>
    <dgm:cxn modelId="{05E9F70C-4B66-4502-842B-428C839414FC}" type="presOf" srcId="{B6A21521-3357-49D6-B549-2D8EFAEF6750}" destId="{C9AB2D38-E4A7-45E1-8226-43F765C3D5BB}" srcOrd="1" destOrd="0" presId="urn:microsoft.com/office/officeart/2016/7/layout/RepeatingBendingProcessNew"/>
    <dgm:cxn modelId="{76776D0F-9BBC-4A0F-8092-D2ACE6E98B51}" type="presOf" srcId="{E97BDADA-D6D5-4CDC-BE74-2508F7530659}" destId="{115EADAC-75F2-4CB8-88BB-E3C43386AD37}" srcOrd="0" destOrd="0" presId="urn:microsoft.com/office/officeart/2016/7/layout/RepeatingBendingProcessNew"/>
    <dgm:cxn modelId="{E1487C14-EB59-4882-88A4-9656B3B8BD7F}" srcId="{DC2C37BB-2E3D-4445-9C86-414BCE924376}" destId="{D2038833-0634-4411-9CE0-837A8957B6AF}" srcOrd="1" destOrd="0" parTransId="{E4F57450-2877-4BC6-AEBE-DE330B81B606}" sibTransId="{5D86F225-03C1-4F9B-B7BC-EB0EC46241FD}"/>
    <dgm:cxn modelId="{85C9151F-2CB0-4F09-BFB3-B97BD85B9581}" type="presOf" srcId="{4ADC85E1-26D2-4504-B8A3-EE6ACB775859}" destId="{2938C2CE-A33D-40EA-9BF7-345D0DA63E4B}" srcOrd="0" destOrd="0" presId="urn:microsoft.com/office/officeart/2016/7/layout/RepeatingBendingProcessNew"/>
    <dgm:cxn modelId="{17025423-9904-401F-848A-F54DD066180A}" srcId="{DC2C37BB-2E3D-4445-9C86-414BCE924376}" destId="{F0A26051-0ED9-4EB1-975B-65A75B3BF9B0}" srcOrd="0" destOrd="0" parTransId="{C8B69FC1-6FDB-4CAD-902A-177D8D8BB560}" sibTransId="{FA5A41B1-A57A-4C06-91BE-1EBCF0A6755F}"/>
    <dgm:cxn modelId="{66A30E32-5C41-4E2F-B7EC-212C307A777D}" type="presOf" srcId="{FA5A41B1-A57A-4C06-91BE-1EBCF0A6755F}" destId="{5877AD70-E0B2-4D79-94D1-F9D025FBD9FD}" srcOrd="0" destOrd="0" presId="urn:microsoft.com/office/officeart/2016/7/layout/RepeatingBendingProcessNew"/>
    <dgm:cxn modelId="{550D2D60-9BC1-49F5-BFA1-F7CDD5804D3A}" type="presOf" srcId="{5D86F225-03C1-4F9B-B7BC-EB0EC46241FD}" destId="{B95C8729-87D6-4FAD-83E0-0DD11D62EC2D}" srcOrd="1" destOrd="0" presId="urn:microsoft.com/office/officeart/2016/7/layout/RepeatingBendingProcessNew"/>
    <dgm:cxn modelId="{6A037A41-882B-487E-BF25-6A0801D4A6E2}" type="presOf" srcId="{5D86F225-03C1-4F9B-B7BC-EB0EC46241FD}" destId="{E7410F65-5F3B-40B8-9943-066FA1F092B5}" srcOrd="0" destOrd="0" presId="urn:microsoft.com/office/officeart/2016/7/layout/RepeatingBendingProcessNew"/>
    <dgm:cxn modelId="{F85C2748-A49B-471F-96FF-5F0537AD124D}" type="presOf" srcId="{FA5A41B1-A57A-4C06-91BE-1EBCF0A6755F}" destId="{F9334348-FE11-4253-8489-592AFB696FC9}" srcOrd="1" destOrd="0" presId="urn:microsoft.com/office/officeart/2016/7/layout/RepeatingBendingProcessNew"/>
    <dgm:cxn modelId="{E12D0149-C471-44F3-8BF5-696FA652326D}" srcId="{DC2C37BB-2E3D-4445-9C86-414BCE924376}" destId="{6D39D472-D916-4209-BC04-567FED757E64}" srcOrd="3" destOrd="0" parTransId="{5C108AED-4E9A-4743-B838-35EE4763CC61}" sibTransId="{0C34CAF7-CEDE-4044-BC33-165656B8DC23}"/>
    <dgm:cxn modelId="{93E0B850-E4A7-4E25-9CF5-C69B11AEE39F}" type="presOf" srcId="{0C34CAF7-CEDE-4044-BC33-165656B8DC23}" destId="{8093C054-F4F0-4712-B213-CF7179A3F486}" srcOrd="0" destOrd="0" presId="urn:microsoft.com/office/officeart/2016/7/layout/RepeatingBendingProcessNew"/>
    <dgm:cxn modelId="{529AA652-462B-4382-966C-CEC597A51F7F}" type="presOf" srcId="{1292629F-8816-44DE-A261-7DD1F6E49FA5}" destId="{5B29FE4A-59AF-4D18-BA1B-232F49F3C1B1}" srcOrd="0" destOrd="0" presId="urn:microsoft.com/office/officeart/2016/7/layout/RepeatingBendingProcessNew"/>
    <dgm:cxn modelId="{5C2A0B54-462F-4013-9005-085F8E589894}" srcId="{DC2C37BB-2E3D-4445-9C86-414BCE924376}" destId="{E2EB9728-40F2-4B4F-9CF6-9ECB4AF128C3}" srcOrd="2" destOrd="0" parTransId="{E7076789-5C01-49BD-BE5E-7FB2CFF252EB}" sibTransId="{3367FE79-FC28-4E9D-B0D3-6455902B39F3}"/>
    <dgm:cxn modelId="{68588356-ED53-419D-BD8A-95EADA8B50A6}" type="presOf" srcId="{3367FE79-FC28-4E9D-B0D3-6455902B39F3}" destId="{C6B3C067-D350-4F22-BD46-91F091B39AE5}" srcOrd="0" destOrd="0" presId="urn:microsoft.com/office/officeart/2016/7/layout/RepeatingBendingProcessNew"/>
    <dgm:cxn modelId="{55A7677A-56BE-40BB-A076-C7F7E3293215}" type="presOf" srcId="{E2EB9728-40F2-4B4F-9CF6-9ECB4AF128C3}" destId="{45E3FF95-4CED-4492-B6CB-537A5D8926CC}" srcOrd="0" destOrd="0" presId="urn:microsoft.com/office/officeart/2016/7/layout/RepeatingBendingProcessNew"/>
    <dgm:cxn modelId="{56359788-58A3-42F1-ACFB-84642113A466}" type="presOf" srcId="{0C34CAF7-CEDE-4044-BC33-165656B8DC23}" destId="{0BD705A3-1A3B-4106-8630-D56F020C9966}" srcOrd="1" destOrd="0" presId="urn:microsoft.com/office/officeart/2016/7/layout/RepeatingBendingProcessNew"/>
    <dgm:cxn modelId="{EBA2F991-A5B9-40BA-BFCE-0257EF75A70A}" srcId="{DC2C37BB-2E3D-4445-9C86-414BCE924376}" destId="{E97BDADA-D6D5-4CDC-BE74-2508F7530659}" srcOrd="4" destOrd="0" parTransId="{9C8897E8-2A5D-4953-AF57-4BC39BC545C4}" sibTransId="{B6A21521-3357-49D6-B549-2D8EFAEF6750}"/>
    <dgm:cxn modelId="{0E3C44A3-1018-4BCE-A81F-14F0911FA336}" type="presOf" srcId="{D2038833-0634-4411-9CE0-837A8957B6AF}" destId="{7935AA16-959B-43A5-AD32-24FEAD7EE6D1}" srcOrd="0" destOrd="0" presId="urn:microsoft.com/office/officeart/2016/7/layout/RepeatingBendingProcessNew"/>
    <dgm:cxn modelId="{753550AE-E72D-4048-AEB1-4083A4C82691}" type="presOf" srcId="{80E98F1E-602F-4960-89A6-E0B8DD475C8D}" destId="{45922E31-581A-4F6B-AB2C-8F9188CC5D89}" srcOrd="0" destOrd="0" presId="urn:microsoft.com/office/officeart/2016/7/layout/RepeatingBendingProcessNew"/>
    <dgm:cxn modelId="{660749B0-154A-4ADC-9FAF-F788E3CD7AFA}" srcId="{DC2C37BB-2E3D-4445-9C86-414BCE924376}" destId="{1292629F-8816-44DE-A261-7DD1F6E49FA5}" srcOrd="6" destOrd="0" parTransId="{12EE0853-9BFA-487F-A5E7-6285439088E6}" sibTransId="{EA4C8211-8E04-4202-A1F5-47D38F406B79}"/>
    <dgm:cxn modelId="{83EE0EB3-FFFA-411E-BBB7-A9EBE2935F9A}" type="presOf" srcId="{3367FE79-FC28-4E9D-B0D3-6455902B39F3}" destId="{0B2B20A4-E9F1-4DF1-B77C-BB7DBB4676B8}" srcOrd="1" destOrd="0" presId="urn:microsoft.com/office/officeart/2016/7/layout/RepeatingBendingProcessNew"/>
    <dgm:cxn modelId="{17D264BF-E72A-40E6-9592-1FF5144B4CAB}" type="presOf" srcId="{4ADC85E1-26D2-4504-B8A3-EE6ACB775859}" destId="{7CF7B734-14AD-42CD-875F-3303945B9423}" srcOrd="1" destOrd="0" presId="urn:microsoft.com/office/officeart/2016/7/layout/RepeatingBendingProcessNew"/>
    <dgm:cxn modelId="{37CCB6BF-C7B7-46E3-9AA8-8304E9F7769F}" srcId="{DC2C37BB-2E3D-4445-9C86-414BCE924376}" destId="{80E98F1E-602F-4960-89A6-E0B8DD475C8D}" srcOrd="5" destOrd="0" parTransId="{A04434E2-CACA-4B04-84F6-B6F89BCF1398}" sibTransId="{4ADC85E1-26D2-4504-B8A3-EE6ACB775859}"/>
    <dgm:cxn modelId="{D1B02FC5-2BE5-431E-A63E-1E4A99EC4FCC}" type="presOf" srcId="{DC2C37BB-2E3D-4445-9C86-414BCE924376}" destId="{0CCC484B-86F7-4CC5-9168-CBC934F91655}" srcOrd="0" destOrd="0" presId="urn:microsoft.com/office/officeart/2016/7/layout/RepeatingBendingProcessNew"/>
    <dgm:cxn modelId="{52FEE1EA-8A11-4D1F-B9F6-684FE9E47EAA}" type="presOf" srcId="{B6A21521-3357-49D6-B549-2D8EFAEF6750}" destId="{534074C0-C207-4B3E-9D0B-873883BCF0DD}" srcOrd="0" destOrd="0" presId="urn:microsoft.com/office/officeart/2016/7/layout/RepeatingBendingProcessNew"/>
    <dgm:cxn modelId="{649C95F0-30F4-44DC-9F9F-4102C86EFED2}" type="presOf" srcId="{F0A26051-0ED9-4EB1-975B-65A75B3BF9B0}" destId="{CE2425B3-BBA7-4D35-9352-0BFBA494AB1D}" srcOrd="0" destOrd="0" presId="urn:microsoft.com/office/officeart/2016/7/layout/RepeatingBendingProcessNew"/>
    <dgm:cxn modelId="{305893F4-E558-4514-8478-86B32372443A}" type="presOf" srcId="{6D39D472-D916-4209-BC04-567FED757E64}" destId="{94B893DC-963D-4502-88A5-987B5F87B63F}" srcOrd="0" destOrd="0" presId="urn:microsoft.com/office/officeart/2016/7/layout/RepeatingBendingProcessNew"/>
    <dgm:cxn modelId="{1D7FD994-92F2-44CE-9E09-FCC3CC7709C9}" type="presParOf" srcId="{0CCC484B-86F7-4CC5-9168-CBC934F91655}" destId="{CE2425B3-BBA7-4D35-9352-0BFBA494AB1D}" srcOrd="0" destOrd="0" presId="urn:microsoft.com/office/officeart/2016/7/layout/RepeatingBendingProcessNew"/>
    <dgm:cxn modelId="{E34360AF-1F63-44BB-9A2C-BF624082E0E2}" type="presParOf" srcId="{0CCC484B-86F7-4CC5-9168-CBC934F91655}" destId="{5877AD70-E0B2-4D79-94D1-F9D025FBD9FD}" srcOrd="1" destOrd="0" presId="urn:microsoft.com/office/officeart/2016/7/layout/RepeatingBendingProcessNew"/>
    <dgm:cxn modelId="{30FB789D-4CC3-419C-B13C-3205EDC002BD}" type="presParOf" srcId="{5877AD70-E0B2-4D79-94D1-F9D025FBD9FD}" destId="{F9334348-FE11-4253-8489-592AFB696FC9}" srcOrd="0" destOrd="0" presId="urn:microsoft.com/office/officeart/2016/7/layout/RepeatingBendingProcessNew"/>
    <dgm:cxn modelId="{25731111-F2C3-4173-B457-535897AA063E}" type="presParOf" srcId="{0CCC484B-86F7-4CC5-9168-CBC934F91655}" destId="{7935AA16-959B-43A5-AD32-24FEAD7EE6D1}" srcOrd="2" destOrd="0" presId="urn:microsoft.com/office/officeart/2016/7/layout/RepeatingBendingProcessNew"/>
    <dgm:cxn modelId="{F62AFA8B-03EC-4378-834E-011368A39677}" type="presParOf" srcId="{0CCC484B-86F7-4CC5-9168-CBC934F91655}" destId="{E7410F65-5F3B-40B8-9943-066FA1F092B5}" srcOrd="3" destOrd="0" presId="urn:microsoft.com/office/officeart/2016/7/layout/RepeatingBendingProcessNew"/>
    <dgm:cxn modelId="{4844D12B-EA3B-4F07-9698-D92A8967C0B1}" type="presParOf" srcId="{E7410F65-5F3B-40B8-9943-066FA1F092B5}" destId="{B95C8729-87D6-4FAD-83E0-0DD11D62EC2D}" srcOrd="0" destOrd="0" presId="urn:microsoft.com/office/officeart/2016/7/layout/RepeatingBendingProcessNew"/>
    <dgm:cxn modelId="{11563663-DC10-4343-9E3D-D3C1C080494A}" type="presParOf" srcId="{0CCC484B-86F7-4CC5-9168-CBC934F91655}" destId="{45E3FF95-4CED-4492-B6CB-537A5D8926CC}" srcOrd="4" destOrd="0" presId="urn:microsoft.com/office/officeart/2016/7/layout/RepeatingBendingProcessNew"/>
    <dgm:cxn modelId="{F910DA6E-9EC7-48D4-A3BA-72224DF5D89F}" type="presParOf" srcId="{0CCC484B-86F7-4CC5-9168-CBC934F91655}" destId="{C6B3C067-D350-4F22-BD46-91F091B39AE5}" srcOrd="5" destOrd="0" presId="urn:microsoft.com/office/officeart/2016/7/layout/RepeatingBendingProcessNew"/>
    <dgm:cxn modelId="{D3FAF911-9256-4D9F-B156-6FB76E8868E5}" type="presParOf" srcId="{C6B3C067-D350-4F22-BD46-91F091B39AE5}" destId="{0B2B20A4-E9F1-4DF1-B77C-BB7DBB4676B8}" srcOrd="0" destOrd="0" presId="urn:microsoft.com/office/officeart/2016/7/layout/RepeatingBendingProcessNew"/>
    <dgm:cxn modelId="{64A1C8CD-9FB5-4791-A995-5F6E3A78CFA1}" type="presParOf" srcId="{0CCC484B-86F7-4CC5-9168-CBC934F91655}" destId="{94B893DC-963D-4502-88A5-987B5F87B63F}" srcOrd="6" destOrd="0" presId="urn:microsoft.com/office/officeart/2016/7/layout/RepeatingBendingProcessNew"/>
    <dgm:cxn modelId="{250D54C0-B51A-4365-9C51-F080960516B5}" type="presParOf" srcId="{0CCC484B-86F7-4CC5-9168-CBC934F91655}" destId="{8093C054-F4F0-4712-B213-CF7179A3F486}" srcOrd="7" destOrd="0" presId="urn:microsoft.com/office/officeart/2016/7/layout/RepeatingBendingProcessNew"/>
    <dgm:cxn modelId="{BC982879-E2D7-457D-8C0E-E8302C822B11}" type="presParOf" srcId="{8093C054-F4F0-4712-B213-CF7179A3F486}" destId="{0BD705A3-1A3B-4106-8630-D56F020C9966}" srcOrd="0" destOrd="0" presId="urn:microsoft.com/office/officeart/2016/7/layout/RepeatingBendingProcessNew"/>
    <dgm:cxn modelId="{4631F427-7FA1-4F57-96EA-C48CB46FAE5E}" type="presParOf" srcId="{0CCC484B-86F7-4CC5-9168-CBC934F91655}" destId="{115EADAC-75F2-4CB8-88BB-E3C43386AD37}" srcOrd="8" destOrd="0" presId="urn:microsoft.com/office/officeart/2016/7/layout/RepeatingBendingProcessNew"/>
    <dgm:cxn modelId="{7C98052C-9A77-4850-BEC5-C0B97845FBBE}" type="presParOf" srcId="{0CCC484B-86F7-4CC5-9168-CBC934F91655}" destId="{534074C0-C207-4B3E-9D0B-873883BCF0DD}" srcOrd="9" destOrd="0" presId="urn:microsoft.com/office/officeart/2016/7/layout/RepeatingBendingProcessNew"/>
    <dgm:cxn modelId="{A75CD47B-4921-4BF0-B285-B370AFBB68D9}" type="presParOf" srcId="{534074C0-C207-4B3E-9D0B-873883BCF0DD}" destId="{C9AB2D38-E4A7-45E1-8226-43F765C3D5BB}" srcOrd="0" destOrd="0" presId="urn:microsoft.com/office/officeart/2016/7/layout/RepeatingBendingProcessNew"/>
    <dgm:cxn modelId="{485FCD78-4D2E-4B47-99A0-0BC530AC5686}" type="presParOf" srcId="{0CCC484B-86F7-4CC5-9168-CBC934F91655}" destId="{45922E31-581A-4F6B-AB2C-8F9188CC5D89}" srcOrd="10" destOrd="0" presId="urn:microsoft.com/office/officeart/2016/7/layout/RepeatingBendingProcessNew"/>
    <dgm:cxn modelId="{796194B7-4A15-4C0D-B03E-1A6086EE700C}" type="presParOf" srcId="{0CCC484B-86F7-4CC5-9168-CBC934F91655}" destId="{2938C2CE-A33D-40EA-9BF7-345D0DA63E4B}" srcOrd="11" destOrd="0" presId="urn:microsoft.com/office/officeart/2016/7/layout/RepeatingBendingProcessNew"/>
    <dgm:cxn modelId="{AAE77924-2F16-40A8-ACBB-72A185F82D25}" type="presParOf" srcId="{2938C2CE-A33D-40EA-9BF7-345D0DA63E4B}" destId="{7CF7B734-14AD-42CD-875F-3303945B9423}" srcOrd="0" destOrd="0" presId="urn:microsoft.com/office/officeart/2016/7/layout/RepeatingBendingProcessNew"/>
    <dgm:cxn modelId="{C60E812B-385C-43B9-966D-D8DAF823EEE4}" type="presParOf" srcId="{0CCC484B-86F7-4CC5-9168-CBC934F91655}" destId="{5B29FE4A-59AF-4D18-BA1B-232F49F3C1B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7CBAD6-4CB4-4A69-A846-44D93AC042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C7618E-6FE1-4C07-9C71-D0A2B2DFB931}">
      <dgm:prSet/>
      <dgm:spPr/>
      <dgm:t>
        <a:bodyPr/>
        <a:lstStyle/>
        <a:p>
          <a:r>
            <a:rPr lang="fr-FR"/>
            <a:t>Scénario : Analyse des données de capteurs IoT pour détecter les anomalies en temps réel.</a:t>
          </a:r>
          <a:endParaRPr lang="en-US"/>
        </a:p>
      </dgm:t>
    </dgm:pt>
    <dgm:pt modelId="{491887CD-22F4-4E4A-83F0-54AD836F8E10}" type="parTrans" cxnId="{E3C0CB92-A7F4-49B9-A072-AA6BC4C4CAA3}">
      <dgm:prSet/>
      <dgm:spPr/>
      <dgm:t>
        <a:bodyPr/>
        <a:lstStyle/>
        <a:p>
          <a:endParaRPr lang="en-US"/>
        </a:p>
      </dgm:t>
    </dgm:pt>
    <dgm:pt modelId="{7993B62C-1AB8-49BD-A5C1-1245474819D1}" type="sibTrans" cxnId="{E3C0CB92-A7F4-49B9-A072-AA6BC4C4CAA3}">
      <dgm:prSet/>
      <dgm:spPr/>
      <dgm:t>
        <a:bodyPr/>
        <a:lstStyle/>
        <a:p>
          <a:endParaRPr lang="en-US"/>
        </a:p>
      </dgm:t>
    </dgm:pt>
    <dgm:pt modelId="{FAD2CD5A-D05B-42C5-9FB8-48A97A038175}">
      <dgm:prSet/>
      <dgm:spPr/>
      <dgm:t>
        <a:bodyPr/>
        <a:lstStyle/>
        <a:p>
          <a:r>
            <a:rPr lang="fr-FR"/>
            <a:t>Objectifs :</a:t>
          </a:r>
          <a:endParaRPr lang="en-US"/>
        </a:p>
      </dgm:t>
    </dgm:pt>
    <dgm:pt modelId="{59BDE28B-CAAC-4CF4-BE8B-7EFBBA0763CA}" type="parTrans" cxnId="{FD5273B0-0A79-4BB9-91C5-4E2F49A4F414}">
      <dgm:prSet/>
      <dgm:spPr/>
      <dgm:t>
        <a:bodyPr/>
        <a:lstStyle/>
        <a:p>
          <a:endParaRPr lang="en-US"/>
        </a:p>
      </dgm:t>
    </dgm:pt>
    <dgm:pt modelId="{B2161297-243A-438A-95FB-0E1FEB026209}" type="sibTrans" cxnId="{FD5273B0-0A79-4BB9-91C5-4E2F49A4F414}">
      <dgm:prSet/>
      <dgm:spPr/>
      <dgm:t>
        <a:bodyPr/>
        <a:lstStyle/>
        <a:p>
          <a:endParaRPr lang="en-US"/>
        </a:p>
      </dgm:t>
    </dgm:pt>
    <dgm:pt modelId="{18494954-98DB-48D5-B079-191A94803302}">
      <dgm:prSet/>
      <dgm:spPr/>
      <dgm:t>
        <a:bodyPr/>
        <a:lstStyle/>
        <a:p>
          <a:r>
            <a:rPr lang="fr-FR"/>
            <a:t>Construire une architecture de données cloud pour le traitement des flux en temps réel.</a:t>
          </a:r>
          <a:endParaRPr lang="en-US"/>
        </a:p>
      </dgm:t>
    </dgm:pt>
    <dgm:pt modelId="{2F0F7940-D8F9-4470-91A0-9D98F34D1D75}" type="parTrans" cxnId="{665B4960-7D0F-48C9-BEDF-3FD9EFA462A9}">
      <dgm:prSet/>
      <dgm:spPr/>
      <dgm:t>
        <a:bodyPr/>
        <a:lstStyle/>
        <a:p>
          <a:endParaRPr lang="en-US"/>
        </a:p>
      </dgm:t>
    </dgm:pt>
    <dgm:pt modelId="{1E5714B8-3E2A-49F6-BCAB-460ED58C5569}" type="sibTrans" cxnId="{665B4960-7D0F-48C9-BEDF-3FD9EFA462A9}">
      <dgm:prSet/>
      <dgm:spPr/>
      <dgm:t>
        <a:bodyPr/>
        <a:lstStyle/>
        <a:p>
          <a:endParaRPr lang="en-US"/>
        </a:p>
      </dgm:t>
    </dgm:pt>
    <dgm:pt modelId="{3A8793C6-E842-459E-8156-01036956E758}">
      <dgm:prSet/>
      <dgm:spPr/>
      <dgm:t>
        <a:bodyPr/>
        <a:lstStyle/>
        <a:p>
          <a:r>
            <a:rPr lang="fr-FR"/>
            <a:t>Détecter les anomalies (température critique, humidité élevée).</a:t>
          </a:r>
          <a:endParaRPr lang="en-US"/>
        </a:p>
      </dgm:t>
    </dgm:pt>
    <dgm:pt modelId="{41143049-0604-461E-9991-D0042694C8B7}" type="parTrans" cxnId="{BD3A306B-7368-4C56-AA2B-FFFEFB9C0EF9}">
      <dgm:prSet/>
      <dgm:spPr/>
      <dgm:t>
        <a:bodyPr/>
        <a:lstStyle/>
        <a:p>
          <a:endParaRPr lang="en-US"/>
        </a:p>
      </dgm:t>
    </dgm:pt>
    <dgm:pt modelId="{85595441-ABDD-4867-863A-ED0CCC4F30C8}" type="sibTrans" cxnId="{BD3A306B-7368-4C56-AA2B-FFFEFB9C0EF9}">
      <dgm:prSet/>
      <dgm:spPr/>
      <dgm:t>
        <a:bodyPr/>
        <a:lstStyle/>
        <a:p>
          <a:endParaRPr lang="en-US"/>
        </a:p>
      </dgm:t>
    </dgm:pt>
    <dgm:pt modelId="{EEBD2729-970F-4190-B343-D5711A295F88}">
      <dgm:prSet/>
      <dgm:spPr/>
      <dgm:t>
        <a:bodyPr/>
        <a:lstStyle/>
        <a:p>
          <a:r>
            <a:rPr lang="fr-FR"/>
            <a:t>Fournir des visualisations et analyses pour la prise de décision rapide.</a:t>
          </a:r>
          <a:endParaRPr lang="en-US"/>
        </a:p>
      </dgm:t>
    </dgm:pt>
    <dgm:pt modelId="{9FFE6956-D6A4-4D13-9277-6E449CCFE6D9}" type="parTrans" cxnId="{7E667A66-C966-44C8-B187-C7D65985C1FD}">
      <dgm:prSet/>
      <dgm:spPr/>
      <dgm:t>
        <a:bodyPr/>
        <a:lstStyle/>
        <a:p>
          <a:endParaRPr lang="en-US"/>
        </a:p>
      </dgm:t>
    </dgm:pt>
    <dgm:pt modelId="{B89AB052-2181-48E6-899F-400DAA497F1E}" type="sibTrans" cxnId="{7E667A66-C966-44C8-B187-C7D65985C1FD}">
      <dgm:prSet/>
      <dgm:spPr/>
      <dgm:t>
        <a:bodyPr/>
        <a:lstStyle/>
        <a:p>
          <a:endParaRPr lang="en-US"/>
        </a:p>
      </dgm:t>
    </dgm:pt>
    <dgm:pt modelId="{D2CB6D11-B680-4CF2-95DD-AFDA61452128}" type="pres">
      <dgm:prSet presAssocID="{AD7CBAD6-4CB4-4A69-A846-44D93AC0426D}" presName="root" presStyleCnt="0">
        <dgm:presLayoutVars>
          <dgm:dir/>
          <dgm:resizeHandles val="exact"/>
        </dgm:presLayoutVars>
      </dgm:prSet>
      <dgm:spPr/>
    </dgm:pt>
    <dgm:pt modelId="{DCC5C4E7-1A02-415E-92B9-1A2E2E4A1B2B}" type="pres">
      <dgm:prSet presAssocID="{2AC7618E-6FE1-4C07-9C71-D0A2B2DFB931}" presName="compNode" presStyleCnt="0"/>
      <dgm:spPr/>
    </dgm:pt>
    <dgm:pt modelId="{B8DF7DA9-A62E-4DC6-BA57-03529A7D694A}" type="pres">
      <dgm:prSet presAssocID="{2AC7618E-6FE1-4C07-9C71-D0A2B2DFB931}" presName="bgRect" presStyleLbl="bgShp" presStyleIdx="0" presStyleCnt="5"/>
      <dgm:spPr/>
    </dgm:pt>
    <dgm:pt modelId="{ED5AE60B-D2D1-4670-AC76-AC035A787E63}" type="pres">
      <dgm:prSet presAssocID="{2AC7618E-6FE1-4C07-9C71-D0A2B2DFB9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D113AB-60EB-4C60-951A-EC0BD3099E7F}" type="pres">
      <dgm:prSet presAssocID="{2AC7618E-6FE1-4C07-9C71-D0A2B2DFB931}" presName="spaceRect" presStyleCnt="0"/>
      <dgm:spPr/>
    </dgm:pt>
    <dgm:pt modelId="{144C8341-72AA-4CD8-BC05-09D6B8080406}" type="pres">
      <dgm:prSet presAssocID="{2AC7618E-6FE1-4C07-9C71-D0A2B2DFB931}" presName="parTx" presStyleLbl="revTx" presStyleIdx="0" presStyleCnt="5">
        <dgm:presLayoutVars>
          <dgm:chMax val="0"/>
          <dgm:chPref val="0"/>
        </dgm:presLayoutVars>
      </dgm:prSet>
      <dgm:spPr/>
    </dgm:pt>
    <dgm:pt modelId="{7DE8F9F8-19C1-4A77-953A-CAF2D6D0E016}" type="pres">
      <dgm:prSet presAssocID="{7993B62C-1AB8-49BD-A5C1-1245474819D1}" presName="sibTrans" presStyleCnt="0"/>
      <dgm:spPr/>
    </dgm:pt>
    <dgm:pt modelId="{1299E484-0343-49CA-AD05-EB2E7D12EDC5}" type="pres">
      <dgm:prSet presAssocID="{FAD2CD5A-D05B-42C5-9FB8-48A97A038175}" presName="compNode" presStyleCnt="0"/>
      <dgm:spPr/>
    </dgm:pt>
    <dgm:pt modelId="{1B39BABE-A5DB-4CA1-B652-CBBA0771929F}" type="pres">
      <dgm:prSet presAssocID="{FAD2CD5A-D05B-42C5-9FB8-48A97A038175}" presName="bgRect" presStyleLbl="bgShp" presStyleIdx="1" presStyleCnt="5"/>
      <dgm:spPr/>
    </dgm:pt>
    <dgm:pt modelId="{16997D83-F063-473F-8305-7C81D4050DE8}" type="pres">
      <dgm:prSet presAssocID="{FAD2CD5A-D05B-42C5-9FB8-48A97A0381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F11F9721-3D5C-44CF-AF20-F6B52411A1EF}" type="pres">
      <dgm:prSet presAssocID="{FAD2CD5A-D05B-42C5-9FB8-48A97A038175}" presName="spaceRect" presStyleCnt="0"/>
      <dgm:spPr/>
    </dgm:pt>
    <dgm:pt modelId="{B1DC894C-E5ED-4CFF-991C-68FB859B9A0B}" type="pres">
      <dgm:prSet presAssocID="{FAD2CD5A-D05B-42C5-9FB8-48A97A038175}" presName="parTx" presStyleLbl="revTx" presStyleIdx="1" presStyleCnt="5">
        <dgm:presLayoutVars>
          <dgm:chMax val="0"/>
          <dgm:chPref val="0"/>
        </dgm:presLayoutVars>
      </dgm:prSet>
      <dgm:spPr/>
    </dgm:pt>
    <dgm:pt modelId="{69ADD2A9-9C19-41BB-A946-8F94CDDF1D7C}" type="pres">
      <dgm:prSet presAssocID="{B2161297-243A-438A-95FB-0E1FEB026209}" presName="sibTrans" presStyleCnt="0"/>
      <dgm:spPr/>
    </dgm:pt>
    <dgm:pt modelId="{DB08CCC6-58B4-4721-890E-87B5869E08CA}" type="pres">
      <dgm:prSet presAssocID="{18494954-98DB-48D5-B079-191A94803302}" presName="compNode" presStyleCnt="0"/>
      <dgm:spPr/>
    </dgm:pt>
    <dgm:pt modelId="{759B9EC8-3F04-4BDD-984F-6BD91BF9EC69}" type="pres">
      <dgm:prSet presAssocID="{18494954-98DB-48D5-B079-191A94803302}" presName="bgRect" presStyleLbl="bgShp" presStyleIdx="2" presStyleCnt="5"/>
      <dgm:spPr/>
    </dgm:pt>
    <dgm:pt modelId="{CAF3DCFB-F15E-4D85-B3DC-B83F1B3610DB}" type="pres">
      <dgm:prSet presAssocID="{18494954-98DB-48D5-B079-191A948033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70337A4D-684A-49BC-83CB-C637F09BD960}" type="pres">
      <dgm:prSet presAssocID="{18494954-98DB-48D5-B079-191A94803302}" presName="spaceRect" presStyleCnt="0"/>
      <dgm:spPr/>
    </dgm:pt>
    <dgm:pt modelId="{4D5F7AF6-5882-43D8-811F-F64675E0809A}" type="pres">
      <dgm:prSet presAssocID="{18494954-98DB-48D5-B079-191A94803302}" presName="parTx" presStyleLbl="revTx" presStyleIdx="2" presStyleCnt="5">
        <dgm:presLayoutVars>
          <dgm:chMax val="0"/>
          <dgm:chPref val="0"/>
        </dgm:presLayoutVars>
      </dgm:prSet>
      <dgm:spPr/>
    </dgm:pt>
    <dgm:pt modelId="{47D8C1FB-7D4D-4512-A1CF-25451DDB5C6E}" type="pres">
      <dgm:prSet presAssocID="{1E5714B8-3E2A-49F6-BCAB-460ED58C5569}" presName="sibTrans" presStyleCnt="0"/>
      <dgm:spPr/>
    </dgm:pt>
    <dgm:pt modelId="{AB14D23E-40DE-45E0-B307-C9140A7FDAF4}" type="pres">
      <dgm:prSet presAssocID="{3A8793C6-E842-459E-8156-01036956E758}" presName="compNode" presStyleCnt="0"/>
      <dgm:spPr/>
    </dgm:pt>
    <dgm:pt modelId="{B342F03B-33E8-41A6-9CE2-F4414F2B0656}" type="pres">
      <dgm:prSet presAssocID="{3A8793C6-E842-459E-8156-01036956E758}" presName="bgRect" presStyleLbl="bgShp" presStyleIdx="3" presStyleCnt="5"/>
      <dgm:spPr/>
    </dgm:pt>
    <dgm:pt modelId="{C5648D32-13AE-4A0B-B419-247FC30517DE}" type="pres">
      <dgm:prSet presAssocID="{3A8793C6-E842-459E-8156-01036956E75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ètre"/>
        </a:ext>
      </dgm:extLst>
    </dgm:pt>
    <dgm:pt modelId="{1705E31B-18C4-433E-A484-EF24BDF2C948}" type="pres">
      <dgm:prSet presAssocID="{3A8793C6-E842-459E-8156-01036956E758}" presName="spaceRect" presStyleCnt="0"/>
      <dgm:spPr/>
    </dgm:pt>
    <dgm:pt modelId="{E0D02762-E372-4429-8877-510B86F82BDD}" type="pres">
      <dgm:prSet presAssocID="{3A8793C6-E842-459E-8156-01036956E758}" presName="parTx" presStyleLbl="revTx" presStyleIdx="3" presStyleCnt="5">
        <dgm:presLayoutVars>
          <dgm:chMax val="0"/>
          <dgm:chPref val="0"/>
        </dgm:presLayoutVars>
      </dgm:prSet>
      <dgm:spPr/>
    </dgm:pt>
    <dgm:pt modelId="{A051506A-BE76-47B0-A34E-CBD3BAD562BE}" type="pres">
      <dgm:prSet presAssocID="{85595441-ABDD-4867-863A-ED0CCC4F30C8}" presName="sibTrans" presStyleCnt="0"/>
      <dgm:spPr/>
    </dgm:pt>
    <dgm:pt modelId="{02F086E9-8AEB-42ED-BA4B-6D04B791F03F}" type="pres">
      <dgm:prSet presAssocID="{EEBD2729-970F-4190-B343-D5711A295F88}" presName="compNode" presStyleCnt="0"/>
      <dgm:spPr/>
    </dgm:pt>
    <dgm:pt modelId="{D002FE7B-3AB6-4C63-BEA4-B5B42645CC7C}" type="pres">
      <dgm:prSet presAssocID="{EEBD2729-970F-4190-B343-D5711A295F88}" presName="bgRect" presStyleLbl="bgShp" presStyleIdx="4" presStyleCnt="5"/>
      <dgm:spPr/>
    </dgm:pt>
    <dgm:pt modelId="{6EB3AE38-00C6-47F9-AFFC-290E4C7C4639}" type="pres">
      <dgm:prSet presAssocID="{EEBD2729-970F-4190-B343-D5711A295F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23BFF975-DC02-4A17-83AF-BCC75E443E31}" type="pres">
      <dgm:prSet presAssocID="{EEBD2729-970F-4190-B343-D5711A295F88}" presName="spaceRect" presStyleCnt="0"/>
      <dgm:spPr/>
    </dgm:pt>
    <dgm:pt modelId="{F0A1791E-F765-4C65-889C-07F3EEF9B9B4}" type="pres">
      <dgm:prSet presAssocID="{EEBD2729-970F-4190-B343-D5711A295F8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DB05B05-6A28-4A36-947C-0B32F9471430}" type="presOf" srcId="{2AC7618E-6FE1-4C07-9C71-D0A2B2DFB931}" destId="{144C8341-72AA-4CD8-BC05-09D6B8080406}" srcOrd="0" destOrd="0" presId="urn:microsoft.com/office/officeart/2018/2/layout/IconVerticalSolidList"/>
    <dgm:cxn modelId="{665B4960-7D0F-48C9-BEDF-3FD9EFA462A9}" srcId="{AD7CBAD6-4CB4-4A69-A846-44D93AC0426D}" destId="{18494954-98DB-48D5-B079-191A94803302}" srcOrd="2" destOrd="0" parTransId="{2F0F7940-D8F9-4470-91A0-9D98F34D1D75}" sibTransId="{1E5714B8-3E2A-49F6-BCAB-460ED58C5569}"/>
    <dgm:cxn modelId="{C27FFA62-5359-48C6-95C2-DA0A8A55A8D7}" type="presOf" srcId="{AD7CBAD6-4CB4-4A69-A846-44D93AC0426D}" destId="{D2CB6D11-B680-4CF2-95DD-AFDA61452128}" srcOrd="0" destOrd="0" presId="urn:microsoft.com/office/officeart/2018/2/layout/IconVerticalSolidList"/>
    <dgm:cxn modelId="{7E667A66-C966-44C8-B187-C7D65985C1FD}" srcId="{AD7CBAD6-4CB4-4A69-A846-44D93AC0426D}" destId="{EEBD2729-970F-4190-B343-D5711A295F88}" srcOrd="4" destOrd="0" parTransId="{9FFE6956-D6A4-4D13-9277-6E449CCFE6D9}" sibTransId="{B89AB052-2181-48E6-899F-400DAA497F1E}"/>
    <dgm:cxn modelId="{BD3A306B-7368-4C56-AA2B-FFFEFB9C0EF9}" srcId="{AD7CBAD6-4CB4-4A69-A846-44D93AC0426D}" destId="{3A8793C6-E842-459E-8156-01036956E758}" srcOrd="3" destOrd="0" parTransId="{41143049-0604-461E-9991-D0042694C8B7}" sibTransId="{85595441-ABDD-4867-863A-ED0CCC4F30C8}"/>
    <dgm:cxn modelId="{BDCD7159-DB79-4ECA-A746-648FCA11198F}" type="presOf" srcId="{FAD2CD5A-D05B-42C5-9FB8-48A97A038175}" destId="{B1DC894C-E5ED-4CFF-991C-68FB859B9A0B}" srcOrd="0" destOrd="0" presId="urn:microsoft.com/office/officeart/2018/2/layout/IconVerticalSolidList"/>
    <dgm:cxn modelId="{E3C0CB92-A7F4-49B9-A072-AA6BC4C4CAA3}" srcId="{AD7CBAD6-4CB4-4A69-A846-44D93AC0426D}" destId="{2AC7618E-6FE1-4C07-9C71-D0A2B2DFB931}" srcOrd="0" destOrd="0" parTransId="{491887CD-22F4-4E4A-83F0-54AD836F8E10}" sibTransId="{7993B62C-1AB8-49BD-A5C1-1245474819D1}"/>
    <dgm:cxn modelId="{FD5273B0-0A79-4BB9-91C5-4E2F49A4F414}" srcId="{AD7CBAD6-4CB4-4A69-A846-44D93AC0426D}" destId="{FAD2CD5A-D05B-42C5-9FB8-48A97A038175}" srcOrd="1" destOrd="0" parTransId="{59BDE28B-CAAC-4CF4-BE8B-7EFBBA0763CA}" sibTransId="{B2161297-243A-438A-95FB-0E1FEB026209}"/>
    <dgm:cxn modelId="{4E3B1DCC-7648-416D-A798-6E88B20605B6}" type="presOf" srcId="{3A8793C6-E842-459E-8156-01036956E758}" destId="{E0D02762-E372-4429-8877-510B86F82BDD}" srcOrd="0" destOrd="0" presId="urn:microsoft.com/office/officeart/2018/2/layout/IconVerticalSolidList"/>
    <dgm:cxn modelId="{8B1B8AE0-C374-4B18-B988-8C1FD73F502F}" type="presOf" srcId="{EEBD2729-970F-4190-B343-D5711A295F88}" destId="{F0A1791E-F765-4C65-889C-07F3EEF9B9B4}" srcOrd="0" destOrd="0" presId="urn:microsoft.com/office/officeart/2018/2/layout/IconVerticalSolidList"/>
    <dgm:cxn modelId="{C4F1ABE8-2B9B-4757-92A8-20558F11EBBC}" type="presOf" srcId="{18494954-98DB-48D5-B079-191A94803302}" destId="{4D5F7AF6-5882-43D8-811F-F64675E0809A}" srcOrd="0" destOrd="0" presId="urn:microsoft.com/office/officeart/2018/2/layout/IconVerticalSolidList"/>
    <dgm:cxn modelId="{BB5770C1-739A-4072-A2CD-719607812599}" type="presParOf" srcId="{D2CB6D11-B680-4CF2-95DD-AFDA61452128}" destId="{DCC5C4E7-1A02-415E-92B9-1A2E2E4A1B2B}" srcOrd="0" destOrd="0" presId="urn:microsoft.com/office/officeart/2018/2/layout/IconVerticalSolidList"/>
    <dgm:cxn modelId="{93E8951C-67DA-46A3-86BF-0EDAEDEE48C4}" type="presParOf" srcId="{DCC5C4E7-1A02-415E-92B9-1A2E2E4A1B2B}" destId="{B8DF7DA9-A62E-4DC6-BA57-03529A7D694A}" srcOrd="0" destOrd="0" presId="urn:microsoft.com/office/officeart/2018/2/layout/IconVerticalSolidList"/>
    <dgm:cxn modelId="{E36CB23C-4935-4D1D-A1B3-6BBE72B80292}" type="presParOf" srcId="{DCC5C4E7-1A02-415E-92B9-1A2E2E4A1B2B}" destId="{ED5AE60B-D2D1-4670-AC76-AC035A787E63}" srcOrd="1" destOrd="0" presId="urn:microsoft.com/office/officeart/2018/2/layout/IconVerticalSolidList"/>
    <dgm:cxn modelId="{3B140279-F2CA-4C23-8220-2EAF455A1E5D}" type="presParOf" srcId="{DCC5C4E7-1A02-415E-92B9-1A2E2E4A1B2B}" destId="{76D113AB-60EB-4C60-951A-EC0BD3099E7F}" srcOrd="2" destOrd="0" presId="urn:microsoft.com/office/officeart/2018/2/layout/IconVerticalSolidList"/>
    <dgm:cxn modelId="{EE80B176-B60B-481C-9069-413D6BE5FAA6}" type="presParOf" srcId="{DCC5C4E7-1A02-415E-92B9-1A2E2E4A1B2B}" destId="{144C8341-72AA-4CD8-BC05-09D6B8080406}" srcOrd="3" destOrd="0" presId="urn:microsoft.com/office/officeart/2018/2/layout/IconVerticalSolidList"/>
    <dgm:cxn modelId="{D05F2752-2A03-4488-83EA-D0DCB0DC9919}" type="presParOf" srcId="{D2CB6D11-B680-4CF2-95DD-AFDA61452128}" destId="{7DE8F9F8-19C1-4A77-953A-CAF2D6D0E016}" srcOrd="1" destOrd="0" presId="urn:microsoft.com/office/officeart/2018/2/layout/IconVerticalSolidList"/>
    <dgm:cxn modelId="{1015F2D9-F717-40E9-AFD7-CB15F3C44961}" type="presParOf" srcId="{D2CB6D11-B680-4CF2-95DD-AFDA61452128}" destId="{1299E484-0343-49CA-AD05-EB2E7D12EDC5}" srcOrd="2" destOrd="0" presId="urn:microsoft.com/office/officeart/2018/2/layout/IconVerticalSolidList"/>
    <dgm:cxn modelId="{143C014F-5ED9-4D83-A599-2249F24BBC8D}" type="presParOf" srcId="{1299E484-0343-49CA-AD05-EB2E7D12EDC5}" destId="{1B39BABE-A5DB-4CA1-B652-CBBA0771929F}" srcOrd="0" destOrd="0" presId="urn:microsoft.com/office/officeart/2018/2/layout/IconVerticalSolidList"/>
    <dgm:cxn modelId="{22069038-0D67-4DE1-908C-8CCE627787B8}" type="presParOf" srcId="{1299E484-0343-49CA-AD05-EB2E7D12EDC5}" destId="{16997D83-F063-473F-8305-7C81D4050DE8}" srcOrd="1" destOrd="0" presId="urn:microsoft.com/office/officeart/2018/2/layout/IconVerticalSolidList"/>
    <dgm:cxn modelId="{F35FCBD0-B8A0-4162-A6E1-1D118B23E0EC}" type="presParOf" srcId="{1299E484-0343-49CA-AD05-EB2E7D12EDC5}" destId="{F11F9721-3D5C-44CF-AF20-F6B52411A1EF}" srcOrd="2" destOrd="0" presId="urn:microsoft.com/office/officeart/2018/2/layout/IconVerticalSolidList"/>
    <dgm:cxn modelId="{5C135DAD-E873-46A5-A265-9601E767436E}" type="presParOf" srcId="{1299E484-0343-49CA-AD05-EB2E7D12EDC5}" destId="{B1DC894C-E5ED-4CFF-991C-68FB859B9A0B}" srcOrd="3" destOrd="0" presId="urn:microsoft.com/office/officeart/2018/2/layout/IconVerticalSolidList"/>
    <dgm:cxn modelId="{D602A49E-B2D7-45BC-B47F-6AD35C18B028}" type="presParOf" srcId="{D2CB6D11-B680-4CF2-95DD-AFDA61452128}" destId="{69ADD2A9-9C19-41BB-A946-8F94CDDF1D7C}" srcOrd="3" destOrd="0" presId="urn:microsoft.com/office/officeart/2018/2/layout/IconVerticalSolidList"/>
    <dgm:cxn modelId="{FF98DEB6-F91C-4D05-9D94-6832C488D90B}" type="presParOf" srcId="{D2CB6D11-B680-4CF2-95DD-AFDA61452128}" destId="{DB08CCC6-58B4-4721-890E-87B5869E08CA}" srcOrd="4" destOrd="0" presId="urn:microsoft.com/office/officeart/2018/2/layout/IconVerticalSolidList"/>
    <dgm:cxn modelId="{F0415132-8D20-4FD2-BAD3-7C0E2640335C}" type="presParOf" srcId="{DB08CCC6-58B4-4721-890E-87B5869E08CA}" destId="{759B9EC8-3F04-4BDD-984F-6BD91BF9EC69}" srcOrd="0" destOrd="0" presId="urn:microsoft.com/office/officeart/2018/2/layout/IconVerticalSolidList"/>
    <dgm:cxn modelId="{4DB45908-AFFA-495B-AEBC-5FE57B662F8A}" type="presParOf" srcId="{DB08CCC6-58B4-4721-890E-87B5869E08CA}" destId="{CAF3DCFB-F15E-4D85-B3DC-B83F1B3610DB}" srcOrd="1" destOrd="0" presId="urn:microsoft.com/office/officeart/2018/2/layout/IconVerticalSolidList"/>
    <dgm:cxn modelId="{68C07D22-0772-4692-B658-C11CA968C20B}" type="presParOf" srcId="{DB08CCC6-58B4-4721-890E-87B5869E08CA}" destId="{70337A4D-684A-49BC-83CB-C637F09BD960}" srcOrd="2" destOrd="0" presId="urn:microsoft.com/office/officeart/2018/2/layout/IconVerticalSolidList"/>
    <dgm:cxn modelId="{7B44ABAC-0ABF-4040-BB3B-374DF4FE2DFD}" type="presParOf" srcId="{DB08CCC6-58B4-4721-890E-87B5869E08CA}" destId="{4D5F7AF6-5882-43D8-811F-F64675E0809A}" srcOrd="3" destOrd="0" presId="urn:microsoft.com/office/officeart/2018/2/layout/IconVerticalSolidList"/>
    <dgm:cxn modelId="{F66FD193-AC7C-4C63-8911-2F8F9E6DC175}" type="presParOf" srcId="{D2CB6D11-B680-4CF2-95DD-AFDA61452128}" destId="{47D8C1FB-7D4D-4512-A1CF-25451DDB5C6E}" srcOrd="5" destOrd="0" presId="urn:microsoft.com/office/officeart/2018/2/layout/IconVerticalSolidList"/>
    <dgm:cxn modelId="{4C927254-AE0A-4F1D-8E18-4E074E8D3AE4}" type="presParOf" srcId="{D2CB6D11-B680-4CF2-95DD-AFDA61452128}" destId="{AB14D23E-40DE-45E0-B307-C9140A7FDAF4}" srcOrd="6" destOrd="0" presId="urn:microsoft.com/office/officeart/2018/2/layout/IconVerticalSolidList"/>
    <dgm:cxn modelId="{184A6EB6-9FC5-4E17-9D70-ECD39A220D86}" type="presParOf" srcId="{AB14D23E-40DE-45E0-B307-C9140A7FDAF4}" destId="{B342F03B-33E8-41A6-9CE2-F4414F2B0656}" srcOrd="0" destOrd="0" presId="urn:microsoft.com/office/officeart/2018/2/layout/IconVerticalSolidList"/>
    <dgm:cxn modelId="{CEED493E-8ED2-4F21-8963-9274281A81D4}" type="presParOf" srcId="{AB14D23E-40DE-45E0-B307-C9140A7FDAF4}" destId="{C5648D32-13AE-4A0B-B419-247FC30517DE}" srcOrd="1" destOrd="0" presId="urn:microsoft.com/office/officeart/2018/2/layout/IconVerticalSolidList"/>
    <dgm:cxn modelId="{84D24F20-579A-4CC1-BB60-BC5E0F6886A3}" type="presParOf" srcId="{AB14D23E-40DE-45E0-B307-C9140A7FDAF4}" destId="{1705E31B-18C4-433E-A484-EF24BDF2C948}" srcOrd="2" destOrd="0" presId="urn:microsoft.com/office/officeart/2018/2/layout/IconVerticalSolidList"/>
    <dgm:cxn modelId="{236B8D46-677E-42CC-AAD8-B7463D5DD693}" type="presParOf" srcId="{AB14D23E-40DE-45E0-B307-C9140A7FDAF4}" destId="{E0D02762-E372-4429-8877-510B86F82BDD}" srcOrd="3" destOrd="0" presId="urn:microsoft.com/office/officeart/2018/2/layout/IconVerticalSolidList"/>
    <dgm:cxn modelId="{6E07D079-6CDE-4F0E-BF16-8310C781D947}" type="presParOf" srcId="{D2CB6D11-B680-4CF2-95DD-AFDA61452128}" destId="{A051506A-BE76-47B0-A34E-CBD3BAD562BE}" srcOrd="7" destOrd="0" presId="urn:microsoft.com/office/officeart/2018/2/layout/IconVerticalSolidList"/>
    <dgm:cxn modelId="{D17FA75A-B10E-4D73-9961-C7587F8B5005}" type="presParOf" srcId="{D2CB6D11-B680-4CF2-95DD-AFDA61452128}" destId="{02F086E9-8AEB-42ED-BA4B-6D04B791F03F}" srcOrd="8" destOrd="0" presId="urn:microsoft.com/office/officeart/2018/2/layout/IconVerticalSolidList"/>
    <dgm:cxn modelId="{94AA8B72-D522-4E49-B13D-3041C63DC8AA}" type="presParOf" srcId="{02F086E9-8AEB-42ED-BA4B-6D04B791F03F}" destId="{D002FE7B-3AB6-4C63-BEA4-B5B42645CC7C}" srcOrd="0" destOrd="0" presId="urn:microsoft.com/office/officeart/2018/2/layout/IconVerticalSolidList"/>
    <dgm:cxn modelId="{4D6D62BF-2F27-4CF8-9C43-ACA4D93986FF}" type="presParOf" srcId="{02F086E9-8AEB-42ED-BA4B-6D04B791F03F}" destId="{6EB3AE38-00C6-47F9-AFFC-290E4C7C4639}" srcOrd="1" destOrd="0" presId="urn:microsoft.com/office/officeart/2018/2/layout/IconVerticalSolidList"/>
    <dgm:cxn modelId="{A39BBBCF-AA47-4C1A-A7F3-C099857029FA}" type="presParOf" srcId="{02F086E9-8AEB-42ED-BA4B-6D04B791F03F}" destId="{23BFF975-DC02-4A17-83AF-BCC75E443E31}" srcOrd="2" destOrd="0" presId="urn:microsoft.com/office/officeart/2018/2/layout/IconVerticalSolidList"/>
    <dgm:cxn modelId="{37470C68-881C-4D6C-966D-C4CC7D880AF3}" type="presParOf" srcId="{02F086E9-8AEB-42ED-BA4B-6D04B791F03F}" destId="{F0A1791E-F765-4C65-889C-07F3EEF9B9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8C855-8747-4535-B9B7-D07E100C6D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7F1B446-2FF5-4FC9-A267-BEDDB236841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Pandas : Préparation et exploration des données issues des capteurs (nettoyage, gestion des colonnes, prévisualisation).</a:t>
          </a:r>
          <a:endParaRPr lang="en-US"/>
        </a:p>
      </dgm:t>
    </dgm:pt>
    <dgm:pt modelId="{B212781E-9BCF-47B8-AE41-BF691C664055}" type="parTrans" cxnId="{DCDD9916-132B-40A6-A66E-C7FEA4C0831F}">
      <dgm:prSet/>
      <dgm:spPr/>
      <dgm:t>
        <a:bodyPr/>
        <a:lstStyle/>
        <a:p>
          <a:endParaRPr lang="en-US"/>
        </a:p>
      </dgm:t>
    </dgm:pt>
    <dgm:pt modelId="{2722B14A-728B-46AD-BC2A-B05F3989BB3C}" type="sibTrans" cxnId="{DCDD9916-132B-40A6-A66E-C7FEA4C0831F}">
      <dgm:prSet/>
      <dgm:spPr/>
      <dgm:t>
        <a:bodyPr/>
        <a:lstStyle/>
        <a:p>
          <a:endParaRPr lang="en-US"/>
        </a:p>
      </dgm:t>
    </dgm:pt>
    <dgm:pt modelId="{0406026C-F7B0-417B-BD76-024E3B444C3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Google Pub/Sub : La colonne vertébrale du traitement des flux.</a:t>
          </a:r>
          <a:endParaRPr lang="en-US"/>
        </a:p>
      </dgm:t>
    </dgm:pt>
    <dgm:pt modelId="{7CEF46DC-76E6-446A-8280-2B494D956292}" type="parTrans" cxnId="{F46380BD-42BB-44C8-A4A0-6E664A8EFACA}">
      <dgm:prSet/>
      <dgm:spPr/>
      <dgm:t>
        <a:bodyPr/>
        <a:lstStyle/>
        <a:p>
          <a:endParaRPr lang="en-US"/>
        </a:p>
      </dgm:t>
    </dgm:pt>
    <dgm:pt modelId="{3C9C3EDF-C668-4D26-82EC-A98996BDC895}" type="sibTrans" cxnId="{F46380BD-42BB-44C8-A4A0-6E664A8EFACA}">
      <dgm:prSet/>
      <dgm:spPr/>
      <dgm:t>
        <a:bodyPr/>
        <a:lstStyle/>
        <a:p>
          <a:endParaRPr lang="en-US"/>
        </a:p>
      </dgm:t>
    </dgm:pt>
    <dgm:pt modelId="{16C319DD-BAEB-46EE-8871-227524C373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Fonction : Transmission des données des capteurs sous forme de messages en temps réel.</a:t>
          </a:r>
          <a:endParaRPr lang="en-US"/>
        </a:p>
      </dgm:t>
    </dgm:pt>
    <dgm:pt modelId="{87F38215-A6A2-4D75-BB58-8C92DCC45955}" type="parTrans" cxnId="{E48C4BE4-1400-46C0-8247-FB6AE174832F}">
      <dgm:prSet/>
      <dgm:spPr/>
      <dgm:t>
        <a:bodyPr/>
        <a:lstStyle/>
        <a:p>
          <a:endParaRPr lang="en-US"/>
        </a:p>
      </dgm:t>
    </dgm:pt>
    <dgm:pt modelId="{4396BC23-35EA-4D2D-87CB-E6A9877F2878}" type="sibTrans" cxnId="{E48C4BE4-1400-46C0-8247-FB6AE174832F}">
      <dgm:prSet/>
      <dgm:spPr/>
      <dgm:t>
        <a:bodyPr/>
        <a:lstStyle/>
        <a:p>
          <a:endParaRPr lang="en-US"/>
        </a:p>
      </dgm:t>
    </dgm:pt>
    <dgm:pt modelId="{D59ECBAB-3F38-450E-B284-BCA2891A4498}" type="pres">
      <dgm:prSet presAssocID="{9728C855-8747-4535-B9B7-D07E100C6DD6}" presName="root" presStyleCnt="0">
        <dgm:presLayoutVars>
          <dgm:dir/>
          <dgm:resizeHandles val="exact"/>
        </dgm:presLayoutVars>
      </dgm:prSet>
      <dgm:spPr/>
    </dgm:pt>
    <dgm:pt modelId="{98A75424-0D41-4D90-A6FB-826BEB07B991}" type="pres">
      <dgm:prSet presAssocID="{17F1B446-2FF5-4FC9-A267-BEDDB2368412}" presName="compNode" presStyleCnt="0"/>
      <dgm:spPr/>
    </dgm:pt>
    <dgm:pt modelId="{5ED64118-0707-4155-9A78-5DD1A2C42EEA}" type="pres">
      <dgm:prSet presAssocID="{17F1B446-2FF5-4FC9-A267-BEDDB2368412}" presName="bgRect" presStyleLbl="bgShp" presStyleIdx="0" presStyleCnt="3"/>
      <dgm:spPr/>
    </dgm:pt>
    <dgm:pt modelId="{60B91E2B-0602-44DE-BBFB-B4FE34EF2F49}" type="pres">
      <dgm:prSet presAssocID="{17F1B446-2FF5-4FC9-A267-BEDDB23684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611ADF9-7E1D-4721-8E76-A0424AEE5E41}" type="pres">
      <dgm:prSet presAssocID="{17F1B446-2FF5-4FC9-A267-BEDDB2368412}" presName="spaceRect" presStyleCnt="0"/>
      <dgm:spPr/>
    </dgm:pt>
    <dgm:pt modelId="{2F816B01-1E6B-4B2A-8145-44A82739C3CF}" type="pres">
      <dgm:prSet presAssocID="{17F1B446-2FF5-4FC9-A267-BEDDB2368412}" presName="parTx" presStyleLbl="revTx" presStyleIdx="0" presStyleCnt="3">
        <dgm:presLayoutVars>
          <dgm:chMax val="0"/>
          <dgm:chPref val="0"/>
        </dgm:presLayoutVars>
      </dgm:prSet>
      <dgm:spPr/>
    </dgm:pt>
    <dgm:pt modelId="{7718132B-7EE1-4FB5-BA1E-17A7EF94C127}" type="pres">
      <dgm:prSet presAssocID="{2722B14A-728B-46AD-BC2A-B05F3989BB3C}" presName="sibTrans" presStyleCnt="0"/>
      <dgm:spPr/>
    </dgm:pt>
    <dgm:pt modelId="{64E704FA-39E0-4C38-9284-B6966C81A0E0}" type="pres">
      <dgm:prSet presAssocID="{0406026C-F7B0-417B-BD76-024E3B444C37}" presName="compNode" presStyleCnt="0"/>
      <dgm:spPr/>
    </dgm:pt>
    <dgm:pt modelId="{74E79454-C3BC-492A-80F2-3E740B1AB1A9}" type="pres">
      <dgm:prSet presAssocID="{0406026C-F7B0-417B-BD76-024E3B444C37}" presName="bgRect" presStyleLbl="bgShp" presStyleIdx="1" presStyleCnt="3"/>
      <dgm:spPr/>
    </dgm:pt>
    <dgm:pt modelId="{AB20C44B-4BBD-4474-9862-9CE7F33D5447}" type="pres">
      <dgm:prSet presAssocID="{0406026C-F7B0-417B-BD76-024E3B444C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érer"/>
        </a:ext>
      </dgm:extLst>
    </dgm:pt>
    <dgm:pt modelId="{F77FCD1E-5E57-473B-80DB-685E877A5559}" type="pres">
      <dgm:prSet presAssocID="{0406026C-F7B0-417B-BD76-024E3B444C37}" presName="spaceRect" presStyleCnt="0"/>
      <dgm:spPr/>
    </dgm:pt>
    <dgm:pt modelId="{78390A45-EC91-466F-BC12-D6DC0E96402C}" type="pres">
      <dgm:prSet presAssocID="{0406026C-F7B0-417B-BD76-024E3B444C37}" presName="parTx" presStyleLbl="revTx" presStyleIdx="1" presStyleCnt="3">
        <dgm:presLayoutVars>
          <dgm:chMax val="0"/>
          <dgm:chPref val="0"/>
        </dgm:presLayoutVars>
      </dgm:prSet>
      <dgm:spPr/>
    </dgm:pt>
    <dgm:pt modelId="{60C733C2-75DF-4261-A339-D2E9811AD0BC}" type="pres">
      <dgm:prSet presAssocID="{3C9C3EDF-C668-4D26-82EC-A98996BDC895}" presName="sibTrans" presStyleCnt="0"/>
      <dgm:spPr/>
    </dgm:pt>
    <dgm:pt modelId="{68896792-3CF2-48D7-B2A4-288A2493CBD4}" type="pres">
      <dgm:prSet presAssocID="{16C319DD-BAEB-46EE-8871-227524C373D9}" presName="compNode" presStyleCnt="0"/>
      <dgm:spPr/>
    </dgm:pt>
    <dgm:pt modelId="{72D0BCE7-D91F-473E-9384-A998F874A5B5}" type="pres">
      <dgm:prSet presAssocID="{16C319DD-BAEB-46EE-8871-227524C373D9}" presName="bgRect" presStyleLbl="bgShp" presStyleIdx="2" presStyleCnt="3"/>
      <dgm:spPr/>
    </dgm:pt>
    <dgm:pt modelId="{546CBEFC-2F58-48EC-85B9-8106F73AF7F0}" type="pres">
      <dgm:prSet presAssocID="{16C319DD-BAEB-46EE-8871-227524C373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E57CCA0B-3D52-48AB-9A92-0C24119A6F8C}" type="pres">
      <dgm:prSet presAssocID="{16C319DD-BAEB-46EE-8871-227524C373D9}" presName="spaceRect" presStyleCnt="0"/>
      <dgm:spPr/>
    </dgm:pt>
    <dgm:pt modelId="{053790AD-4568-44FA-A565-EF8F141E4562}" type="pres">
      <dgm:prSet presAssocID="{16C319DD-BAEB-46EE-8871-227524C373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DD9916-132B-40A6-A66E-C7FEA4C0831F}" srcId="{9728C855-8747-4535-B9B7-D07E100C6DD6}" destId="{17F1B446-2FF5-4FC9-A267-BEDDB2368412}" srcOrd="0" destOrd="0" parTransId="{B212781E-9BCF-47B8-AE41-BF691C664055}" sibTransId="{2722B14A-728B-46AD-BC2A-B05F3989BB3C}"/>
    <dgm:cxn modelId="{6DE6AE1D-D997-4799-85E8-83803E84B9EE}" type="presOf" srcId="{9728C855-8747-4535-B9B7-D07E100C6DD6}" destId="{D59ECBAB-3F38-450E-B284-BCA2891A4498}" srcOrd="0" destOrd="0" presId="urn:microsoft.com/office/officeart/2018/2/layout/IconVerticalSolidList"/>
    <dgm:cxn modelId="{66ACE394-126A-4ECC-B1F9-B82416CD3ECA}" type="presOf" srcId="{0406026C-F7B0-417B-BD76-024E3B444C37}" destId="{78390A45-EC91-466F-BC12-D6DC0E96402C}" srcOrd="0" destOrd="0" presId="urn:microsoft.com/office/officeart/2018/2/layout/IconVerticalSolidList"/>
    <dgm:cxn modelId="{F46380BD-42BB-44C8-A4A0-6E664A8EFACA}" srcId="{9728C855-8747-4535-B9B7-D07E100C6DD6}" destId="{0406026C-F7B0-417B-BD76-024E3B444C37}" srcOrd="1" destOrd="0" parTransId="{7CEF46DC-76E6-446A-8280-2B494D956292}" sibTransId="{3C9C3EDF-C668-4D26-82EC-A98996BDC895}"/>
    <dgm:cxn modelId="{E48C4BE4-1400-46C0-8247-FB6AE174832F}" srcId="{9728C855-8747-4535-B9B7-D07E100C6DD6}" destId="{16C319DD-BAEB-46EE-8871-227524C373D9}" srcOrd="2" destOrd="0" parTransId="{87F38215-A6A2-4D75-BB58-8C92DCC45955}" sibTransId="{4396BC23-35EA-4D2D-87CB-E6A9877F2878}"/>
    <dgm:cxn modelId="{AA0E74F7-8C6E-47F3-9EBF-27E6DEBB5DC1}" type="presOf" srcId="{17F1B446-2FF5-4FC9-A267-BEDDB2368412}" destId="{2F816B01-1E6B-4B2A-8145-44A82739C3CF}" srcOrd="0" destOrd="0" presId="urn:microsoft.com/office/officeart/2018/2/layout/IconVerticalSolidList"/>
    <dgm:cxn modelId="{D3A78CF7-8EBB-4CBD-AA66-5AA4BD30558C}" type="presOf" srcId="{16C319DD-BAEB-46EE-8871-227524C373D9}" destId="{053790AD-4568-44FA-A565-EF8F141E4562}" srcOrd="0" destOrd="0" presId="urn:microsoft.com/office/officeart/2018/2/layout/IconVerticalSolidList"/>
    <dgm:cxn modelId="{57CBDD2A-D443-48FE-AFED-159DA79C2651}" type="presParOf" srcId="{D59ECBAB-3F38-450E-B284-BCA2891A4498}" destId="{98A75424-0D41-4D90-A6FB-826BEB07B991}" srcOrd="0" destOrd="0" presId="urn:microsoft.com/office/officeart/2018/2/layout/IconVerticalSolidList"/>
    <dgm:cxn modelId="{F2B41B5B-3FF6-4F9D-ADFC-42215F2CF639}" type="presParOf" srcId="{98A75424-0D41-4D90-A6FB-826BEB07B991}" destId="{5ED64118-0707-4155-9A78-5DD1A2C42EEA}" srcOrd="0" destOrd="0" presId="urn:microsoft.com/office/officeart/2018/2/layout/IconVerticalSolidList"/>
    <dgm:cxn modelId="{A6B3B95D-A29A-4309-8FF8-4B221B0B3CF8}" type="presParOf" srcId="{98A75424-0D41-4D90-A6FB-826BEB07B991}" destId="{60B91E2B-0602-44DE-BBFB-B4FE34EF2F49}" srcOrd="1" destOrd="0" presId="urn:microsoft.com/office/officeart/2018/2/layout/IconVerticalSolidList"/>
    <dgm:cxn modelId="{58411360-288E-4009-A7B8-D5D9126A0A9A}" type="presParOf" srcId="{98A75424-0D41-4D90-A6FB-826BEB07B991}" destId="{4611ADF9-7E1D-4721-8E76-A0424AEE5E41}" srcOrd="2" destOrd="0" presId="urn:microsoft.com/office/officeart/2018/2/layout/IconVerticalSolidList"/>
    <dgm:cxn modelId="{19009BFB-A17D-4752-9CD0-F90283257051}" type="presParOf" srcId="{98A75424-0D41-4D90-A6FB-826BEB07B991}" destId="{2F816B01-1E6B-4B2A-8145-44A82739C3CF}" srcOrd="3" destOrd="0" presId="urn:microsoft.com/office/officeart/2018/2/layout/IconVerticalSolidList"/>
    <dgm:cxn modelId="{F9B26D3F-E7E4-4B50-A377-E9E32562BEA7}" type="presParOf" srcId="{D59ECBAB-3F38-450E-B284-BCA2891A4498}" destId="{7718132B-7EE1-4FB5-BA1E-17A7EF94C127}" srcOrd="1" destOrd="0" presId="urn:microsoft.com/office/officeart/2018/2/layout/IconVerticalSolidList"/>
    <dgm:cxn modelId="{2FFCFC35-A32C-40D2-8EB8-EA180EDE1CEC}" type="presParOf" srcId="{D59ECBAB-3F38-450E-B284-BCA2891A4498}" destId="{64E704FA-39E0-4C38-9284-B6966C81A0E0}" srcOrd="2" destOrd="0" presId="urn:microsoft.com/office/officeart/2018/2/layout/IconVerticalSolidList"/>
    <dgm:cxn modelId="{AB7C8D84-FDE5-4E0D-8672-B61E2D23E97F}" type="presParOf" srcId="{64E704FA-39E0-4C38-9284-B6966C81A0E0}" destId="{74E79454-C3BC-492A-80F2-3E740B1AB1A9}" srcOrd="0" destOrd="0" presId="urn:microsoft.com/office/officeart/2018/2/layout/IconVerticalSolidList"/>
    <dgm:cxn modelId="{20899B81-1BAC-456F-8E39-BA8A17E2BAFC}" type="presParOf" srcId="{64E704FA-39E0-4C38-9284-B6966C81A0E0}" destId="{AB20C44B-4BBD-4474-9862-9CE7F33D5447}" srcOrd="1" destOrd="0" presId="urn:microsoft.com/office/officeart/2018/2/layout/IconVerticalSolidList"/>
    <dgm:cxn modelId="{9C4DD62B-6347-46E0-B923-3EE723B5557F}" type="presParOf" srcId="{64E704FA-39E0-4C38-9284-B6966C81A0E0}" destId="{F77FCD1E-5E57-473B-80DB-685E877A5559}" srcOrd="2" destOrd="0" presId="urn:microsoft.com/office/officeart/2018/2/layout/IconVerticalSolidList"/>
    <dgm:cxn modelId="{EB834D90-7030-4D2C-89DE-92BEE2FCA20A}" type="presParOf" srcId="{64E704FA-39E0-4C38-9284-B6966C81A0E0}" destId="{78390A45-EC91-466F-BC12-D6DC0E96402C}" srcOrd="3" destOrd="0" presId="urn:microsoft.com/office/officeart/2018/2/layout/IconVerticalSolidList"/>
    <dgm:cxn modelId="{938654D1-4D46-40F0-9407-F084F7199096}" type="presParOf" srcId="{D59ECBAB-3F38-450E-B284-BCA2891A4498}" destId="{60C733C2-75DF-4261-A339-D2E9811AD0BC}" srcOrd="3" destOrd="0" presId="urn:microsoft.com/office/officeart/2018/2/layout/IconVerticalSolidList"/>
    <dgm:cxn modelId="{DB32D870-834E-41A7-8792-E09C7697EDB4}" type="presParOf" srcId="{D59ECBAB-3F38-450E-B284-BCA2891A4498}" destId="{68896792-3CF2-48D7-B2A4-288A2493CBD4}" srcOrd="4" destOrd="0" presId="urn:microsoft.com/office/officeart/2018/2/layout/IconVerticalSolidList"/>
    <dgm:cxn modelId="{AD909DA7-532E-4DA8-953E-943D1548515D}" type="presParOf" srcId="{68896792-3CF2-48D7-B2A4-288A2493CBD4}" destId="{72D0BCE7-D91F-473E-9384-A998F874A5B5}" srcOrd="0" destOrd="0" presId="urn:microsoft.com/office/officeart/2018/2/layout/IconVerticalSolidList"/>
    <dgm:cxn modelId="{E8174155-0DEC-4C00-AB80-E2151FEE1AF6}" type="presParOf" srcId="{68896792-3CF2-48D7-B2A4-288A2493CBD4}" destId="{546CBEFC-2F58-48EC-85B9-8106F73AF7F0}" srcOrd="1" destOrd="0" presId="urn:microsoft.com/office/officeart/2018/2/layout/IconVerticalSolidList"/>
    <dgm:cxn modelId="{7DA1B140-8D23-4AE5-A9FF-019C9E5EC3A8}" type="presParOf" srcId="{68896792-3CF2-48D7-B2A4-288A2493CBD4}" destId="{E57CCA0B-3D52-48AB-9A92-0C24119A6F8C}" srcOrd="2" destOrd="0" presId="urn:microsoft.com/office/officeart/2018/2/layout/IconVerticalSolidList"/>
    <dgm:cxn modelId="{F5DCA5B0-CC9F-4862-94DB-8D6D9A48C2A4}" type="presParOf" srcId="{68896792-3CF2-48D7-B2A4-288A2493CBD4}" destId="{053790AD-4568-44FA-A565-EF8F141E45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F55123-C972-46C5-8197-612AE47D9A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10EEFAF-5996-44F7-9A97-F64803618CE0}">
      <dgm:prSet/>
      <dgm:spPr/>
      <dgm:t>
        <a:bodyPr/>
        <a:lstStyle/>
        <a:p>
          <a:r>
            <a:rPr lang="fr-FR"/>
            <a:t>Python : Le cerveau de l’opération.</a:t>
          </a:r>
          <a:endParaRPr lang="en-US"/>
        </a:p>
      </dgm:t>
    </dgm:pt>
    <dgm:pt modelId="{EBA22336-C98F-4EF4-8EE3-42F7C6341DE1}" type="parTrans" cxnId="{77474C41-0B04-4474-9259-6CFAEF4EECE6}">
      <dgm:prSet/>
      <dgm:spPr/>
      <dgm:t>
        <a:bodyPr/>
        <a:lstStyle/>
        <a:p>
          <a:endParaRPr lang="en-US"/>
        </a:p>
      </dgm:t>
    </dgm:pt>
    <dgm:pt modelId="{E8AAC305-862E-4E9E-8635-59531F06089C}" type="sibTrans" cxnId="{77474C41-0B04-4474-9259-6CFAEF4EECE6}">
      <dgm:prSet/>
      <dgm:spPr/>
      <dgm:t>
        <a:bodyPr/>
        <a:lstStyle/>
        <a:p>
          <a:endParaRPr lang="en-US"/>
        </a:p>
      </dgm:t>
    </dgm:pt>
    <dgm:pt modelId="{10577409-690A-40F6-A63F-9D3CFD620A62}">
      <dgm:prSet/>
      <dgm:spPr/>
      <dgm:t>
        <a:bodyPr/>
        <a:lstStyle/>
        <a:p>
          <a:r>
            <a:rPr lang="fr-FR"/>
            <a:t>Scripts développés pour :Identifier les anomalies (température &gt; seuil critique).</a:t>
          </a:r>
          <a:endParaRPr lang="en-US"/>
        </a:p>
      </dgm:t>
    </dgm:pt>
    <dgm:pt modelId="{C5397376-0DAB-4A11-A2C1-B1628B1A0A45}" type="parTrans" cxnId="{8E0E609F-F61D-4B10-8F77-FC87D10408BD}">
      <dgm:prSet/>
      <dgm:spPr/>
      <dgm:t>
        <a:bodyPr/>
        <a:lstStyle/>
        <a:p>
          <a:endParaRPr lang="en-US"/>
        </a:p>
      </dgm:t>
    </dgm:pt>
    <dgm:pt modelId="{1A1246D6-931D-4CEC-8A24-35554D42166E}" type="sibTrans" cxnId="{8E0E609F-F61D-4B10-8F77-FC87D10408BD}">
      <dgm:prSet/>
      <dgm:spPr/>
      <dgm:t>
        <a:bodyPr/>
        <a:lstStyle/>
        <a:p>
          <a:endParaRPr lang="en-US"/>
        </a:p>
      </dgm:t>
    </dgm:pt>
    <dgm:pt modelId="{30F6DC16-D56E-446E-A8C3-6313A5375E21}">
      <dgm:prSet/>
      <dgm:spPr/>
      <dgm:t>
        <a:bodyPr/>
        <a:lstStyle/>
        <a:p>
          <a:r>
            <a:rPr lang="fr-FR"/>
            <a:t>Publier automatiquement des alertes.</a:t>
          </a:r>
          <a:endParaRPr lang="en-US"/>
        </a:p>
      </dgm:t>
    </dgm:pt>
    <dgm:pt modelId="{FFCB1995-3F69-4C9A-9CB1-D1D52670369F}" type="parTrans" cxnId="{14600D46-DF1D-4047-AC58-7A5288BB80FC}">
      <dgm:prSet/>
      <dgm:spPr/>
      <dgm:t>
        <a:bodyPr/>
        <a:lstStyle/>
        <a:p>
          <a:endParaRPr lang="en-US"/>
        </a:p>
      </dgm:t>
    </dgm:pt>
    <dgm:pt modelId="{234CBDA3-3464-4468-A134-A7446C0EF311}" type="sibTrans" cxnId="{14600D46-DF1D-4047-AC58-7A5288BB80FC}">
      <dgm:prSet/>
      <dgm:spPr/>
      <dgm:t>
        <a:bodyPr/>
        <a:lstStyle/>
        <a:p>
          <a:endParaRPr lang="en-US"/>
        </a:p>
      </dgm:t>
    </dgm:pt>
    <dgm:pt modelId="{D704E51C-629B-4FE0-A641-EDCC897002D7}">
      <dgm:prSet/>
      <dgm:spPr/>
      <dgm:t>
        <a:bodyPr/>
        <a:lstStyle/>
        <a:p>
          <a:r>
            <a:rPr lang="fr-FR"/>
            <a:t>Atout : Flexibilité pour intégrer des calculs ou algorithmes complexes (ex. machine learning à l'avenir).</a:t>
          </a:r>
          <a:endParaRPr lang="en-US"/>
        </a:p>
      </dgm:t>
    </dgm:pt>
    <dgm:pt modelId="{F7A62572-8581-4E29-B648-8C71391F40F0}" type="parTrans" cxnId="{0CA5CC9F-DBBD-4581-B85C-06C6C0C35E7E}">
      <dgm:prSet/>
      <dgm:spPr/>
      <dgm:t>
        <a:bodyPr/>
        <a:lstStyle/>
        <a:p>
          <a:endParaRPr lang="en-US"/>
        </a:p>
      </dgm:t>
    </dgm:pt>
    <dgm:pt modelId="{69BE327E-0FDD-4425-B72D-312DDC7050AC}" type="sibTrans" cxnId="{0CA5CC9F-DBBD-4581-B85C-06C6C0C35E7E}">
      <dgm:prSet/>
      <dgm:spPr/>
      <dgm:t>
        <a:bodyPr/>
        <a:lstStyle/>
        <a:p>
          <a:endParaRPr lang="en-US"/>
        </a:p>
      </dgm:t>
    </dgm:pt>
    <dgm:pt modelId="{AE304FF6-0582-443E-8DCB-4C1E3DBE26D4}">
      <dgm:prSet/>
      <dgm:spPr/>
      <dgm:t>
        <a:bodyPr/>
        <a:lstStyle/>
        <a:p>
          <a:r>
            <a:rPr lang="fr-FR"/>
            <a:t>Matplotlib : Rendre les données lisibles grâce à des graphiques interactifs.</a:t>
          </a:r>
          <a:endParaRPr lang="en-US"/>
        </a:p>
      </dgm:t>
    </dgm:pt>
    <dgm:pt modelId="{2B9DDFC5-B8C4-4123-8DD2-0420C00C7B61}" type="parTrans" cxnId="{45A5A6B8-E72F-4858-A471-D478F0F33CA6}">
      <dgm:prSet/>
      <dgm:spPr/>
      <dgm:t>
        <a:bodyPr/>
        <a:lstStyle/>
        <a:p>
          <a:endParaRPr lang="en-US"/>
        </a:p>
      </dgm:t>
    </dgm:pt>
    <dgm:pt modelId="{934C23DB-FDAA-4BE4-8D08-B13B9F27114F}" type="sibTrans" cxnId="{45A5A6B8-E72F-4858-A471-D478F0F33CA6}">
      <dgm:prSet/>
      <dgm:spPr/>
      <dgm:t>
        <a:bodyPr/>
        <a:lstStyle/>
        <a:p>
          <a:endParaRPr lang="en-US"/>
        </a:p>
      </dgm:t>
    </dgm:pt>
    <dgm:pt modelId="{BCA4E881-D1E2-48F8-87F3-096A0FC594E4}">
      <dgm:prSet/>
      <dgm:spPr/>
      <dgm:t>
        <a:bodyPr/>
        <a:lstStyle/>
        <a:p>
          <a:r>
            <a:rPr lang="fr-FR"/>
            <a:t>Visualisation en temps réel des tendances (nuages de points pour les températures).Différenciation visuelle des anomalies (rouge pour les valeurs critiques).</a:t>
          </a:r>
          <a:endParaRPr lang="en-US"/>
        </a:p>
      </dgm:t>
    </dgm:pt>
    <dgm:pt modelId="{706A6627-9255-45A6-B7CB-11D031ED3CCA}" type="parTrans" cxnId="{55AE5297-B94F-49EB-8206-6D457C0823B4}">
      <dgm:prSet/>
      <dgm:spPr/>
      <dgm:t>
        <a:bodyPr/>
        <a:lstStyle/>
        <a:p>
          <a:endParaRPr lang="en-US"/>
        </a:p>
      </dgm:t>
    </dgm:pt>
    <dgm:pt modelId="{161E3C02-0581-404D-BDBB-22E94C5CB3F1}" type="sibTrans" cxnId="{55AE5297-B94F-49EB-8206-6D457C0823B4}">
      <dgm:prSet/>
      <dgm:spPr/>
      <dgm:t>
        <a:bodyPr/>
        <a:lstStyle/>
        <a:p>
          <a:endParaRPr lang="en-US"/>
        </a:p>
      </dgm:t>
    </dgm:pt>
    <dgm:pt modelId="{C53649B1-F6A6-4C66-BDF7-2D895584B51A}" type="pres">
      <dgm:prSet presAssocID="{E9F55123-C972-46C5-8197-612AE47D9A6A}" presName="root" presStyleCnt="0">
        <dgm:presLayoutVars>
          <dgm:dir/>
          <dgm:resizeHandles val="exact"/>
        </dgm:presLayoutVars>
      </dgm:prSet>
      <dgm:spPr/>
    </dgm:pt>
    <dgm:pt modelId="{B33E7B53-7A0F-4336-B5DB-EFA9A9C07287}" type="pres">
      <dgm:prSet presAssocID="{B10EEFAF-5996-44F7-9A97-F64803618CE0}" presName="compNode" presStyleCnt="0"/>
      <dgm:spPr/>
    </dgm:pt>
    <dgm:pt modelId="{6017F83D-E5E1-4D84-8120-17027A8764A6}" type="pres">
      <dgm:prSet presAssocID="{B10EEFAF-5996-44F7-9A97-F64803618CE0}" presName="bgRect" presStyleLbl="bgShp" presStyleIdx="0" presStyleCnt="6"/>
      <dgm:spPr/>
    </dgm:pt>
    <dgm:pt modelId="{13E1F628-262C-4A00-90C8-39AE017367A3}" type="pres">
      <dgm:prSet presAssocID="{B10EEFAF-5996-44F7-9A97-F64803618C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850D77-5060-4066-9411-71B811345150}" type="pres">
      <dgm:prSet presAssocID="{B10EEFAF-5996-44F7-9A97-F64803618CE0}" presName="spaceRect" presStyleCnt="0"/>
      <dgm:spPr/>
    </dgm:pt>
    <dgm:pt modelId="{FAE8B1B6-8644-42E9-A758-EB53912A2388}" type="pres">
      <dgm:prSet presAssocID="{B10EEFAF-5996-44F7-9A97-F64803618CE0}" presName="parTx" presStyleLbl="revTx" presStyleIdx="0" presStyleCnt="6">
        <dgm:presLayoutVars>
          <dgm:chMax val="0"/>
          <dgm:chPref val="0"/>
        </dgm:presLayoutVars>
      </dgm:prSet>
      <dgm:spPr/>
    </dgm:pt>
    <dgm:pt modelId="{684EB670-471F-4634-B9EE-CEC02DF3852B}" type="pres">
      <dgm:prSet presAssocID="{E8AAC305-862E-4E9E-8635-59531F06089C}" presName="sibTrans" presStyleCnt="0"/>
      <dgm:spPr/>
    </dgm:pt>
    <dgm:pt modelId="{322B5D7E-6F34-43C6-BC54-C432D5F64B45}" type="pres">
      <dgm:prSet presAssocID="{10577409-690A-40F6-A63F-9D3CFD620A62}" presName="compNode" presStyleCnt="0"/>
      <dgm:spPr/>
    </dgm:pt>
    <dgm:pt modelId="{A9AA0744-63F0-43D2-8AF9-7ADC70147C63}" type="pres">
      <dgm:prSet presAssocID="{10577409-690A-40F6-A63F-9D3CFD620A62}" presName="bgRect" presStyleLbl="bgShp" presStyleIdx="1" presStyleCnt="6"/>
      <dgm:spPr/>
    </dgm:pt>
    <dgm:pt modelId="{8F206C84-3032-4BB2-B76E-340B4F617921}" type="pres">
      <dgm:prSet presAssocID="{10577409-690A-40F6-A63F-9D3CFD620A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AE40DD7-69BA-448E-9805-B930DA6ED860}" type="pres">
      <dgm:prSet presAssocID="{10577409-690A-40F6-A63F-9D3CFD620A62}" presName="spaceRect" presStyleCnt="0"/>
      <dgm:spPr/>
    </dgm:pt>
    <dgm:pt modelId="{347AE77F-58B5-4A9B-9398-053EBC0F81FF}" type="pres">
      <dgm:prSet presAssocID="{10577409-690A-40F6-A63F-9D3CFD620A62}" presName="parTx" presStyleLbl="revTx" presStyleIdx="1" presStyleCnt="6">
        <dgm:presLayoutVars>
          <dgm:chMax val="0"/>
          <dgm:chPref val="0"/>
        </dgm:presLayoutVars>
      </dgm:prSet>
      <dgm:spPr/>
    </dgm:pt>
    <dgm:pt modelId="{27210FE0-CB9B-4174-A3E2-4CF36D0C776B}" type="pres">
      <dgm:prSet presAssocID="{1A1246D6-931D-4CEC-8A24-35554D42166E}" presName="sibTrans" presStyleCnt="0"/>
      <dgm:spPr/>
    </dgm:pt>
    <dgm:pt modelId="{5887C725-818D-473C-AD3E-095094C655C9}" type="pres">
      <dgm:prSet presAssocID="{30F6DC16-D56E-446E-A8C3-6313A5375E21}" presName="compNode" presStyleCnt="0"/>
      <dgm:spPr/>
    </dgm:pt>
    <dgm:pt modelId="{614357E5-D3BC-4E40-A200-D3C5E6CC7B65}" type="pres">
      <dgm:prSet presAssocID="{30F6DC16-D56E-446E-A8C3-6313A5375E21}" presName="bgRect" presStyleLbl="bgShp" presStyleIdx="2" presStyleCnt="6"/>
      <dgm:spPr/>
    </dgm:pt>
    <dgm:pt modelId="{62A50CCC-72D0-4365-9ABA-1975843F73F8}" type="pres">
      <dgm:prSet presAssocID="{30F6DC16-D56E-446E-A8C3-6313A5375E2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he"/>
        </a:ext>
      </dgm:extLst>
    </dgm:pt>
    <dgm:pt modelId="{EA0E2C8B-1DA1-4173-83B6-14176617FCE9}" type="pres">
      <dgm:prSet presAssocID="{30F6DC16-D56E-446E-A8C3-6313A5375E21}" presName="spaceRect" presStyleCnt="0"/>
      <dgm:spPr/>
    </dgm:pt>
    <dgm:pt modelId="{EA985D66-2513-4681-A5F3-F493DA4ECAEF}" type="pres">
      <dgm:prSet presAssocID="{30F6DC16-D56E-446E-A8C3-6313A5375E21}" presName="parTx" presStyleLbl="revTx" presStyleIdx="2" presStyleCnt="6">
        <dgm:presLayoutVars>
          <dgm:chMax val="0"/>
          <dgm:chPref val="0"/>
        </dgm:presLayoutVars>
      </dgm:prSet>
      <dgm:spPr/>
    </dgm:pt>
    <dgm:pt modelId="{C8380A13-7464-482B-AF4D-E9A626B5F3EC}" type="pres">
      <dgm:prSet presAssocID="{234CBDA3-3464-4468-A134-A7446C0EF311}" presName="sibTrans" presStyleCnt="0"/>
      <dgm:spPr/>
    </dgm:pt>
    <dgm:pt modelId="{A3E377FE-42DB-4EFE-ABD5-170D724977BB}" type="pres">
      <dgm:prSet presAssocID="{D704E51C-629B-4FE0-A641-EDCC897002D7}" presName="compNode" presStyleCnt="0"/>
      <dgm:spPr/>
    </dgm:pt>
    <dgm:pt modelId="{F1C26A43-0D09-453B-9A86-D96C2E2138D9}" type="pres">
      <dgm:prSet presAssocID="{D704E51C-629B-4FE0-A641-EDCC897002D7}" presName="bgRect" presStyleLbl="bgShp" presStyleIdx="3" presStyleCnt="6"/>
      <dgm:spPr/>
    </dgm:pt>
    <dgm:pt modelId="{532A0C67-CDAC-4DDE-972A-2B6FD65C092A}" type="pres">
      <dgm:prSet presAssocID="{D704E51C-629B-4FE0-A641-EDCC897002D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AA975E5A-53EF-46DA-B9DA-C537F266DDF3}" type="pres">
      <dgm:prSet presAssocID="{D704E51C-629B-4FE0-A641-EDCC897002D7}" presName="spaceRect" presStyleCnt="0"/>
      <dgm:spPr/>
    </dgm:pt>
    <dgm:pt modelId="{6393EB08-905F-4707-81AC-2077660F8FBD}" type="pres">
      <dgm:prSet presAssocID="{D704E51C-629B-4FE0-A641-EDCC897002D7}" presName="parTx" presStyleLbl="revTx" presStyleIdx="3" presStyleCnt="6">
        <dgm:presLayoutVars>
          <dgm:chMax val="0"/>
          <dgm:chPref val="0"/>
        </dgm:presLayoutVars>
      </dgm:prSet>
      <dgm:spPr/>
    </dgm:pt>
    <dgm:pt modelId="{E7A97DC7-1919-43F5-9231-AF98CE0C71A0}" type="pres">
      <dgm:prSet presAssocID="{69BE327E-0FDD-4425-B72D-312DDC7050AC}" presName="sibTrans" presStyleCnt="0"/>
      <dgm:spPr/>
    </dgm:pt>
    <dgm:pt modelId="{FCE03DD3-47C7-4A9C-8859-C657E3BACA3A}" type="pres">
      <dgm:prSet presAssocID="{AE304FF6-0582-443E-8DCB-4C1E3DBE26D4}" presName="compNode" presStyleCnt="0"/>
      <dgm:spPr/>
    </dgm:pt>
    <dgm:pt modelId="{475C23E9-23D3-4F6C-8389-293050854C77}" type="pres">
      <dgm:prSet presAssocID="{AE304FF6-0582-443E-8DCB-4C1E3DBE26D4}" presName="bgRect" presStyleLbl="bgShp" presStyleIdx="4" presStyleCnt="6"/>
      <dgm:spPr/>
    </dgm:pt>
    <dgm:pt modelId="{6DBF0A3B-D180-4EDD-8D7C-1847FC12A4B7}" type="pres">
      <dgm:prSet presAssocID="{AE304FF6-0582-443E-8DCB-4C1E3DBE26D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2C9C3A6-1B7A-4713-A904-B244952A992F}" type="pres">
      <dgm:prSet presAssocID="{AE304FF6-0582-443E-8DCB-4C1E3DBE26D4}" presName="spaceRect" presStyleCnt="0"/>
      <dgm:spPr/>
    </dgm:pt>
    <dgm:pt modelId="{F04CD1BB-B4DA-4B46-A018-07F8B43514A5}" type="pres">
      <dgm:prSet presAssocID="{AE304FF6-0582-443E-8DCB-4C1E3DBE26D4}" presName="parTx" presStyleLbl="revTx" presStyleIdx="4" presStyleCnt="6">
        <dgm:presLayoutVars>
          <dgm:chMax val="0"/>
          <dgm:chPref val="0"/>
        </dgm:presLayoutVars>
      </dgm:prSet>
      <dgm:spPr/>
    </dgm:pt>
    <dgm:pt modelId="{BB2428F4-65D1-43C9-B4CD-EE5B70E6C33F}" type="pres">
      <dgm:prSet presAssocID="{934C23DB-FDAA-4BE4-8D08-B13B9F27114F}" presName="sibTrans" presStyleCnt="0"/>
      <dgm:spPr/>
    </dgm:pt>
    <dgm:pt modelId="{5D895430-0658-4F72-A0FF-6547BEF5B211}" type="pres">
      <dgm:prSet presAssocID="{BCA4E881-D1E2-48F8-87F3-096A0FC594E4}" presName="compNode" presStyleCnt="0"/>
      <dgm:spPr/>
    </dgm:pt>
    <dgm:pt modelId="{B740E213-B414-4058-A5AD-4036880FAC10}" type="pres">
      <dgm:prSet presAssocID="{BCA4E881-D1E2-48F8-87F3-096A0FC594E4}" presName="bgRect" presStyleLbl="bgShp" presStyleIdx="5" presStyleCnt="6"/>
      <dgm:spPr/>
    </dgm:pt>
    <dgm:pt modelId="{6D1A5594-E382-4AF1-842E-944A1A7EE61A}" type="pres">
      <dgm:prSet presAssocID="{BCA4E881-D1E2-48F8-87F3-096A0FC594E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-en-ciel"/>
        </a:ext>
      </dgm:extLst>
    </dgm:pt>
    <dgm:pt modelId="{0D1B2370-A49D-4074-9DD1-86D69196A0EE}" type="pres">
      <dgm:prSet presAssocID="{BCA4E881-D1E2-48F8-87F3-096A0FC594E4}" presName="spaceRect" presStyleCnt="0"/>
      <dgm:spPr/>
    </dgm:pt>
    <dgm:pt modelId="{69F2F1E5-0999-4EB4-A236-8BC811B38051}" type="pres">
      <dgm:prSet presAssocID="{BCA4E881-D1E2-48F8-87F3-096A0FC594E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21F4F1D-B398-44A4-8C1B-CBF8CAF13EDA}" type="presOf" srcId="{BCA4E881-D1E2-48F8-87F3-096A0FC594E4}" destId="{69F2F1E5-0999-4EB4-A236-8BC811B38051}" srcOrd="0" destOrd="0" presId="urn:microsoft.com/office/officeart/2018/2/layout/IconVerticalSolidList"/>
    <dgm:cxn modelId="{4041D438-16FD-48DC-8810-12C784B4F0F9}" type="presOf" srcId="{AE304FF6-0582-443E-8DCB-4C1E3DBE26D4}" destId="{F04CD1BB-B4DA-4B46-A018-07F8B43514A5}" srcOrd="0" destOrd="0" presId="urn:microsoft.com/office/officeart/2018/2/layout/IconVerticalSolidList"/>
    <dgm:cxn modelId="{77474C41-0B04-4474-9259-6CFAEF4EECE6}" srcId="{E9F55123-C972-46C5-8197-612AE47D9A6A}" destId="{B10EEFAF-5996-44F7-9A97-F64803618CE0}" srcOrd="0" destOrd="0" parTransId="{EBA22336-C98F-4EF4-8EE3-42F7C6341DE1}" sibTransId="{E8AAC305-862E-4E9E-8635-59531F06089C}"/>
    <dgm:cxn modelId="{14600D46-DF1D-4047-AC58-7A5288BB80FC}" srcId="{E9F55123-C972-46C5-8197-612AE47D9A6A}" destId="{30F6DC16-D56E-446E-A8C3-6313A5375E21}" srcOrd="2" destOrd="0" parTransId="{FFCB1995-3F69-4C9A-9CB1-D1D52670369F}" sibTransId="{234CBDA3-3464-4468-A134-A7446C0EF311}"/>
    <dgm:cxn modelId="{4472D571-AB63-4EEA-80A3-55031C5C480F}" type="presOf" srcId="{30F6DC16-D56E-446E-A8C3-6313A5375E21}" destId="{EA985D66-2513-4681-A5F3-F493DA4ECAEF}" srcOrd="0" destOrd="0" presId="urn:microsoft.com/office/officeart/2018/2/layout/IconVerticalSolidList"/>
    <dgm:cxn modelId="{5B238772-BF8B-4DB1-B742-A683E3A4357B}" type="presOf" srcId="{E9F55123-C972-46C5-8197-612AE47D9A6A}" destId="{C53649B1-F6A6-4C66-BDF7-2D895584B51A}" srcOrd="0" destOrd="0" presId="urn:microsoft.com/office/officeart/2018/2/layout/IconVerticalSolidList"/>
    <dgm:cxn modelId="{AD9DB257-0E82-476B-AAE3-0BEFAB10C9CB}" type="presOf" srcId="{10577409-690A-40F6-A63F-9D3CFD620A62}" destId="{347AE77F-58B5-4A9B-9398-053EBC0F81FF}" srcOrd="0" destOrd="0" presId="urn:microsoft.com/office/officeart/2018/2/layout/IconVerticalSolidList"/>
    <dgm:cxn modelId="{55AE5297-B94F-49EB-8206-6D457C0823B4}" srcId="{E9F55123-C972-46C5-8197-612AE47D9A6A}" destId="{BCA4E881-D1E2-48F8-87F3-096A0FC594E4}" srcOrd="5" destOrd="0" parTransId="{706A6627-9255-45A6-B7CB-11D031ED3CCA}" sibTransId="{161E3C02-0581-404D-BDBB-22E94C5CB3F1}"/>
    <dgm:cxn modelId="{8E0E609F-F61D-4B10-8F77-FC87D10408BD}" srcId="{E9F55123-C972-46C5-8197-612AE47D9A6A}" destId="{10577409-690A-40F6-A63F-9D3CFD620A62}" srcOrd="1" destOrd="0" parTransId="{C5397376-0DAB-4A11-A2C1-B1628B1A0A45}" sibTransId="{1A1246D6-931D-4CEC-8A24-35554D42166E}"/>
    <dgm:cxn modelId="{0CA5CC9F-DBBD-4581-B85C-06C6C0C35E7E}" srcId="{E9F55123-C972-46C5-8197-612AE47D9A6A}" destId="{D704E51C-629B-4FE0-A641-EDCC897002D7}" srcOrd="3" destOrd="0" parTransId="{F7A62572-8581-4E29-B648-8C71391F40F0}" sibTransId="{69BE327E-0FDD-4425-B72D-312DDC7050AC}"/>
    <dgm:cxn modelId="{45A5A6B8-E72F-4858-A471-D478F0F33CA6}" srcId="{E9F55123-C972-46C5-8197-612AE47D9A6A}" destId="{AE304FF6-0582-443E-8DCB-4C1E3DBE26D4}" srcOrd="4" destOrd="0" parTransId="{2B9DDFC5-B8C4-4123-8DD2-0420C00C7B61}" sibTransId="{934C23DB-FDAA-4BE4-8D08-B13B9F27114F}"/>
    <dgm:cxn modelId="{5F2310EF-2C9C-4220-B05E-A24E315E378C}" type="presOf" srcId="{D704E51C-629B-4FE0-A641-EDCC897002D7}" destId="{6393EB08-905F-4707-81AC-2077660F8FBD}" srcOrd="0" destOrd="0" presId="urn:microsoft.com/office/officeart/2018/2/layout/IconVerticalSolidList"/>
    <dgm:cxn modelId="{189D16FB-E914-490D-82CA-50649ED1842A}" type="presOf" srcId="{B10EEFAF-5996-44F7-9A97-F64803618CE0}" destId="{FAE8B1B6-8644-42E9-A758-EB53912A2388}" srcOrd="0" destOrd="0" presId="urn:microsoft.com/office/officeart/2018/2/layout/IconVerticalSolidList"/>
    <dgm:cxn modelId="{CB674028-F05C-4A1F-9DBB-1B8DA04C9B13}" type="presParOf" srcId="{C53649B1-F6A6-4C66-BDF7-2D895584B51A}" destId="{B33E7B53-7A0F-4336-B5DB-EFA9A9C07287}" srcOrd="0" destOrd="0" presId="urn:microsoft.com/office/officeart/2018/2/layout/IconVerticalSolidList"/>
    <dgm:cxn modelId="{D099C850-B2EC-4175-B049-272BC256D60C}" type="presParOf" srcId="{B33E7B53-7A0F-4336-B5DB-EFA9A9C07287}" destId="{6017F83D-E5E1-4D84-8120-17027A8764A6}" srcOrd="0" destOrd="0" presId="urn:microsoft.com/office/officeart/2018/2/layout/IconVerticalSolidList"/>
    <dgm:cxn modelId="{1C0A675A-C1D1-4241-BF96-557292CBF19D}" type="presParOf" srcId="{B33E7B53-7A0F-4336-B5DB-EFA9A9C07287}" destId="{13E1F628-262C-4A00-90C8-39AE017367A3}" srcOrd="1" destOrd="0" presId="urn:microsoft.com/office/officeart/2018/2/layout/IconVerticalSolidList"/>
    <dgm:cxn modelId="{5141E3D7-61C9-4523-89E1-BB8D6FDDDC4A}" type="presParOf" srcId="{B33E7B53-7A0F-4336-B5DB-EFA9A9C07287}" destId="{AE850D77-5060-4066-9411-71B811345150}" srcOrd="2" destOrd="0" presId="urn:microsoft.com/office/officeart/2018/2/layout/IconVerticalSolidList"/>
    <dgm:cxn modelId="{87AA3752-1C2E-43D8-9E33-0CB9CC054052}" type="presParOf" srcId="{B33E7B53-7A0F-4336-B5DB-EFA9A9C07287}" destId="{FAE8B1B6-8644-42E9-A758-EB53912A2388}" srcOrd="3" destOrd="0" presId="urn:microsoft.com/office/officeart/2018/2/layout/IconVerticalSolidList"/>
    <dgm:cxn modelId="{E0AFB65B-4709-4994-8CBD-6A508B73E4EB}" type="presParOf" srcId="{C53649B1-F6A6-4C66-BDF7-2D895584B51A}" destId="{684EB670-471F-4634-B9EE-CEC02DF3852B}" srcOrd="1" destOrd="0" presId="urn:microsoft.com/office/officeart/2018/2/layout/IconVerticalSolidList"/>
    <dgm:cxn modelId="{3A842ECF-9AEB-460D-8CCE-A7D2111F15D1}" type="presParOf" srcId="{C53649B1-F6A6-4C66-BDF7-2D895584B51A}" destId="{322B5D7E-6F34-43C6-BC54-C432D5F64B45}" srcOrd="2" destOrd="0" presId="urn:microsoft.com/office/officeart/2018/2/layout/IconVerticalSolidList"/>
    <dgm:cxn modelId="{0E960B98-E70F-4741-ACC5-4C40FBBBA6B4}" type="presParOf" srcId="{322B5D7E-6F34-43C6-BC54-C432D5F64B45}" destId="{A9AA0744-63F0-43D2-8AF9-7ADC70147C63}" srcOrd="0" destOrd="0" presId="urn:microsoft.com/office/officeart/2018/2/layout/IconVerticalSolidList"/>
    <dgm:cxn modelId="{51D0CB8F-BE1D-4EF7-AFF2-D5A57E393B9E}" type="presParOf" srcId="{322B5D7E-6F34-43C6-BC54-C432D5F64B45}" destId="{8F206C84-3032-4BB2-B76E-340B4F617921}" srcOrd="1" destOrd="0" presId="urn:microsoft.com/office/officeart/2018/2/layout/IconVerticalSolidList"/>
    <dgm:cxn modelId="{AA3AD582-2353-45EE-A528-5D72EFF4D22F}" type="presParOf" srcId="{322B5D7E-6F34-43C6-BC54-C432D5F64B45}" destId="{FAE40DD7-69BA-448E-9805-B930DA6ED860}" srcOrd="2" destOrd="0" presId="urn:microsoft.com/office/officeart/2018/2/layout/IconVerticalSolidList"/>
    <dgm:cxn modelId="{43049A9C-73D8-481B-A2C3-DBBE0841FB3A}" type="presParOf" srcId="{322B5D7E-6F34-43C6-BC54-C432D5F64B45}" destId="{347AE77F-58B5-4A9B-9398-053EBC0F81FF}" srcOrd="3" destOrd="0" presId="urn:microsoft.com/office/officeart/2018/2/layout/IconVerticalSolidList"/>
    <dgm:cxn modelId="{BFD843CA-5CB4-4BAA-9745-5BBBA17B6B5E}" type="presParOf" srcId="{C53649B1-F6A6-4C66-BDF7-2D895584B51A}" destId="{27210FE0-CB9B-4174-A3E2-4CF36D0C776B}" srcOrd="3" destOrd="0" presId="urn:microsoft.com/office/officeart/2018/2/layout/IconVerticalSolidList"/>
    <dgm:cxn modelId="{E4EC1A64-7A39-4722-A4E4-1045B7D59478}" type="presParOf" srcId="{C53649B1-F6A6-4C66-BDF7-2D895584B51A}" destId="{5887C725-818D-473C-AD3E-095094C655C9}" srcOrd="4" destOrd="0" presId="urn:microsoft.com/office/officeart/2018/2/layout/IconVerticalSolidList"/>
    <dgm:cxn modelId="{CEB83AAB-535A-4B31-888F-B5A87067EE79}" type="presParOf" srcId="{5887C725-818D-473C-AD3E-095094C655C9}" destId="{614357E5-D3BC-4E40-A200-D3C5E6CC7B65}" srcOrd="0" destOrd="0" presId="urn:microsoft.com/office/officeart/2018/2/layout/IconVerticalSolidList"/>
    <dgm:cxn modelId="{251CED1F-C6E3-463B-B024-543ACC40ABBC}" type="presParOf" srcId="{5887C725-818D-473C-AD3E-095094C655C9}" destId="{62A50CCC-72D0-4365-9ABA-1975843F73F8}" srcOrd="1" destOrd="0" presId="urn:microsoft.com/office/officeart/2018/2/layout/IconVerticalSolidList"/>
    <dgm:cxn modelId="{68DBD0DB-36AF-44BF-A80F-460828965DD3}" type="presParOf" srcId="{5887C725-818D-473C-AD3E-095094C655C9}" destId="{EA0E2C8B-1DA1-4173-83B6-14176617FCE9}" srcOrd="2" destOrd="0" presId="urn:microsoft.com/office/officeart/2018/2/layout/IconVerticalSolidList"/>
    <dgm:cxn modelId="{D1DEA695-A819-480E-8C01-BC4F30BED80F}" type="presParOf" srcId="{5887C725-818D-473C-AD3E-095094C655C9}" destId="{EA985D66-2513-4681-A5F3-F493DA4ECAEF}" srcOrd="3" destOrd="0" presId="urn:microsoft.com/office/officeart/2018/2/layout/IconVerticalSolidList"/>
    <dgm:cxn modelId="{7699C0F7-0244-4124-BEC7-83C70A7BBC08}" type="presParOf" srcId="{C53649B1-F6A6-4C66-BDF7-2D895584B51A}" destId="{C8380A13-7464-482B-AF4D-E9A626B5F3EC}" srcOrd="5" destOrd="0" presId="urn:microsoft.com/office/officeart/2018/2/layout/IconVerticalSolidList"/>
    <dgm:cxn modelId="{DBD0BF28-CE64-44DB-BC7C-6813D6520E03}" type="presParOf" srcId="{C53649B1-F6A6-4C66-BDF7-2D895584B51A}" destId="{A3E377FE-42DB-4EFE-ABD5-170D724977BB}" srcOrd="6" destOrd="0" presId="urn:microsoft.com/office/officeart/2018/2/layout/IconVerticalSolidList"/>
    <dgm:cxn modelId="{769D2153-517A-4503-9599-DF4A90A73A8C}" type="presParOf" srcId="{A3E377FE-42DB-4EFE-ABD5-170D724977BB}" destId="{F1C26A43-0D09-453B-9A86-D96C2E2138D9}" srcOrd="0" destOrd="0" presId="urn:microsoft.com/office/officeart/2018/2/layout/IconVerticalSolidList"/>
    <dgm:cxn modelId="{EDD5A680-3731-4F5D-B40F-FB902B1F3A59}" type="presParOf" srcId="{A3E377FE-42DB-4EFE-ABD5-170D724977BB}" destId="{532A0C67-CDAC-4DDE-972A-2B6FD65C092A}" srcOrd="1" destOrd="0" presId="urn:microsoft.com/office/officeart/2018/2/layout/IconVerticalSolidList"/>
    <dgm:cxn modelId="{4D479BDC-0D13-499C-AD8C-AAAAA6D77C58}" type="presParOf" srcId="{A3E377FE-42DB-4EFE-ABD5-170D724977BB}" destId="{AA975E5A-53EF-46DA-B9DA-C537F266DDF3}" srcOrd="2" destOrd="0" presId="urn:microsoft.com/office/officeart/2018/2/layout/IconVerticalSolidList"/>
    <dgm:cxn modelId="{7D89D505-A1CC-4AEE-A2D4-8CF93BF40641}" type="presParOf" srcId="{A3E377FE-42DB-4EFE-ABD5-170D724977BB}" destId="{6393EB08-905F-4707-81AC-2077660F8FBD}" srcOrd="3" destOrd="0" presId="urn:microsoft.com/office/officeart/2018/2/layout/IconVerticalSolidList"/>
    <dgm:cxn modelId="{BB158E80-CC6E-4F3D-8102-63886B42E8EB}" type="presParOf" srcId="{C53649B1-F6A6-4C66-BDF7-2D895584B51A}" destId="{E7A97DC7-1919-43F5-9231-AF98CE0C71A0}" srcOrd="7" destOrd="0" presId="urn:microsoft.com/office/officeart/2018/2/layout/IconVerticalSolidList"/>
    <dgm:cxn modelId="{5960C35A-1D8F-44B1-B148-5A5455047141}" type="presParOf" srcId="{C53649B1-F6A6-4C66-BDF7-2D895584B51A}" destId="{FCE03DD3-47C7-4A9C-8859-C657E3BACA3A}" srcOrd="8" destOrd="0" presId="urn:microsoft.com/office/officeart/2018/2/layout/IconVerticalSolidList"/>
    <dgm:cxn modelId="{FA784AE5-3B6B-4640-8672-F90356C15AE2}" type="presParOf" srcId="{FCE03DD3-47C7-4A9C-8859-C657E3BACA3A}" destId="{475C23E9-23D3-4F6C-8389-293050854C77}" srcOrd="0" destOrd="0" presId="urn:microsoft.com/office/officeart/2018/2/layout/IconVerticalSolidList"/>
    <dgm:cxn modelId="{A7969EED-6948-4710-BC06-AF11521DDAE9}" type="presParOf" srcId="{FCE03DD3-47C7-4A9C-8859-C657E3BACA3A}" destId="{6DBF0A3B-D180-4EDD-8D7C-1847FC12A4B7}" srcOrd="1" destOrd="0" presId="urn:microsoft.com/office/officeart/2018/2/layout/IconVerticalSolidList"/>
    <dgm:cxn modelId="{35C52A02-348E-468E-BA72-CEC182A2EBF8}" type="presParOf" srcId="{FCE03DD3-47C7-4A9C-8859-C657E3BACA3A}" destId="{C2C9C3A6-1B7A-4713-A904-B244952A992F}" srcOrd="2" destOrd="0" presId="urn:microsoft.com/office/officeart/2018/2/layout/IconVerticalSolidList"/>
    <dgm:cxn modelId="{2A1C5DD5-0331-491B-94FD-4ED0C319D753}" type="presParOf" srcId="{FCE03DD3-47C7-4A9C-8859-C657E3BACA3A}" destId="{F04CD1BB-B4DA-4B46-A018-07F8B43514A5}" srcOrd="3" destOrd="0" presId="urn:microsoft.com/office/officeart/2018/2/layout/IconVerticalSolidList"/>
    <dgm:cxn modelId="{9FF5F004-B265-4EC0-B23D-5648CF772A4C}" type="presParOf" srcId="{C53649B1-F6A6-4C66-BDF7-2D895584B51A}" destId="{BB2428F4-65D1-43C9-B4CD-EE5B70E6C33F}" srcOrd="9" destOrd="0" presId="urn:microsoft.com/office/officeart/2018/2/layout/IconVerticalSolidList"/>
    <dgm:cxn modelId="{328820CB-FA39-4203-BAE4-9C7E4A547C2F}" type="presParOf" srcId="{C53649B1-F6A6-4C66-BDF7-2D895584B51A}" destId="{5D895430-0658-4F72-A0FF-6547BEF5B211}" srcOrd="10" destOrd="0" presId="urn:microsoft.com/office/officeart/2018/2/layout/IconVerticalSolidList"/>
    <dgm:cxn modelId="{25ED6982-C95B-4B27-B5E2-D77F96F695C8}" type="presParOf" srcId="{5D895430-0658-4F72-A0FF-6547BEF5B211}" destId="{B740E213-B414-4058-A5AD-4036880FAC10}" srcOrd="0" destOrd="0" presId="urn:microsoft.com/office/officeart/2018/2/layout/IconVerticalSolidList"/>
    <dgm:cxn modelId="{65F2D808-BF07-4E1A-85E8-A305F2451F97}" type="presParOf" srcId="{5D895430-0658-4F72-A0FF-6547BEF5B211}" destId="{6D1A5594-E382-4AF1-842E-944A1A7EE61A}" srcOrd="1" destOrd="0" presId="urn:microsoft.com/office/officeart/2018/2/layout/IconVerticalSolidList"/>
    <dgm:cxn modelId="{5B3695D5-F794-41C4-AB88-F72B685A7D63}" type="presParOf" srcId="{5D895430-0658-4F72-A0FF-6547BEF5B211}" destId="{0D1B2370-A49D-4074-9DD1-86D69196A0EE}" srcOrd="2" destOrd="0" presId="urn:microsoft.com/office/officeart/2018/2/layout/IconVerticalSolidList"/>
    <dgm:cxn modelId="{28FDE9EA-DA7A-4790-B5B9-85B633E954E6}" type="presParOf" srcId="{5D895430-0658-4F72-A0FF-6547BEF5B211}" destId="{69F2F1E5-0999-4EB4-A236-8BC811B380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A6154D-4515-47E8-97A3-15ECF6141A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4D987D-A77F-4393-B53F-570F7DAE90C3}">
      <dgm:prSet/>
      <dgm:spPr/>
      <dgm:t>
        <a:bodyPr/>
        <a:lstStyle/>
        <a:p>
          <a:r>
            <a:rPr lang="fr-FR"/>
            <a:t>Google Cloud IAM :Mise en place de rôles précis pour restreindre l'accès aux données.Exemple : seuls les administrateurs peuvent modifier les configurations Pub/Sub.</a:t>
          </a:r>
          <a:endParaRPr lang="en-US"/>
        </a:p>
      </dgm:t>
    </dgm:pt>
    <dgm:pt modelId="{4A41DEF8-C28E-4A53-8390-DC1B998CC0EC}" type="parTrans" cxnId="{BD2D29E0-006A-401F-8898-4143AA3E5FDC}">
      <dgm:prSet/>
      <dgm:spPr/>
      <dgm:t>
        <a:bodyPr/>
        <a:lstStyle/>
        <a:p>
          <a:endParaRPr lang="en-US"/>
        </a:p>
      </dgm:t>
    </dgm:pt>
    <dgm:pt modelId="{F0DEE2EB-7443-4950-B53C-6B7C852B8BCE}" type="sibTrans" cxnId="{BD2D29E0-006A-401F-8898-4143AA3E5FDC}">
      <dgm:prSet/>
      <dgm:spPr/>
      <dgm:t>
        <a:bodyPr/>
        <a:lstStyle/>
        <a:p>
          <a:endParaRPr lang="en-US"/>
        </a:p>
      </dgm:t>
    </dgm:pt>
    <dgm:pt modelId="{519D6C91-F3C5-4208-9775-8F61DC1342F4}">
      <dgm:prSet/>
      <dgm:spPr/>
      <dgm:t>
        <a:bodyPr/>
        <a:lstStyle/>
        <a:p>
          <a:r>
            <a:rPr lang="fr-FR"/>
            <a:t>Chiffrement des données :En transit : Protocole HTTPS pour sécuriser les messages circulants entre les services.Garantit la confidentialité, même en cas d'interception.</a:t>
          </a:r>
          <a:endParaRPr lang="en-US"/>
        </a:p>
      </dgm:t>
    </dgm:pt>
    <dgm:pt modelId="{9DC726D0-0FB6-4F07-A150-46E27AAF357E}" type="parTrans" cxnId="{FDC4C932-E808-4C6E-AFF7-49BD093A572D}">
      <dgm:prSet/>
      <dgm:spPr/>
      <dgm:t>
        <a:bodyPr/>
        <a:lstStyle/>
        <a:p>
          <a:endParaRPr lang="en-US"/>
        </a:p>
      </dgm:t>
    </dgm:pt>
    <dgm:pt modelId="{67B95166-AE41-40E6-A410-36BC7CBBF92C}" type="sibTrans" cxnId="{FDC4C932-E808-4C6E-AFF7-49BD093A572D}">
      <dgm:prSet/>
      <dgm:spPr/>
      <dgm:t>
        <a:bodyPr/>
        <a:lstStyle/>
        <a:p>
          <a:endParaRPr lang="en-US"/>
        </a:p>
      </dgm:t>
    </dgm:pt>
    <dgm:pt modelId="{9ED1A664-E0FF-478E-829C-3F6FC1E6DB66}">
      <dgm:prSet/>
      <dgm:spPr/>
      <dgm:t>
        <a:bodyPr/>
        <a:lstStyle/>
        <a:p>
          <a:r>
            <a:rPr lang="fr-FR"/>
            <a:t>Conformité :Respect des normes RGPD pour s’assurer de la protection des données sensibles.</a:t>
          </a:r>
          <a:endParaRPr lang="en-US"/>
        </a:p>
      </dgm:t>
    </dgm:pt>
    <dgm:pt modelId="{A059CC05-818F-4144-8765-B07CA3B8F3EC}" type="parTrans" cxnId="{FF2BBEF3-B9CD-4B32-B1AD-A8EDBE656903}">
      <dgm:prSet/>
      <dgm:spPr/>
      <dgm:t>
        <a:bodyPr/>
        <a:lstStyle/>
        <a:p>
          <a:endParaRPr lang="en-US"/>
        </a:p>
      </dgm:t>
    </dgm:pt>
    <dgm:pt modelId="{AB0AC601-9723-4C51-B635-EDD025BC6570}" type="sibTrans" cxnId="{FF2BBEF3-B9CD-4B32-B1AD-A8EDBE656903}">
      <dgm:prSet/>
      <dgm:spPr/>
      <dgm:t>
        <a:bodyPr/>
        <a:lstStyle/>
        <a:p>
          <a:endParaRPr lang="en-US"/>
        </a:p>
      </dgm:t>
    </dgm:pt>
    <dgm:pt modelId="{5CF87718-3053-47B2-A7FD-39686298A827}" type="pres">
      <dgm:prSet presAssocID="{ABA6154D-4515-47E8-97A3-15ECF6141A1B}" presName="root" presStyleCnt="0">
        <dgm:presLayoutVars>
          <dgm:dir/>
          <dgm:resizeHandles val="exact"/>
        </dgm:presLayoutVars>
      </dgm:prSet>
      <dgm:spPr/>
    </dgm:pt>
    <dgm:pt modelId="{6A218DFC-B665-4C79-913E-AAF992A1ED8A}" type="pres">
      <dgm:prSet presAssocID="{0D4D987D-A77F-4393-B53F-570F7DAE90C3}" presName="compNode" presStyleCnt="0"/>
      <dgm:spPr/>
    </dgm:pt>
    <dgm:pt modelId="{A3CDF52B-B22F-42DF-A0C5-B325ECD39AE3}" type="pres">
      <dgm:prSet presAssocID="{0D4D987D-A77F-4393-B53F-570F7DAE90C3}" presName="bgRect" presStyleLbl="bgShp" presStyleIdx="0" presStyleCnt="3"/>
      <dgm:spPr/>
    </dgm:pt>
    <dgm:pt modelId="{D2BE5536-DB43-480B-9245-083B0A01D099}" type="pres">
      <dgm:prSet presAssocID="{0D4D987D-A77F-4393-B53F-570F7DAE90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2FD1A3E-DBC2-4FF5-98D6-F9F67091EE92}" type="pres">
      <dgm:prSet presAssocID="{0D4D987D-A77F-4393-B53F-570F7DAE90C3}" presName="spaceRect" presStyleCnt="0"/>
      <dgm:spPr/>
    </dgm:pt>
    <dgm:pt modelId="{C9F071EA-8B34-42FB-8BF3-82DA621004B8}" type="pres">
      <dgm:prSet presAssocID="{0D4D987D-A77F-4393-B53F-570F7DAE90C3}" presName="parTx" presStyleLbl="revTx" presStyleIdx="0" presStyleCnt="3">
        <dgm:presLayoutVars>
          <dgm:chMax val="0"/>
          <dgm:chPref val="0"/>
        </dgm:presLayoutVars>
      </dgm:prSet>
      <dgm:spPr/>
    </dgm:pt>
    <dgm:pt modelId="{A69D2A16-6F3C-4B58-8CDD-296F408B5E13}" type="pres">
      <dgm:prSet presAssocID="{F0DEE2EB-7443-4950-B53C-6B7C852B8BCE}" presName="sibTrans" presStyleCnt="0"/>
      <dgm:spPr/>
    </dgm:pt>
    <dgm:pt modelId="{44593B8E-BA16-4D92-A20E-9FE8477F6030}" type="pres">
      <dgm:prSet presAssocID="{519D6C91-F3C5-4208-9775-8F61DC1342F4}" presName="compNode" presStyleCnt="0"/>
      <dgm:spPr/>
    </dgm:pt>
    <dgm:pt modelId="{1E6F08EF-56A0-4F62-A79A-6624A557D1BA}" type="pres">
      <dgm:prSet presAssocID="{519D6C91-F3C5-4208-9775-8F61DC1342F4}" presName="bgRect" presStyleLbl="bgShp" presStyleIdx="1" presStyleCnt="3"/>
      <dgm:spPr/>
    </dgm:pt>
    <dgm:pt modelId="{47ECEB84-237B-4605-B7C4-507295D24E34}" type="pres">
      <dgm:prSet presAssocID="{519D6C91-F3C5-4208-9775-8F61DC1342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é"/>
        </a:ext>
      </dgm:extLst>
    </dgm:pt>
    <dgm:pt modelId="{B520CDF4-3917-4CAF-9018-BB3D78617378}" type="pres">
      <dgm:prSet presAssocID="{519D6C91-F3C5-4208-9775-8F61DC1342F4}" presName="spaceRect" presStyleCnt="0"/>
      <dgm:spPr/>
    </dgm:pt>
    <dgm:pt modelId="{2065DD50-B61F-47D9-9A4E-BE68A1F3451F}" type="pres">
      <dgm:prSet presAssocID="{519D6C91-F3C5-4208-9775-8F61DC1342F4}" presName="parTx" presStyleLbl="revTx" presStyleIdx="1" presStyleCnt="3">
        <dgm:presLayoutVars>
          <dgm:chMax val="0"/>
          <dgm:chPref val="0"/>
        </dgm:presLayoutVars>
      </dgm:prSet>
      <dgm:spPr/>
    </dgm:pt>
    <dgm:pt modelId="{0C90372B-7C5D-418F-BB37-EC36ADE5F87D}" type="pres">
      <dgm:prSet presAssocID="{67B95166-AE41-40E6-A410-36BC7CBBF92C}" presName="sibTrans" presStyleCnt="0"/>
      <dgm:spPr/>
    </dgm:pt>
    <dgm:pt modelId="{F5FB1CDE-4751-4D52-B508-4537585CC766}" type="pres">
      <dgm:prSet presAssocID="{9ED1A664-E0FF-478E-829C-3F6FC1E6DB66}" presName="compNode" presStyleCnt="0"/>
      <dgm:spPr/>
    </dgm:pt>
    <dgm:pt modelId="{2BE0B360-3EF0-4B43-8D2C-2038BC53363F}" type="pres">
      <dgm:prSet presAssocID="{9ED1A664-E0FF-478E-829C-3F6FC1E6DB66}" presName="bgRect" presStyleLbl="bgShp" presStyleIdx="2" presStyleCnt="3"/>
      <dgm:spPr/>
    </dgm:pt>
    <dgm:pt modelId="{B58F8AB1-9998-47B8-AD7A-5E70CBD93699}" type="pres">
      <dgm:prSet presAssocID="{9ED1A664-E0FF-478E-829C-3F6FC1E6DB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482C420-C77F-4215-88F8-83DCA922EF7C}" type="pres">
      <dgm:prSet presAssocID="{9ED1A664-E0FF-478E-829C-3F6FC1E6DB66}" presName="spaceRect" presStyleCnt="0"/>
      <dgm:spPr/>
    </dgm:pt>
    <dgm:pt modelId="{8E0404E7-E93C-4D68-A4F3-365F2E4F0087}" type="pres">
      <dgm:prSet presAssocID="{9ED1A664-E0FF-478E-829C-3F6FC1E6DB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EEC01D-E584-4EBD-B9FC-4F62D9BEA091}" type="presOf" srcId="{ABA6154D-4515-47E8-97A3-15ECF6141A1B}" destId="{5CF87718-3053-47B2-A7FD-39686298A827}" srcOrd="0" destOrd="0" presId="urn:microsoft.com/office/officeart/2018/2/layout/IconVerticalSolidList"/>
    <dgm:cxn modelId="{FDC4C932-E808-4C6E-AFF7-49BD093A572D}" srcId="{ABA6154D-4515-47E8-97A3-15ECF6141A1B}" destId="{519D6C91-F3C5-4208-9775-8F61DC1342F4}" srcOrd="1" destOrd="0" parTransId="{9DC726D0-0FB6-4F07-A150-46E27AAF357E}" sibTransId="{67B95166-AE41-40E6-A410-36BC7CBBF92C}"/>
    <dgm:cxn modelId="{ED09CCC6-CA6B-4DDD-A85E-ECC22A5FC74F}" type="presOf" srcId="{0D4D987D-A77F-4393-B53F-570F7DAE90C3}" destId="{C9F071EA-8B34-42FB-8BF3-82DA621004B8}" srcOrd="0" destOrd="0" presId="urn:microsoft.com/office/officeart/2018/2/layout/IconVerticalSolidList"/>
    <dgm:cxn modelId="{BD2D29E0-006A-401F-8898-4143AA3E5FDC}" srcId="{ABA6154D-4515-47E8-97A3-15ECF6141A1B}" destId="{0D4D987D-A77F-4393-B53F-570F7DAE90C3}" srcOrd="0" destOrd="0" parTransId="{4A41DEF8-C28E-4A53-8390-DC1B998CC0EC}" sibTransId="{F0DEE2EB-7443-4950-B53C-6B7C852B8BCE}"/>
    <dgm:cxn modelId="{6EB9E6E5-84DC-4FC9-8BCA-31A04BE8E119}" type="presOf" srcId="{519D6C91-F3C5-4208-9775-8F61DC1342F4}" destId="{2065DD50-B61F-47D9-9A4E-BE68A1F3451F}" srcOrd="0" destOrd="0" presId="urn:microsoft.com/office/officeart/2018/2/layout/IconVerticalSolidList"/>
    <dgm:cxn modelId="{4E442EE6-5918-47BB-A783-CF733A1EE826}" type="presOf" srcId="{9ED1A664-E0FF-478E-829C-3F6FC1E6DB66}" destId="{8E0404E7-E93C-4D68-A4F3-365F2E4F0087}" srcOrd="0" destOrd="0" presId="urn:microsoft.com/office/officeart/2018/2/layout/IconVerticalSolidList"/>
    <dgm:cxn modelId="{FF2BBEF3-B9CD-4B32-B1AD-A8EDBE656903}" srcId="{ABA6154D-4515-47E8-97A3-15ECF6141A1B}" destId="{9ED1A664-E0FF-478E-829C-3F6FC1E6DB66}" srcOrd="2" destOrd="0" parTransId="{A059CC05-818F-4144-8765-B07CA3B8F3EC}" sibTransId="{AB0AC601-9723-4C51-B635-EDD025BC6570}"/>
    <dgm:cxn modelId="{D5AF7F3A-08BA-4669-A4BC-B8C195CA8B08}" type="presParOf" srcId="{5CF87718-3053-47B2-A7FD-39686298A827}" destId="{6A218DFC-B665-4C79-913E-AAF992A1ED8A}" srcOrd="0" destOrd="0" presId="urn:microsoft.com/office/officeart/2018/2/layout/IconVerticalSolidList"/>
    <dgm:cxn modelId="{3740DFC9-4741-4B15-A136-FF8156E77AB5}" type="presParOf" srcId="{6A218DFC-B665-4C79-913E-AAF992A1ED8A}" destId="{A3CDF52B-B22F-42DF-A0C5-B325ECD39AE3}" srcOrd="0" destOrd="0" presId="urn:microsoft.com/office/officeart/2018/2/layout/IconVerticalSolidList"/>
    <dgm:cxn modelId="{DEDCCEA3-F7F1-451B-BF92-9B8190894056}" type="presParOf" srcId="{6A218DFC-B665-4C79-913E-AAF992A1ED8A}" destId="{D2BE5536-DB43-480B-9245-083B0A01D099}" srcOrd="1" destOrd="0" presId="urn:microsoft.com/office/officeart/2018/2/layout/IconVerticalSolidList"/>
    <dgm:cxn modelId="{C5CEA318-D47D-4E4B-AB2C-2251E738E3CD}" type="presParOf" srcId="{6A218DFC-B665-4C79-913E-AAF992A1ED8A}" destId="{82FD1A3E-DBC2-4FF5-98D6-F9F67091EE92}" srcOrd="2" destOrd="0" presId="urn:microsoft.com/office/officeart/2018/2/layout/IconVerticalSolidList"/>
    <dgm:cxn modelId="{A07A1C0B-C72D-4140-9AF5-73A45F45CD99}" type="presParOf" srcId="{6A218DFC-B665-4C79-913E-AAF992A1ED8A}" destId="{C9F071EA-8B34-42FB-8BF3-82DA621004B8}" srcOrd="3" destOrd="0" presId="urn:microsoft.com/office/officeart/2018/2/layout/IconVerticalSolidList"/>
    <dgm:cxn modelId="{7802E564-5057-422E-8398-4EBD20427887}" type="presParOf" srcId="{5CF87718-3053-47B2-A7FD-39686298A827}" destId="{A69D2A16-6F3C-4B58-8CDD-296F408B5E13}" srcOrd="1" destOrd="0" presId="urn:microsoft.com/office/officeart/2018/2/layout/IconVerticalSolidList"/>
    <dgm:cxn modelId="{34D79138-0D91-4C65-975D-7C18F04E4471}" type="presParOf" srcId="{5CF87718-3053-47B2-A7FD-39686298A827}" destId="{44593B8E-BA16-4D92-A20E-9FE8477F6030}" srcOrd="2" destOrd="0" presId="urn:microsoft.com/office/officeart/2018/2/layout/IconVerticalSolidList"/>
    <dgm:cxn modelId="{46C393BA-DFF6-4DCB-86A4-C5BFFBB1550F}" type="presParOf" srcId="{44593B8E-BA16-4D92-A20E-9FE8477F6030}" destId="{1E6F08EF-56A0-4F62-A79A-6624A557D1BA}" srcOrd="0" destOrd="0" presId="urn:microsoft.com/office/officeart/2018/2/layout/IconVerticalSolidList"/>
    <dgm:cxn modelId="{64B400F2-E364-46F6-AB51-CEDBF8954DDF}" type="presParOf" srcId="{44593B8E-BA16-4D92-A20E-9FE8477F6030}" destId="{47ECEB84-237B-4605-B7C4-507295D24E34}" srcOrd="1" destOrd="0" presId="urn:microsoft.com/office/officeart/2018/2/layout/IconVerticalSolidList"/>
    <dgm:cxn modelId="{A78E6FA0-73D2-44E1-832B-2CF3E48DC20B}" type="presParOf" srcId="{44593B8E-BA16-4D92-A20E-9FE8477F6030}" destId="{B520CDF4-3917-4CAF-9018-BB3D78617378}" srcOrd="2" destOrd="0" presId="urn:microsoft.com/office/officeart/2018/2/layout/IconVerticalSolidList"/>
    <dgm:cxn modelId="{52E4F7BC-4851-4353-9171-289D13075349}" type="presParOf" srcId="{44593B8E-BA16-4D92-A20E-9FE8477F6030}" destId="{2065DD50-B61F-47D9-9A4E-BE68A1F3451F}" srcOrd="3" destOrd="0" presId="urn:microsoft.com/office/officeart/2018/2/layout/IconVerticalSolidList"/>
    <dgm:cxn modelId="{F1DBED3A-A5EF-4F39-B514-B49A9FA10C54}" type="presParOf" srcId="{5CF87718-3053-47B2-A7FD-39686298A827}" destId="{0C90372B-7C5D-418F-BB37-EC36ADE5F87D}" srcOrd="3" destOrd="0" presId="urn:microsoft.com/office/officeart/2018/2/layout/IconVerticalSolidList"/>
    <dgm:cxn modelId="{CA33AB12-CEA6-49D4-8FD6-0FF901CE7F90}" type="presParOf" srcId="{5CF87718-3053-47B2-A7FD-39686298A827}" destId="{F5FB1CDE-4751-4D52-B508-4537585CC766}" srcOrd="4" destOrd="0" presId="urn:microsoft.com/office/officeart/2018/2/layout/IconVerticalSolidList"/>
    <dgm:cxn modelId="{475B734C-7E59-4EF9-9FDF-34ECAB98519E}" type="presParOf" srcId="{F5FB1CDE-4751-4D52-B508-4537585CC766}" destId="{2BE0B360-3EF0-4B43-8D2C-2038BC53363F}" srcOrd="0" destOrd="0" presId="urn:microsoft.com/office/officeart/2018/2/layout/IconVerticalSolidList"/>
    <dgm:cxn modelId="{86B74285-6A1F-451A-96BF-FADEE3E067C9}" type="presParOf" srcId="{F5FB1CDE-4751-4D52-B508-4537585CC766}" destId="{B58F8AB1-9998-47B8-AD7A-5E70CBD93699}" srcOrd="1" destOrd="0" presId="urn:microsoft.com/office/officeart/2018/2/layout/IconVerticalSolidList"/>
    <dgm:cxn modelId="{CD5D589F-7BFC-461C-BEB6-395E3E4832B3}" type="presParOf" srcId="{F5FB1CDE-4751-4D52-B508-4537585CC766}" destId="{9482C420-C77F-4215-88F8-83DCA922EF7C}" srcOrd="2" destOrd="0" presId="urn:microsoft.com/office/officeart/2018/2/layout/IconVerticalSolidList"/>
    <dgm:cxn modelId="{EE5C9C9E-6090-48E2-9DD0-C372511A75EF}" type="presParOf" srcId="{F5FB1CDE-4751-4D52-B508-4537585CC766}" destId="{8E0404E7-E93C-4D68-A4F3-365F2E4F00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CDF28E-ADDA-4A8E-A484-111DE711DD7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839CB-4A6C-4502-AA90-9CDB9B644C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Visualisation immersive :Intégrer des outils de réalité augmentée pour afficher les tendances et anomalies dans un espace interactif (par ex., lunettes AR pour visualiser les données en usine).</a:t>
          </a:r>
          <a:endParaRPr lang="en-US"/>
        </a:p>
      </dgm:t>
    </dgm:pt>
    <dgm:pt modelId="{84E93D62-A78B-4DFF-A90B-3FB84F178CD1}" type="parTrans" cxnId="{11A63FCF-49FB-4DAA-B2FF-5EB6F8C6404F}">
      <dgm:prSet/>
      <dgm:spPr/>
      <dgm:t>
        <a:bodyPr/>
        <a:lstStyle/>
        <a:p>
          <a:endParaRPr lang="en-US"/>
        </a:p>
      </dgm:t>
    </dgm:pt>
    <dgm:pt modelId="{25ADEDF6-86B2-4266-B911-302689F33DCB}" type="sibTrans" cxnId="{11A63FCF-49FB-4DAA-B2FF-5EB6F8C6404F}">
      <dgm:prSet/>
      <dgm:spPr/>
      <dgm:t>
        <a:bodyPr/>
        <a:lstStyle/>
        <a:p>
          <a:endParaRPr lang="en-US"/>
        </a:p>
      </dgm:t>
    </dgm:pt>
    <dgm:pt modelId="{8A03E8F6-101A-4F14-990A-B0FC59661B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Capteurs auto-apprenants :Connecter des capteurs IoT avec des modèles de machine learning intégrés, capables d'optimiser leurs propres seuils d'alerte en fonction de données historiques.</a:t>
          </a:r>
          <a:endParaRPr lang="en-US"/>
        </a:p>
      </dgm:t>
    </dgm:pt>
    <dgm:pt modelId="{695B62AD-9025-4AF8-8E1A-798138C4C205}" type="parTrans" cxnId="{D93FAAC3-8B45-40D4-A2ED-E9C90D466980}">
      <dgm:prSet/>
      <dgm:spPr/>
      <dgm:t>
        <a:bodyPr/>
        <a:lstStyle/>
        <a:p>
          <a:endParaRPr lang="en-US"/>
        </a:p>
      </dgm:t>
    </dgm:pt>
    <dgm:pt modelId="{BDABEBEE-4CE4-4353-83D0-F977AD673001}" type="sibTrans" cxnId="{D93FAAC3-8B45-40D4-A2ED-E9C90D466980}">
      <dgm:prSet/>
      <dgm:spPr/>
      <dgm:t>
        <a:bodyPr/>
        <a:lstStyle/>
        <a:p>
          <a:endParaRPr lang="en-US"/>
        </a:p>
      </dgm:t>
    </dgm:pt>
    <dgm:pt modelId="{2C4FA7ED-570B-4665-8F93-4090FC939B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Géolocalisation des anomalies :Utiliser des outils de cartographie (comme Google Maps ou QGIS) pour localiser visuellement les capteurs détectant des anomalies, avec des mises à jour en temps réel.</a:t>
          </a:r>
          <a:endParaRPr lang="en-US"/>
        </a:p>
      </dgm:t>
    </dgm:pt>
    <dgm:pt modelId="{E25EA562-28BE-48F5-A078-9155397C6D7E}" type="parTrans" cxnId="{9F05E06C-33E0-4D1F-B219-79F90D405597}">
      <dgm:prSet/>
      <dgm:spPr/>
      <dgm:t>
        <a:bodyPr/>
        <a:lstStyle/>
        <a:p>
          <a:endParaRPr lang="en-US"/>
        </a:p>
      </dgm:t>
    </dgm:pt>
    <dgm:pt modelId="{6907A69A-0B29-4047-A2FF-9AB148B65B58}" type="sibTrans" cxnId="{9F05E06C-33E0-4D1F-B219-79F90D405597}">
      <dgm:prSet/>
      <dgm:spPr/>
      <dgm:t>
        <a:bodyPr/>
        <a:lstStyle/>
        <a:p>
          <a:endParaRPr lang="en-US"/>
        </a:p>
      </dgm:t>
    </dgm:pt>
    <dgm:pt modelId="{A48B1231-C468-461D-8132-60971E6117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Analyse prédictive avancée :Prévoir les pannes des capteurs ou des systèmes connectés grâce à des modèles de prédiction comportementale basés sur l’historique des anomalies.</a:t>
          </a:r>
          <a:endParaRPr lang="en-US"/>
        </a:p>
      </dgm:t>
    </dgm:pt>
    <dgm:pt modelId="{DB553989-098F-4FBE-BE0A-58FD538690E4}" type="parTrans" cxnId="{8D692488-2156-4ACC-AA49-7B3BE340C4BD}">
      <dgm:prSet/>
      <dgm:spPr/>
      <dgm:t>
        <a:bodyPr/>
        <a:lstStyle/>
        <a:p>
          <a:endParaRPr lang="en-US"/>
        </a:p>
      </dgm:t>
    </dgm:pt>
    <dgm:pt modelId="{769505A8-6E03-415F-BD52-7369A25D8014}" type="sibTrans" cxnId="{8D692488-2156-4ACC-AA49-7B3BE340C4BD}">
      <dgm:prSet/>
      <dgm:spPr/>
      <dgm:t>
        <a:bodyPr/>
        <a:lstStyle/>
        <a:p>
          <a:endParaRPr lang="en-US"/>
        </a:p>
      </dgm:t>
    </dgm:pt>
    <dgm:pt modelId="{9DE4FF34-0C14-4CD3-8268-752450BC5A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Économie d’énergie :Implémenter des mécanismes intelligents pour réduire la consommation énergétique des capteurs et des services cloud, en fonction des périodes de faible activité.</a:t>
          </a:r>
          <a:endParaRPr lang="en-US"/>
        </a:p>
      </dgm:t>
    </dgm:pt>
    <dgm:pt modelId="{F3F6DA0E-C1BF-4AC2-98C9-43D34E913D7E}" type="parTrans" cxnId="{AB1A72A2-4D15-4855-8A2A-34E7482A1812}">
      <dgm:prSet/>
      <dgm:spPr/>
      <dgm:t>
        <a:bodyPr/>
        <a:lstStyle/>
        <a:p>
          <a:endParaRPr lang="en-US"/>
        </a:p>
      </dgm:t>
    </dgm:pt>
    <dgm:pt modelId="{BC869FA4-CE4F-42AB-80FA-98A0064549BC}" type="sibTrans" cxnId="{AB1A72A2-4D15-4855-8A2A-34E7482A1812}">
      <dgm:prSet/>
      <dgm:spPr/>
      <dgm:t>
        <a:bodyPr/>
        <a:lstStyle/>
        <a:p>
          <a:endParaRPr lang="en-US"/>
        </a:p>
      </dgm:t>
    </dgm:pt>
    <dgm:pt modelId="{FA529C22-3CEB-4982-B760-6A77C8299516}" type="pres">
      <dgm:prSet presAssocID="{B8CDF28E-ADDA-4A8E-A484-111DE711DD75}" presName="root" presStyleCnt="0">
        <dgm:presLayoutVars>
          <dgm:dir/>
          <dgm:resizeHandles val="exact"/>
        </dgm:presLayoutVars>
      </dgm:prSet>
      <dgm:spPr/>
    </dgm:pt>
    <dgm:pt modelId="{EC67CA3E-1B5B-47C8-9D75-EEFDAC4ED731}" type="pres">
      <dgm:prSet presAssocID="{F81839CB-4A6C-4502-AA90-9CDB9B644CC3}" presName="compNode" presStyleCnt="0"/>
      <dgm:spPr/>
    </dgm:pt>
    <dgm:pt modelId="{A27AE1BB-7B65-45AF-A80C-15F3CB2F3F95}" type="pres">
      <dgm:prSet presAssocID="{F81839CB-4A6C-4502-AA90-9CDB9B644CC3}" presName="iconBgRect" presStyleLbl="bgShp" presStyleIdx="0" presStyleCnt="5"/>
      <dgm:spPr/>
    </dgm:pt>
    <dgm:pt modelId="{2954BEC0-3D7B-4945-8053-CC90291581A1}" type="pres">
      <dgm:prSet presAssocID="{F81839CB-4A6C-4502-AA90-9CDB9B644CC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3E79772B-00B1-4329-A2C6-990A031F6383}" type="pres">
      <dgm:prSet presAssocID="{F81839CB-4A6C-4502-AA90-9CDB9B644CC3}" presName="spaceRect" presStyleCnt="0"/>
      <dgm:spPr/>
    </dgm:pt>
    <dgm:pt modelId="{D42313F1-7A1E-48DF-85C3-D5716CC718F2}" type="pres">
      <dgm:prSet presAssocID="{F81839CB-4A6C-4502-AA90-9CDB9B644CC3}" presName="textRect" presStyleLbl="revTx" presStyleIdx="0" presStyleCnt="5">
        <dgm:presLayoutVars>
          <dgm:chMax val="1"/>
          <dgm:chPref val="1"/>
        </dgm:presLayoutVars>
      </dgm:prSet>
      <dgm:spPr/>
    </dgm:pt>
    <dgm:pt modelId="{3DE09DB5-3EF7-4710-AD9F-002980A2B9D8}" type="pres">
      <dgm:prSet presAssocID="{25ADEDF6-86B2-4266-B911-302689F33DCB}" presName="sibTrans" presStyleCnt="0"/>
      <dgm:spPr/>
    </dgm:pt>
    <dgm:pt modelId="{339E7796-80E6-4FAC-AC03-D363A7A8C133}" type="pres">
      <dgm:prSet presAssocID="{8A03E8F6-101A-4F14-990A-B0FC59661BC1}" presName="compNode" presStyleCnt="0"/>
      <dgm:spPr/>
    </dgm:pt>
    <dgm:pt modelId="{8811CC98-4055-470C-B84C-C19753F40B45}" type="pres">
      <dgm:prSet presAssocID="{8A03E8F6-101A-4F14-990A-B0FC59661BC1}" presName="iconBgRect" presStyleLbl="bgShp" presStyleIdx="1" presStyleCnt="5"/>
      <dgm:spPr/>
    </dgm:pt>
    <dgm:pt modelId="{45D7D03D-273F-46E6-AAA5-673816F14233}" type="pres">
      <dgm:prSet presAssocID="{8A03E8F6-101A-4F14-990A-B0FC59661B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39C8CA7-48F0-4FF3-83D0-F7C9877B289F}" type="pres">
      <dgm:prSet presAssocID="{8A03E8F6-101A-4F14-990A-B0FC59661BC1}" presName="spaceRect" presStyleCnt="0"/>
      <dgm:spPr/>
    </dgm:pt>
    <dgm:pt modelId="{271A87AC-AA5C-4FB9-A1E5-0FF14F809643}" type="pres">
      <dgm:prSet presAssocID="{8A03E8F6-101A-4F14-990A-B0FC59661BC1}" presName="textRect" presStyleLbl="revTx" presStyleIdx="1" presStyleCnt="5">
        <dgm:presLayoutVars>
          <dgm:chMax val="1"/>
          <dgm:chPref val="1"/>
        </dgm:presLayoutVars>
      </dgm:prSet>
      <dgm:spPr/>
    </dgm:pt>
    <dgm:pt modelId="{CF9F8888-760C-4345-9DE9-49D4C20E512E}" type="pres">
      <dgm:prSet presAssocID="{BDABEBEE-4CE4-4353-83D0-F977AD673001}" presName="sibTrans" presStyleCnt="0"/>
      <dgm:spPr/>
    </dgm:pt>
    <dgm:pt modelId="{E2B77754-8EAC-447C-86C4-F8F980ED3D5F}" type="pres">
      <dgm:prSet presAssocID="{2C4FA7ED-570B-4665-8F93-4090FC939B3A}" presName="compNode" presStyleCnt="0"/>
      <dgm:spPr/>
    </dgm:pt>
    <dgm:pt modelId="{A30B08A5-7B01-4156-89FF-59B957905D2A}" type="pres">
      <dgm:prSet presAssocID="{2C4FA7ED-570B-4665-8F93-4090FC939B3A}" presName="iconBgRect" presStyleLbl="bgShp" presStyleIdx="2" presStyleCnt="5"/>
      <dgm:spPr/>
    </dgm:pt>
    <dgm:pt modelId="{0820FF1C-B21D-45C9-9593-9B441DB6E8D9}" type="pres">
      <dgm:prSet presAssocID="{2C4FA7ED-570B-4665-8F93-4090FC939B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493521C-541A-4132-AB8B-8C5C56F595B1}" type="pres">
      <dgm:prSet presAssocID="{2C4FA7ED-570B-4665-8F93-4090FC939B3A}" presName="spaceRect" presStyleCnt="0"/>
      <dgm:spPr/>
    </dgm:pt>
    <dgm:pt modelId="{B211001F-915C-454E-B1F9-57B96747FB10}" type="pres">
      <dgm:prSet presAssocID="{2C4FA7ED-570B-4665-8F93-4090FC939B3A}" presName="textRect" presStyleLbl="revTx" presStyleIdx="2" presStyleCnt="5">
        <dgm:presLayoutVars>
          <dgm:chMax val="1"/>
          <dgm:chPref val="1"/>
        </dgm:presLayoutVars>
      </dgm:prSet>
      <dgm:spPr/>
    </dgm:pt>
    <dgm:pt modelId="{CF857F07-8548-4BFE-B50B-DEB7044C872D}" type="pres">
      <dgm:prSet presAssocID="{6907A69A-0B29-4047-A2FF-9AB148B65B58}" presName="sibTrans" presStyleCnt="0"/>
      <dgm:spPr/>
    </dgm:pt>
    <dgm:pt modelId="{F9B54081-590E-4A43-BEE5-0AA7A5000D9B}" type="pres">
      <dgm:prSet presAssocID="{A48B1231-C468-461D-8132-60971E61170B}" presName="compNode" presStyleCnt="0"/>
      <dgm:spPr/>
    </dgm:pt>
    <dgm:pt modelId="{6A1ECAD4-C8A3-4308-A9A7-4B6E50102075}" type="pres">
      <dgm:prSet presAssocID="{A48B1231-C468-461D-8132-60971E61170B}" presName="iconBgRect" presStyleLbl="bgShp" presStyleIdx="3" presStyleCnt="5"/>
      <dgm:spPr/>
    </dgm:pt>
    <dgm:pt modelId="{B268A81A-5E62-4257-A5C8-70EF43E46791}" type="pres">
      <dgm:prSet presAssocID="{A48B1231-C468-461D-8132-60971E6117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02611D8D-C013-4A15-9A41-29858D90234E}" type="pres">
      <dgm:prSet presAssocID="{A48B1231-C468-461D-8132-60971E61170B}" presName="spaceRect" presStyleCnt="0"/>
      <dgm:spPr/>
    </dgm:pt>
    <dgm:pt modelId="{8BF8ADED-BFDF-49FE-9085-20A63A459F25}" type="pres">
      <dgm:prSet presAssocID="{A48B1231-C468-461D-8132-60971E61170B}" presName="textRect" presStyleLbl="revTx" presStyleIdx="3" presStyleCnt="5">
        <dgm:presLayoutVars>
          <dgm:chMax val="1"/>
          <dgm:chPref val="1"/>
        </dgm:presLayoutVars>
      </dgm:prSet>
      <dgm:spPr/>
    </dgm:pt>
    <dgm:pt modelId="{B39AA042-1BD9-4463-808B-AD74EFD05416}" type="pres">
      <dgm:prSet presAssocID="{769505A8-6E03-415F-BD52-7369A25D8014}" presName="sibTrans" presStyleCnt="0"/>
      <dgm:spPr/>
    </dgm:pt>
    <dgm:pt modelId="{E7CE0AFC-DE47-47EA-BB54-5EEB4448E60B}" type="pres">
      <dgm:prSet presAssocID="{9DE4FF34-0C14-4CD3-8268-752450BC5AA8}" presName="compNode" presStyleCnt="0"/>
      <dgm:spPr/>
    </dgm:pt>
    <dgm:pt modelId="{580476AA-4AB2-4D7C-98B8-1BD201ACC374}" type="pres">
      <dgm:prSet presAssocID="{9DE4FF34-0C14-4CD3-8268-752450BC5AA8}" presName="iconBgRect" presStyleLbl="bgShp" presStyleIdx="4" presStyleCnt="5"/>
      <dgm:spPr/>
    </dgm:pt>
    <dgm:pt modelId="{81BC4E8D-6588-40B5-B42D-6D4B4317E9D6}" type="pres">
      <dgm:prSet presAssocID="{9DE4FF34-0C14-4CD3-8268-752450BC5AA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0B11355A-20EF-4C7D-BAB7-E1A31F13CACE}" type="pres">
      <dgm:prSet presAssocID="{9DE4FF34-0C14-4CD3-8268-752450BC5AA8}" presName="spaceRect" presStyleCnt="0"/>
      <dgm:spPr/>
    </dgm:pt>
    <dgm:pt modelId="{C0D2F4C4-732F-492D-B757-6BBF3D5B5F75}" type="pres">
      <dgm:prSet presAssocID="{9DE4FF34-0C14-4CD3-8268-752450BC5AA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C8DB37-1CF2-499E-914F-22C7884A515A}" type="presOf" srcId="{F81839CB-4A6C-4502-AA90-9CDB9B644CC3}" destId="{D42313F1-7A1E-48DF-85C3-D5716CC718F2}" srcOrd="0" destOrd="0" presId="urn:microsoft.com/office/officeart/2018/5/layout/IconCircleLabelList"/>
    <dgm:cxn modelId="{58286E46-E585-4225-8972-268A5DAE278B}" type="presOf" srcId="{A48B1231-C468-461D-8132-60971E61170B}" destId="{8BF8ADED-BFDF-49FE-9085-20A63A459F25}" srcOrd="0" destOrd="0" presId="urn:microsoft.com/office/officeart/2018/5/layout/IconCircleLabelList"/>
    <dgm:cxn modelId="{9F05E06C-33E0-4D1F-B219-79F90D405597}" srcId="{B8CDF28E-ADDA-4A8E-A484-111DE711DD75}" destId="{2C4FA7ED-570B-4665-8F93-4090FC939B3A}" srcOrd="2" destOrd="0" parTransId="{E25EA562-28BE-48F5-A078-9155397C6D7E}" sibTransId="{6907A69A-0B29-4047-A2FF-9AB148B65B58}"/>
    <dgm:cxn modelId="{676EC655-FC07-4978-9A80-426A1820BEFE}" type="presOf" srcId="{9DE4FF34-0C14-4CD3-8268-752450BC5AA8}" destId="{C0D2F4C4-732F-492D-B757-6BBF3D5B5F75}" srcOrd="0" destOrd="0" presId="urn:microsoft.com/office/officeart/2018/5/layout/IconCircleLabelList"/>
    <dgm:cxn modelId="{8D692488-2156-4ACC-AA49-7B3BE340C4BD}" srcId="{B8CDF28E-ADDA-4A8E-A484-111DE711DD75}" destId="{A48B1231-C468-461D-8132-60971E61170B}" srcOrd="3" destOrd="0" parTransId="{DB553989-098F-4FBE-BE0A-58FD538690E4}" sibTransId="{769505A8-6E03-415F-BD52-7369A25D8014}"/>
    <dgm:cxn modelId="{D196E1A1-9DCD-4516-9C08-61BA486405D9}" type="presOf" srcId="{8A03E8F6-101A-4F14-990A-B0FC59661BC1}" destId="{271A87AC-AA5C-4FB9-A1E5-0FF14F809643}" srcOrd="0" destOrd="0" presId="urn:microsoft.com/office/officeart/2018/5/layout/IconCircleLabelList"/>
    <dgm:cxn modelId="{AB1A72A2-4D15-4855-8A2A-34E7482A1812}" srcId="{B8CDF28E-ADDA-4A8E-A484-111DE711DD75}" destId="{9DE4FF34-0C14-4CD3-8268-752450BC5AA8}" srcOrd="4" destOrd="0" parTransId="{F3F6DA0E-C1BF-4AC2-98C9-43D34E913D7E}" sibTransId="{BC869FA4-CE4F-42AB-80FA-98A0064549BC}"/>
    <dgm:cxn modelId="{D93FAAC3-8B45-40D4-A2ED-E9C90D466980}" srcId="{B8CDF28E-ADDA-4A8E-A484-111DE711DD75}" destId="{8A03E8F6-101A-4F14-990A-B0FC59661BC1}" srcOrd="1" destOrd="0" parTransId="{695B62AD-9025-4AF8-8E1A-798138C4C205}" sibTransId="{BDABEBEE-4CE4-4353-83D0-F977AD673001}"/>
    <dgm:cxn modelId="{11A63FCF-49FB-4DAA-B2FF-5EB6F8C6404F}" srcId="{B8CDF28E-ADDA-4A8E-A484-111DE711DD75}" destId="{F81839CB-4A6C-4502-AA90-9CDB9B644CC3}" srcOrd="0" destOrd="0" parTransId="{84E93D62-A78B-4DFF-A90B-3FB84F178CD1}" sibTransId="{25ADEDF6-86B2-4266-B911-302689F33DCB}"/>
    <dgm:cxn modelId="{F54C03DE-064D-4B80-98B2-9402B6237FAF}" type="presOf" srcId="{B8CDF28E-ADDA-4A8E-A484-111DE711DD75}" destId="{FA529C22-3CEB-4982-B760-6A77C8299516}" srcOrd="0" destOrd="0" presId="urn:microsoft.com/office/officeart/2018/5/layout/IconCircleLabelList"/>
    <dgm:cxn modelId="{75BA02FE-B867-43E7-A5D6-6FED451D3B03}" type="presOf" srcId="{2C4FA7ED-570B-4665-8F93-4090FC939B3A}" destId="{B211001F-915C-454E-B1F9-57B96747FB10}" srcOrd="0" destOrd="0" presId="urn:microsoft.com/office/officeart/2018/5/layout/IconCircleLabelList"/>
    <dgm:cxn modelId="{6077FBC9-419A-46AF-AEFF-C24CD80EC76B}" type="presParOf" srcId="{FA529C22-3CEB-4982-B760-6A77C8299516}" destId="{EC67CA3E-1B5B-47C8-9D75-EEFDAC4ED731}" srcOrd="0" destOrd="0" presId="urn:microsoft.com/office/officeart/2018/5/layout/IconCircleLabelList"/>
    <dgm:cxn modelId="{53A1126C-A9FF-42C3-980D-1D7BBE4276FC}" type="presParOf" srcId="{EC67CA3E-1B5B-47C8-9D75-EEFDAC4ED731}" destId="{A27AE1BB-7B65-45AF-A80C-15F3CB2F3F95}" srcOrd="0" destOrd="0" presId="urn:microsoft.com/office/officeart/2018/5/layout/IconCircleLabelList"/>
    <dgm:cxn modelId="{A4D3A1FC-9319-4F15-8789-3DF66BFFEAC0}" type="presParOf" srcId="{EC67CA3E-1B5B-47C8-9D75-EEFDAC4ED731}" destId="{2954BEC0-3D7B-4945-8053-CC90291581A1}" srcOrd="1" destOrd="0" presId="urn:microsoft.com/office/officeart/2018/5/layout/IconCircleLabelList"/>
    <dgm:cxn modelId="{2E18C2DF-8F7E-4085-B921-F9EC28970694}" type="presParOf" srcId="{EC67CA3E-1B5B-47C8-9D75-EEFDAC4ED731}" destId="{3E79772B-00B1-4329-A2C6-990A031F6383}" srcOrd="2" destOrd="0" presId="urn:microsoft.com/office/officeart/2018/5/layout/IconCircleLabelList"/>
    <dgm:cxn modelId="{502D6561-1AB9-4525-BA1D-AD7D4FE34CB4}" type="presParOf" srcId="{EC67CA3E-1B5B-47C8-9D75-EEFDAC4ED731}" destId="{D42313F1-7A1E-48DF-85C3-D5716CC718F2}" srcOrd="3" destOrd="0" presId="urn:microsoft.com/office/officeart/2018/5/layout/IconCircleLabelList"/>
    <dgm:cxn modelId="{F062CA04-5391-4D2D-92D7-BC998D92B483}" type="presParOf" srcId="{FA529C22-3CEB-4982-B760-6A77C8299516}" destId="{3DE09DB5-3EF7-4710-AD9F-002980A2B9D8}" srcOrd="1" destOrd="0" presId="urn:microsoft.com/office/officeart/2018/5/layout/IconCircleLabelList"/>
    <dgm:cxn modelId="{66B51E6A-5CEC-4ED5-B333-8B2F74C1EB91}" type="presParOf" srcId="{FA529C22-3CEB-4982-B760-6A77C8299516}" destId="{339E7796-80E6-4FAC-AC03-D363A7A8C133}" srcOrd="2" destOrd="0" presId="urn:microsoft.com/office/officeart/2018/5/layout/IconCircleLabelList"/>
    <dgm:cxn modelId="{85D93720-B23F-4E77-90E5-D6DDA914878B}" type="presParOf" srcId="{339E7796-80E6-4FAC-AC03-D363A7A8C133}" destId="{8811CC98-4055-470C-B84C-C19753F40B45}" srcOrd="0" destOrd="0" presId="urn:microsoft.com/office/officeart/2018/5/layout/IconCircleLabelList"/>
    <dgm:cxn modelId="{28C7EF5B-3B90-4358-AE75-04855B160B2A}" type="presParOf" srcId="{339E7796-80E6-4FAC-AC03-D363A7A8C133}" destId="{45D7D03D-273F-46E6-AAA5-673816F14233}" srcOrd="1" destOrd="0" presId="urn:microsoft.com/office/officeart/2018/5/layout/IconCircleLabelList"/>
    <dgm:cxn modelId="{3C3CD764-F3CA-4C5E-9F6A-978530950A79}" type="presParOf" srcId="{339E7796-80E6-4FAC-AC03-D363A7A8C133}" destId="{639C8CA7-48F0-4FF3-83D0-F7C9877B289F}" srcOrd="2" destOrd="0" presId="urn:microsoft.com/office/officeart/2018/5/layout/IconCircleLabelList"/>
    <dgm:cxn modelId="{2F23CF71-C630-4873-B81A-69E083DAE946}" type="presParOf" srcId="{339E7796-80E6-4FAC-AC03-D363A7A8C133}" destId="{271A87AC-AA5C-4FB9-A1E5-0FF14F809643}" srcOrd="3" destOrd="0" presId="urn:microsoft.com/office/officeart/2018/5/layout/IconCircleLabelList"/>
    <dgm:cxn modelId="{EB07763D-DA93-4308-A029-4CB50640040E}" type="presParOf" srcId="{FA529C22-3CEB-4982-B760-6A77C8299516}" destId="{CF9F8888-760C-4345-9DE9-49D4C20E512E}" srcOrd="3" destOrd="0" presId="urn:microsoft.com/office/officeart/2018/5/layout/IconCircleLabelList"/>
    <dgm:cxn modelId="{C7640A50-E8E4-494E-A65C-443075E66C64}" type="presParOf" srcId="{FA529C22-3CEB-4982-B760-6A77C8299516}" destId="{E2B77754-8EAC-447C-86C4-F8F980ED3D5F}" srcOrd="4" destOrd="0" presId="urn:microsoft.com/office/officeart/2018/5/layout/IconCircleLabelList"/>
    <dgm:cxn modelId="{1C813717-0BDB-4946-86C7-8844648EE616}" type="presParOf" srcId="{E2B77754-8EAC-447C-86C4-F8F980ED3D5F}" destId="{A30B08A5-7B01-4156-89FF-59B957905D2A}" srcOrd="0" destOrd="0" presId="urn:microsoft.com/office/officeart/2018/5/layout/IconCircleLabelList"/>
    <dgm:cxn modelId="{9ED12F4B-6844-4D93-83B1-4341B576EAD8}" type="presParOf" srcId="{E2B77754-8EAC-447C-86C4-F8F980ED3D5F}" destId="{0820FF1C-B21D-45C9-9593-9B441DB6E8D9}" srcOrd="1" destOrd="0" presId="urn:microsoft.com/office/officeart/2018/5/layout/IconCircleLabelList"/>
    <dgm:cxn modelId="{67ABAA6D-2092-49D8-B39B-FDD2838FE46C}" type="presParOf" srcId="{E2B77754-8EAC-447C-86C4-F8F980ED3D5F}" destId="{2493521C-541A-4132-AB8B-8C5C56F595B1}" srcOrd="2" destOrd="0" presId="urn:microsoft.com/office/officeart/2018/5/layout/IconCircleLabelList"/>
    <dgm:cxn modelId="{9E880DD3-071C-4301-A2E5-AA77E58E59B5}" type="presParOf" srcId="{E2B77754-8EAC-447C-86C4-F8F980ED3D5F}" destId="{B211001F-915C-454E-B1F9-57B96747FB10}" srcOrd="3" destOrd="0" presId="urn:microsoft.com/office/officeart/2018/5/layout/IconCircleLabelList"/>
    <dgm:cxn modelId="{D686FBBB-0D00-4A04-9C28-F4454C3507F4}" type="presParOf" srcId="{FA529C22-3CEB-4982-B760-6A77C8299516}" destId="{CF857F07-8548-4BFE-B50B-DEB7044C872D}" srcOrd="5" destOrd="0" presId="urn:microsoft.com/office/officeart/2018/5/layout/IconCircleLabelList"/>
    <dgm:cxn modelId="{28841352-4AA4-422D-ACCF-A361738F70EC}" type="presParOf" srcId="{FA529C22-3CEB-4982-B760-6A77C8299516}" destId="{F9B54081-590E-4A43-BEE5-0AA7A5000D9B}" srcOrd="6" destOrd="0" presId="urn:microsoft.com/office/officeart/2018/5/layout/IconCircleLabelList"/>
    <dgm:cxn modelId="{40D74216-EC45-40F3-AA68-DF09C1B90F1C}" type="presParOf" srcId="{F9B54081-590E-4A43-BEE5-0AA7A5000D9B}" destId="{6A1ECAD4-C8A3-4308-A9A7-4B6E50102075}" srcOrd="0" destOrd="0" presId="urn:microsoft.com/office/officeart/2018/5/layout/IconCircleLabelList"/>
    <dgm:cxn modelId="{FA69F692-1234-427B-AEE9-8BFD19787910}" type="presParOf" srcId="{F9B54081-590E-4A43-BEE5-0AA7A5000D9B}" destId="{B268A81A-5E62-4257-A5C8-70EF43E46791}" srcOrd="1" destOrd="0" presId="urn:microsoft.com/office/officeart/2018/5/layout/IconCircleLabelList"/>
    <dgm:cxn modelId="{3A4E8351-F666-42F7-94F7-F7324E7C6065}" type="presParOf" srcId="{F9B54081-590E-4A43-BEE5-0AA7A5000D9B}" destId="{02611D8D-C013-4A15-9A41-29858D90234E}" srcOrd="2" destOrd="0" presId="urn:microsoft.com/office/officeart/2018/5/layout/IconCircleLabelList"/>
    <dgm:cxn modelId="{FA0690CD-C486-4B59-B60D-FFC922695988}" type="presParOf" srcId="{F9B54081-590E-4A43-BEE5-0AA7A5000D9B}" destId="{8BF8ADED-BFDF-49FE-9085-20A63A459F25}" srcOrd="3" destOrd="0" presId="urn:microsoft.com/office/officeart/2018/5/layout/IconCircleLabelList"/>
    <dgm:cxn modelId="{F1CE15E0-C3F9-426C-AA15-11AE8054FF64}" type="presParOf" srcId="{FA529C22-3CEB-4982-B760-6A77C8299516}" destId="{B39AA042-1BD9-4463-808B-AD74EFD05416}" srcOrd="7" destOrd="0" presId="urn:microsoft.com/office/officeart/2018/5/layout/IconCircleLabelList"/>
    <dgm:cxn modelId="{DFD55F7C-5C2F-4654-87AE-EB2EF5DAA28D}" type="presParOf" srcId="{FA529C22-3CEB-4982-B760-6A77C8299516}" destId="{E7CE0AFC-DE47-47EA-BB54-5EEB4448E60B}" srcOrd="8" destOrd="0" presId="urn:microsoft.com/office/officeart/2018/5/layout/IconCircleLabelList"/>
    <dgm:cxn modelId="{7E2160C0-626C-455E-A767-66596204D0F5}" type="presParOf" srcId="{E7CE0AFC-DE47-47EA-BB54-5EEB4448E60B}" destId="{580476AA-4AB2-4D7C-98B8-1BD201ACC374}" srcOrd="0" destOrd="0" presId="urn:microsoft.com/office/officeart/2018/5/layout/IconCircleLabelList"/>
    <dgm:cxn modelId="{D2FDA94F-764C-435B-B13F-B35B0023A1B2}" type="presParOf" srcId="{E7CE0AFC-DE47-47EA-BB54-5EEB4448E60B}" destId="{81BC4E8D-6588-40B5-B42D-6D4B4317E9D6}" srcOrd="1" destOrd="0" presId="urn:microsoft.com/office/officeart/2018/5/layout/IconCircleLabelList"/>
    <dgm:cxn modelId="{E31D117C-62FC-4C39-9B29-FFD64B3EC362}" type="presParOf" srcId="{E7CE0AFC-DE47-47EA-BB54-5EEB4448E60B}" destId="{0B11355A-20EF-4C7D-BAB7-E1A31F13CACE}" srcOrd="2" destOrd="0" presId="urn:microsoft.com/office/officeart/2018/5/layout/IconCircleLabelList"/>
    <dgm:cxn modelId="{ED36E6C4-FCA6-49E3-AF24-2C11CD75A2B6}" type="presParOf" srcId="{E7CE0AFC-DE47-47EA-BB54-5EEB4448E60B}" destId="{C0D2F4C4-732F-492D-B757-6BBF3D5B5F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7AD70-E0B2-4D79-94D1-F9D025FBD9FD}">
      <dsp:nvSpPr>
        <dsp:cNvPr id="0" name=""/>
        <dsp:cNvSpPr/>
      </dsp:nvSpPr>
      <dsp:spPr>
        <a:xfrm>
          <a:off x="2071859" y="1105876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2895" y="1149213"/>
        <a:ext cx="23824" cy="4764"/>
      </dsp:txXfrm>
    </dsp:sp>
    <dsp:sp modelId="{CE2425B3-BBA7-4D35-9352-0BFBA494AB1D}">
      <dsp:nvSpPr>
        <dsp:cNvPr id="0" name=""/>
        <dsp:cNvSpPr/>
      </dsp:nvSpPr>
      <dsp:spPr>
        <a:xfrm>
          <a:off x="1934" y="530078"/>
          <a:ext cx="2071725" cy="1243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Introduction au scénario</a:t>
          </a:r>
          <a:endParaRPr lang="en-US" sz="2400" kern="1200"/>
        </a:p>
      </dsp:txBody>
      <dsp:txXfrm>
        <a:off x="1934" y="530078"/>
        <a:ext cx="2071725" cy="1243035"/>
      </dsp:txXfrm>
    </dsp:sp>
    <dsp:sp modelId="{E7410F65-5F3B-40B8-9943-066FA1F092B5}">
      <dsp:nvSpPr>
        <dsp:cNvPr id="0" name=""/>
        <dsp:cNvSpPr/>
      </dsp:nvSpPr>
      <dsp:spPr>
        <a:xfrm>
          <a:off x="4620082" y="1105876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118" y="1149213"/>
        <a:ext cx="23824" cy="4764"/>
      </dsp:txXfrm>
    </dsp:sp>
    <dsp:sp modelId="{7935AA16-959B-43A5-AD32-24FEAD7EE6D1}">
      <dsp:nvSpPr>
        <dsp:cNvPr id="0" name=""/>
        <dsp:cNvSpPr/>
      </dsp:nvSpPr>
      <dsp:spPr>
        <a:xfrm>
          <a:off x="2550156" y="530078"/>
          <a:ext cx="2071725" cy="1243035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Description des technologies et service cloud :</a:t>
          </a:r>
          <a:endParaRPr lang="en-US" sz="2400" kern="1200"/>
        </a:p>
      </dsp:txBody>
      <dsp:txXfrm>
        <a:off x="2550156" y="530078"/>
        <a:ext cx="2071725" cy="1243035"/>
      </dsp:txXfrm>
    </dsp:sp>
    <dsp:sp modelId="{C6B3C067-D350-4F22-BD46-91F091B39AE5}">
      <dsp:nvSpPr>
        <dsp:cNvPr id="0" name=""/>
        <dsp:cNvSpPr/>
      </dsp:nvSpPr>
      <dsp:spPr>
        <a:xfrm>
          <a:off x="7168305" y="1105876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79341" y="1149213"/>
        <a:ext cx="23824" cy="4764"/>
      </dsp:txXfrm>
    </dsp:sp>
    <dsp:sp modelId="{45E3FF95-4CED-4492-B6CB-537A5D8926CC}">
      <dsp:nvSpPr>
        <dsp:cNvPr id="0" name=""/>
        <dsp:cNvSpPr/>
      </dsp:nvSpPr>
      <dsp:spPr>
        <a:xfrm>
          <a:off x="5098379" y="530078"/>
          <a:ext cx="2071725" cy="1243035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- Ingestion des données</a:t>
          </a:r>
          <a:endParaRPr lang="en-US" sz="2400" kern="1200"/>
        </a:p>
      </dsp:txBody>
      <dsp:txXfrm>
        <a:off x="5098379" y="530078"/>
        <a:ext cx="2071725" cy="1243035"/>
      </dsp:txXfrm>
    </dsp:sp>
    <dsp:sp modelId="{8093C054-F4F0-4712-B213-CF7179A3F486}">
      <dsp:nvSpPr>
        <dsp:cNvPr id="0" name=""/>
        <dsp:cNvSpPr/>
      </dsp:nvSpPr>
      <dsp:spPr>
        <a:xfrm>
          <a:off x="1037796" y="1771314"/>
          <a:ext cx="7644668" cy="445896"/>
        </a:xfrm>
        <a:custGeom>
          <a:avLst/>
          <a:gdLst/>
          <a:ahLst/>
          <a:cxnLst/>
          <a:rect l="0" t="0" r="0" b="0"/>
          <a:pathLst>
            <a:path>
              <a:moveTo>
                <a:pt x="7644668" y="0"/>
              </a:moveTo>
              <a:lnTo>
                <a:pt x="7644668" y="240048"/>
              </a:lnTo>
              <a:lnTo>
                <a:pt x="0" y="240048"/>
              </a:lnTo>
              <a:lnTo>
                <a:pt x="0" y="445896"/>
              </a:lnTo>
            </a:path>
          </a:pathLst>
        </a:custGeom>
        <a:noFill/>
        <a:ln w="952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8643" y="1991880"/>
        <a:ext cx="382975" cy="4764"/>
      </dsp:txXfrm>
    </dsp:sp>
    <dsp:sp modelId="{94B893DC-963D-4502-88A5-987B5F87B63F}">
      <dsp:nvSpPr>
        <dsp:cNvPr id="0" name=""/>
        <dsp:cNvSpPr/>
      </dsp:nvSpPr>
      <dsp:spPr>
        <a:xfrm>
          <a:off x="7646602" y="530078"/>
          <a:ext cx="2071725" cy="1243035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- Traitement et analyse </a:t>
          </a:r>
          <a:endParaRPr lang="en-US" sz="2400" kern="1200"/>
        </a:p>
      </dsp:txBody>
      <dsp:txXfrm>
        <a:off x="7646602" y="530078"/>
        <a:ext cx="2071725" cy="1243035"/>
      </dsp:txXfrm>
    </dsp:sp>
    <dsp:sp modelId="{534074C0-C207-4B3E-9D0B-873883BCF0DD}">
      <dsp:nvSpPr>
        <dsp:cNvPr id="0" name=""/>
        <dsp:cNvSpPr/>
      </dsp:nvSpPr>
      <dsp:spPr>
        <a:xfrm>
          <a:off x="2071859" y="2825408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2895" y="2868746"/>
        <a:ext cx="23824" cy="4764"/>
      </dsp:txXfrm>
    </dsp:sp>
    <dsp:sp modelId="{115EADAC-75F2-4CB8-88BB-E3C43386AD37}">
      <dsp:nvSpPr>
        <dsp:cNvPr id="0" name=""/>
        <dsp:cNvSpPr/>
      </dsp:nvSpPr>
      <dsp:spPr>
        <a:xfrm>
          <a:off x="1934" y="2249610"/>
          <a:ext cx="2071725" cy="1243035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- Sécurité et gestion des données </a:t>
          </a:r>
          <a:endParaRPr lang="en-US" sz="2400" kern="1200"/>
        </a:p>
      </dsp:txBody>
      <dsp:txXfrm>
        <a:off x="1934" y="2249610"/>
        <a:ext cx="2071725" cy="1243035"/>
      </dsp:txXfrm>
    </dsp:sp>
    <dsp:sp modelId="{2938C2CE-A33D-40EA-9BF7-345D0DA63E4B}">
      <dsp:nvSpPr>
        <dsp:cNvPr id="0" name=""/>
        <dsp:cNvSpPr/>
      </dsp:nvSpPr>
      <dsp:spPr>
        <a:xfrm>
          <a:off x="4620082" y="2825408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118" y="2868746"/>
        <a:ext cx="23824" cy="4764"/>
      </dsp:txXfrm>
    </dsp:sp>
    <dsp:sp modelId="{45922E31-581A-4F6B-AB2C-8F9188CC5D89}">
      <dsp:nvSpPr>
        <dsp:cNvPr id="0" name=""/>
        <dsp:cNvSpPr/>
      </dsp:nvSpPr>
      <dsp:spPr>
        <a:xfrm>
          <a:off x="2550156" y="2249610"/>
          <a:ext cx="2071725" cy="1243035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Avantages et défis </a:t>
          </a:r>
          <a:endParaRPr lang="en-US" sz="2400" kern="1200"/>
        </a:p>
      </dsp:txBody>
      <dsp:txXfrm>
        <a:off x="2550156" y="2249610"/>
        <a:ext cx="2071725" cy="1243035"/>
      </dsp:txXfrm>
    </dsp:sp>
    <dsp:sp modelId="{5B29FE4A-59AF-4D18-BA1B-232F49F3C1B1}">
      <dsp:nvSpPr>
        <dsp:cNvPr id="0" name=""/>
        <dsp:cNvSpPr/>
      </dsp:nvSpPr>
      <dsp:spPr>
        <a:xfrm>
          <a:off x="5098379" y="2249610"/>
          <a:ext cx="2071725" cy="1243035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Conclusion </a:t>
          </a:r>
          <a:endParaRPr lang="en-US" sz="2400" kern="1200"/>
        </a:p>
      </dsp:txBody>
      <dsp:txXfrm>
        <a:off x="5098379" y="2249610"/>
        <a:ext cx="2071725" cy="1243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F7DA9-A62E-4DC6-BA57-03529A7D694A}">
      <dsp:nvSpPr>
        <dsp:cNvPr id="0" name=""/>
        <dsp:cNvSpPr/>
      </dsp:nvSpPr>
      <dsp:spPr>
        <a:xfrm>
          <a:off x="0" y="3993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AE60B-D2D1-4670-AC76-AC035A787E63}">
      <dsp:nvSpPr>
        <dsp:cNvPr id="0" name=""/>
        <dsp:cNvSpPr/>
      </dsp:nvSpPr>
      <dsp:spPr>
        <a:xfrm>
          <a:off x="257290" y="195365"/>
          <a:ext cx="467800" cy="4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C8341-72AA-4CD8-BC05-09D6B8080406}">
      <dsp:nvSpPr>
        <dsp:cNvPr id="0" name=""/>
        <dsp:cNvSpPr/>
      </dsp:nvSpPr>
      <dsp:spPr>
        <a:xfrm>
          <a:off x="982380" y="3993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Scénario : Analyse des données de capteurs IoT pour détecter les anomalies en temps réel.</a:t>
          </a:r>
          <a:endParaRPr lang="en-US" sz="1900" kern="1200"/>
        </a:p>
      </dsp:txBody>
      <dsp:txXfrm>
        <a:off x="982380" y="3993"/>
        <a:ext cx="6234035" cy="850545"/>
      </dsp:txXfrm>
    </dsp:sp>
    <dsp:sp modelId="{1B39BABE-A5DB-4CA1-B652-CBBA0771929F}">
      <dsp:nvSpPr>
        <dsp:cNvPr id="0" name=""/>
        <dsp:cNvSpPr/>
      </dsp:nvSpPr>
      <dsp:spPr>
        <a:xfrm>
          <a:off x="0" y="1067175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97D83-F063-473F-8305-7C81D4050DE8}">
      <dsp:nvSpPr>
        <dsp:cNvPr id="0" name=""/>
        <dsp:cNvSpPr/>
      </dsp:nvSpPr>
      <dsp:spPr>
        <a:xfrm>
          <a:off x="257290" y="1258547"/>
          <a:ext cx="467800" cy="4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C894C-E5ED-4CFF-991C-68FB859B9A0B}">
      <dsp:nvSpPr>
        <dsp:cNvPr id="0" name=""/>
        <dsp:cNvSpPr/>
      </dsp:nvSpPr>
      <dsp:spPr>
        <a:xfrm>
          <a:off x="982380" y="1067175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Objectifs :</a:t>
          </a:r>
          <a:endParaRPr lang="en-US" sz="1900" kern="1200"/>
        </a:p>
      </dsp:txBody>
      <dsp:txXfrm>
        <a:off x="982380" y="1067175"/>
        <a:ext cx="6234035" cy="850545"/>
      </dsp:txXfrm>
    </dsp:sp>
    <dsp:sp modelId="{759B9EC8-3F04-4BDD-984F-6BD91BF9EC69}">
      <dsp:nvSpPr>
        <dsp:cNvPr id="0" name=""/>
        <dsp:cNvSpPr/>
      </dsp:nvSpPr>
      <dsp:spPr>
        <a:xfrm>
          <a:off x="0" y="2130357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3DCFB-F15E-4D85-B3DC-B83F1B3610DB}">
      <dsp:nvSpPr>
        <dsp:cNvPr id="0" name=""/>
        <dsp:cNvSpPr/>
      </dsp:nvSpPr>
      <dsp:spPr>
        <a:xfrm>
          <a:off x="257290" y="2321729"/>
          <a:ext cx="467800" cy="4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F7AF6-5882-43D8-811F-F64675E0809A}">
      <dsp:nvSpPr>
        <dsp:cNvPr id="0" name=""/>
        <dsp:cNvSpPr/>
      </dsp:nvSpPr>
      <dsp:spPr>
        <a:xfrm>
          <a:off x="982380" y="2130357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Construire une architecture de données cloud pour le traitement des flux en temps réel.</a:t>
          </a:r>
          <a:endParaRPr lang="en-US" sz="1900" kern="1200"/>
        </a:p>
      </dsp:txBody>
      <dsp:txXfrm>
        <a:off x="982380" y="2130357"/>
        <a:ext cx="6234035" cy="850545"/>
      </dsp:txXfrm>
    </dsp:sp>
    <dsp:sp modelId="{B342F03B-33E8-41A6-9CE2-F4414F2B0656}">
      <dsp:nvSpPr>
        <dsp:cNvPr id="0" name=""/>
        <dsp:cNvSpPr/>
      </dsp:nvSpPr>
      <dsp:spPr>
        <a:xfrm>
          <a:off x="0" y="3193539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48D32-13AE-4A0B-B419-247FC30517DE}">
      <dsp:nvSpPr>
        <dsp:cNvPr id="0" name=""/>
        <dsp:cNvSpPr/>
      </dsp:nvSpPr>
      <dsp:spPr>
        <a:xfrm>
          <a:off x="257290" y="3384911"/>
          <a:ext cx="467800" cy="4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02762-E372-4429-8877-510B86F82BDD}">
      <dsp:nvSpPr>
        <dsp:cNvPr id="0" name=""/>
        <dsp:cNvSpPr/>
      </dsp:nvSpPr>
      <dsp:spPr>
        <a:xfrm>
          <a:off x="982380" y="3193539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Détecter les anomalies (température critique, humidité élevée).</a:t>
          </a:r>
          <a:endParaRPr lang="en-US" sz="1900" kern="1200"/>
        </a:p>
      </dsp:txBody>
      <dsp:txXfrm>
        <a:off x="982380" y="3193539"/>
        <a:ext cx="6234035" cy="850545"/>
      </dsp:txXfrm>
    </dsp:sp>
    <dsp:sp modelId="{D002FE7B-3AB6-4C63-BEA4-B5B42645CC7C}">
      <dsp:nvSpPr>
        <dsp:cNvPr id="0" name=""/>
        <dsp:cNvSpPr/>
      </dsp:nvSpPr>
      <dsp:spPr>
        <a:xfrm>
          <a:off x="0" y="4256721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3AE38-00C6-47F9-AFFC-290E4C7C4639}">
      <dsp:nvSpPr>
        <dsp:cNvPr id="0" name=""/>
        <dsp:cNvSpPr/>
      </dsp:nvSpPr>
      <dsp:spPr>
        <a:xfrm>
          <a:off x="257290" y="4448093"/>
          <a:ext cx="467800" cy="467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1791E-F765-4C65-889C-07F3EEF9B9B4}">
      <dsp:nvSpPr>
        <dsp:cNvPr id="0" name=""/>
        <dsp:cNvSpPr/>
      </dsp:nvSpPr>
      <dsp:spPr>
        <a:xfrm>
          <a:off x="982380" y="4256721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Fournir des visualisations et analyses pour la prise de décision rapide.</a:t>
          </a:r>
          <a:endParaRPr lang="en-US" sz="1900" kern="1200"/>
        </a:p>
      </dsp:txBody>
      <dsp:txXfrm>
        <a:off x="982380" y="4256721"/>
        <a:ext cx="6234035" cy="850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64118-0707-4155-9A78-5DD1A2C42EEA}">
      <dsp:nvSpPr>
        <dsp:cNvPr id="0" name=""/>
        <dsp:cNvSpPr/>
      </dsp:nvSpPr>
      <dsp:spPr>
        <a:xfrm>
          <a:off x="0" y="479"/>
          <a:ext cx="4429615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91E2B-0602-44DE-BBFB-B4FE34EF2F49}">
      <dsp:nvSpPr>
        <dsp:cNvPr id="0" name=""/>
        <dsp:cNvSpPr/>
      </dsp:nvSpPr>
      <dsp:spPr>
        <a:xfrm>
          <a:off x="339747" y="253184"/>
          <a:ext cx="617722" cy="617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16B01-1E6B-4B2A-8145-44A82739C3CF}">
      <dsp:nvSpPr>
        <dsp:cNvPr id="0" name=""/>
        <dsp:cNvSpPr/>
      </dsp:nvSpPr>
      <dsp:spPr>
        <a:xfrm>
          <a:off x="1297216" y="479"/>
          <a:ext cx="3132398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Pandas : Préparation et exploration des données issues des capteurs (nettoyage, gestion des colonnes, prévisualisation).</a:t>
          </a:r>
          <a:endParaRPr lang="en-US" sz="1600" kern="1200"/>
        </a:p>
      </dsp:txBody>
      <dsp:txXfrm>
        <a:off x="1297216" y="479"/>
        <a:ext cx="3132398" cy="1123131"/>
      </dsp:txXfrm>
    </dsp:sp>
    <dsp:sp modelId="{74E79454-C3BC-492A-80F2-3E740B1AB1A9}">
      <dsp:nvSpPr>
        <dsp:cNvPr id="0" name=""/>
        <dsp:cNvSpPr/>
      </dsp:nvSpPr>
      <dsp:spPr>
        <a:xfrm>
          <a:off x="0" y="1404394"/>
          <a:ext cx="4429615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0C44B-4BBD-4474-9862-9CE7F33D5447}">
      <dsp:nvSpPr>
        <dsp:cNvPr id="0" name=""/>
        <dsp:cNvSpPr/>
      </dsp:nvSpPr>
      <dsp:spPr>
        <a:xfrm>
          <a:off x="339747" y="1657098"/>
          <a:ext cx="617722" cy="617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90A45-EC91-466F-BC12-D6DC0E96402C}">
      <dsp:nvSpPr>
        <dsp:cNvPr id="0" name=""/>
        <dsp:cNvSpPr/>
      </dsp:nvSpPr>
      <dsp:spPr>
        <a:xfrm>
          <a:off x="1297216" y="1404394"/>
          <a:ext cx="3132398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Google Pub/Sub : La colonne vertébrale du traitement des flux.</a:t>
          </a:r>
          <a:endParaRPr lang="en-US" sz="1600" kern="1200"/>
        </a:p>
      </dsp:txBody>
      <dsp:txXfrm>
        <a:off x="1297216" y="1404394"/>
        <a:ext cx="3132398" cy="1123131"/>
      </dsp:txXfrm>
    </dsp:sp>
    <dsp:sp modelId="{72D0BCE7-D91F-473E-9384-A998F874A5B5}">
      <dsp:nvSpPr>
        <dsp:cNvPr id="0" name=""/>
        <dsp:cNvSpPr/>
      </dsp:nvSpPr>
      <dsp:spPr>
        <a:xfrm>
          <a:off x="0" y="2808308"/>
          <a:ext cx="4429615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CBEFC-2F58-48EC-85B9-8106F73AF7F0}">
      <dsp:nvSpPr>
        <dsp:cNvPr id="0" name=""/>
        <dsp:cNvSpPr/>
      </dsp:nvSpPr>
      <dsp:spPr>
        <a:xfrm>
          <a:off x="339747" y="3061013"/>
          <a:ext cx="617722" cy="617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790AD-4568-44FA-A565-EF8F141E4562}">
      <dsp:nvSpPr>
        <dsp:cNvPr id="0" name=""/>
        <dsp:cNvSpPr/>
      </dsp:nvSpPr>
      <dsp:spPr>
        <a:xfrm>
          <a:off x="1297216" y="2808308"/>
          <a:ext cx="3132398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Fonction : Transmission des données des capteurs sous forme de messages en temps réel.</a:t>
          </a:r>
          <a:endParaRPr lang="en-US" sz="1600" kern="1200"/>
        </a:p>
      </dsp:txBody>
      <dsp:txXfrm>
        <a:off x="1297216" y="2808308"/>
        <a:ext cx="3132398" cy="112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7F83D-E5E1-4D84-8120-17027A8764A6}">
      <dsp:nvSpPr>
        <dsp:cNvPr id="0" name=""/>
        <dsp:cNvSpPr/>
      </dsp:nvSpPr>
      <dsp:spPr>
        <a:xfrm>
          <a:off x="0" y="1301"/>
          <a:ext cx="9720262" cy="554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1F628-262C-4A00-90C8-39AE017367A3}">
      <dsp:nvSpPr>
        <dsp:cNvPr id="0" name=""/>
        <dsp:cNvSpPr/>
      </dsp:nvSpPr>
      <dsp:spPr>
        <a:xfrm>
          <a:off x="167736" y="126063"/>
          <a:ext cx="304974" cy="304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8B1B6-8644-42E9-A758-EB53912A2388}">
      <dsp:nvSpPr>
        <dsp:cNvPr id="0" name=""/>
        <dsp:cNvSpPr/>
      </dsp:nvSpPr>
      <dsp:spPr>
        <a:xfrm>
          <a:off x="640447" y="1301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Python : Le cerveau de l’opération.</a:t>
          </a:r>
          <a:endParaRPr lang="en-US" sz="1700" kern="1200"/>
        </a:p>
      </dsp:txBody>
      <dsp:txXfrm>
        <a:off x="640447" y="1301"/>
        <a:ext cx="9079814" cy="554499"/>
      </dsp:txXfrm>
    </dsp:sp>
    <dsp:sp modelId="{A9AA0744-63F0-43D2-8AF9-7ADC70147C63}">
      <dsp:nvSpPr>
        <dsp:cNvPr id="0" name=""/>
        <dsp:cNvSpPr/>
      </dsp:nvSpPr>
      <dsp:spPr>
        <a:xfrm>
          <a:off x="0" y="694425"/>
          <a:ext cx="9720262" cy="554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06C84-3032-4BB2-B76E-340B4F617921}">
      <dsp:nvSpPr>
        <dsp:cNvPr id="0" name=""/>
        <dsp:cNvSpPr/>
      </dsp:nvSpPr>
      <dsp:spPr>
        <a:xfrm>
          <a:off x="167736" y="819188"/>
          <a:ext cx="304974" cy="304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AE77F-58B5-4A9B-9398-053EBC0F81FF}">
      <dsp:nvSpPr>
        <dsp:cNvPr id="0" name=""/>
        <dsp:cNvSpPr/>
      </dsp:nvSpPr>
      <dsp:spPr>
        <a:xfrm>
          <a:off x="640447" y="694425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Scripts développés pour :Identifier les anomalies (température &gt; seuil critique).</a:t>
          </a:r>
          <a:endParaRPr lang="en-US" sz="1700" kern="1200"/>
        </a:p>
      </dsp:txBody>
      <dsp:txXfrm>
        <a:off x="640447" y="694425"/>
        <a:ext cx="9079814" cy="554499"/>
      </dsp:txXfrm>
    </dsp:sp>
    <dsp:sp modelId="{614357E5-D3BC-4E40-A200-D3C5E6CC7B65}">
      <dsp:nvSpPr>
        <dsp:cNvPr id="0" name=""/>
        <dsp:cNvSpPr/>
      </dsp:nvSpPr>
      <dsp:spPr>
        <a:xfrm>
          <a:off x="0" y="1387550"/>
          <a:ext cx="9720262" cy="554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50CCC-72D0-4365-9ABA-1975843F73F8}">
      <dsp:nvSpPr>
        <dsp:cNvPr id="0" name=""/>
        <dsp:cNvSpPr/>
      </dsp:nvSpPr>
      <dsp:spPr>
        <a:xfrm>
          <a:off x="167736" y="1512312"/>
          <a:ext cx="304974" cy="304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85D66-2513-4681-A5F3-F493DA4ECAEF}">
      <dsp:nvSpPr>
        <dsp:cNvPr id="0" name=""/>
        <dsp:cNvSpPr/>
      </dsp:nvSpPr>
      <dsp:spPr>
        <a:xfrm>
          <a:off x="640447" y="1387550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Publier automatiquement des alertes.</a:t>
          </a:r>
          <a:endParaRPr lang="en-US" sz="1700" kern="1200"/>
        </a:p>
      </dsp:txBody>
      <dsp:txXfrm>
        <a:off x="640447" y="1387550"/>
        <a:ext cx="9079814" cy="554499"/>
      </dsp:txXfrm>
    </dsp:sp>
    <dsp:sp modelId="{F1C26A43-0D09-453B-9A86-D96C2E2138D9}">
      <dsp:nvSpPr>
        <dsp:cNvPr id="0" name=""/>
        <dsp:cNvSpPr/>
      </dsp:nvSpPr>
      <dsp:spPr>
        <a:xfrm>
          <a:off x="0" y="2080674"/>
          <a:ext cx="9720262" cy="5544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A0C67-CDAC-4DDE-972A-2B6FD65C092A}">
      <dsp:nvSpPr>
        <dsp:cNvPr id="0" name=""/>
        <dsp:cNvSpPr/>
      </dsp:nvSpPr>
      <dsp:spPr>
        <a:xfrm>
          <a:off x="167736" y="2205437"/>
          <a:ext cx="304974" cy="304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3EB08-905F-4707-81AC-2077660F8FBD}">
      <dsp:nvSpPr>
        <dsp:cNvPr id="0" name=""/>
        <dsp:cNvSpPr/>
      </dsp:nvSpPr>
      <dsp:spPr>
        <a:xfrm>
          <a:off x="640447" y="208067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Atout : Flexibilité pour intégrer des calculs ou algorithmes complexes (ex. machine learning à l'avenir).</a:t>
          </a:r>
          <a:endParaRPr lang="en-US" sz="1700" kern="1200"/>
        </a:p>
      </dsp:txBody>
      <dsp:txXfrm>
        <a:off x="640447" y="2080674"/>
        <a:ext cx="9079814" cy="554499"/>
      </dsp:txXfrm>
    </dsp:sp>
    <dsp:sp modelId="{475C23E9-23D3-4F6C-8389-293050854C77}">
      <dsp:nvSpPr>
        <dsp:cNvPr id="0" name=""/>
        <dsp:cNvSpPr/>
      </dsp:nvSpPr>
      <dsp:spPr>
        <a:xfrm>
          <a:off x="0" y="2773799"/>
          <a:ext cx="9720262" cy="5544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F0A3B-D180-4EDD-8D7C-1847FC12A4B7}">
      <dsp:nvSpPr>
        <dsp:cNvPr id="0" name=""/>
        <dsp:cNvSpPr/>
      </dsp:nvSpPr>
      <dsp:spPr>
        <a:xfrm>
          <a:off x="167736" y="2898561"/>
          <a:ext cx="304974" cy="304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D1BB-B4DA-4B46-A018-07F8B43514A5}">
      <dsp:nvSpPr>
        <dsp:cNvPr id="0" name=""/>
        <dsp:cNvSpPr/>
      </dsp:nvSpPr>
      <dsp:spPr>
        <a:xfrm>
          <a:off x="640447" y="2773799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Matplotlib : Rendre les données lisibles grâce à des graphiques interactifs.</a:t>
          </a:r>
          <a:endParaRPr lang="en-US" sz="1700" kern="1200"/>
        </a:p>
      </dsp:txBody>
      <dsp:txXfrm>
        <a:off x="640447" y="2773799"/>
        <a:ext cx="9079814" cy="554499"/>
      </dsp:txXfrm>
    </dsp:sp>
    <dsp:sp modelId="{B740E213-B414-4058-A5AD-4036880FAC10}">
      <dsp:nvSpPr>
        <dsp:cNvPr id="0" name=""/>
        <dsp:cNvSpPr/>
      </dsp:nvSpPr>
      <dsp:spPr>
        <a:xfrm>
          <a:off x="0" y="3466924"/>
          <a:ext cx="9720262" cy="554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A5594-E382-4AF1-842E-944A1A7EE61A}">
      <dsp:nvSpPr>
        <dsp:cNvPr id="0" name=""/>
        <dsp:cNvSpPr/>
      </dsp:nvSpPr>
      <dsp:spPr>
        <a:xfrm>
          <a:off x="167736" y="3591686"/>
          <a:ext cx="304974" cy="3049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2F1E5-0999-4EB4-A236-8BC811B38051}">
      <dsp:nvSpPr>
        <dsp:cNvPr id="0" name=""/>
        <dsp:cNvSpPr/>
      </dsp:nvSpPr>
      <dsp:spPr>
        <a:xfrm>
          <a:off x="640447" y="346692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Visualisation en temps réel des tendances (nuages de points pour les températures).Différenciation visuelle des anomalies (rouge pour les valeurs critiques).</a:t>
          </a:r>
          <a:endParaRPr lang="en-US" sz="1700" kern="1200"/>
        </a:p>
      </dsp:txBody>
      <dsp:txXfrm>
        <a:off x="640447" y="3466924"/>
        <a:ext cx="9079814" cy="554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DF52B-B22F-42DF-A0C5-B325ECD39AE3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E5536-DB43-480B-9245-083B0A01D099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071EA-8B34-42FB-8BF3-82DA621004B8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Google Cloud IAM :Mise en place de rôles précis pour restreindre l'accès aux données.Exemple : seuls les administrateurs peuvent modifier les configurations Pub/Sub.</a:t>
          </a:r>
          <a:endParaRPr lang="en-US" sz="2000" kern="1200"/>
        </a:p>
      </dsp:txBody>
      <dsp:txXfrm>
        <a:off x="1630424" y="603"/>
        <a:ext cx="4965638" cy="1411623"/>
      </dsp:txXfrm>
    </dsp:sp>
    <dsp:sp modelId="{1E6F08EF-56A0-4F62-A79A-6624A557D1BA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CEB84-237B-4605-B7C4-507295D24E34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5DD50-B61F-47D9-9A4E-BE68A1F3451F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Chiffrement des données :En transit : Protocole HTTPS pour sécuriser les messages circulants entre les services.Garantit la confidentialité, même en cas d'interception.</a:t>
          </a:r>
          <a:endParaRPr lang="en-US" sz="2000" kern="1200"/>
        </a:p>
      </dsp:txBody>
      <dsp:txXfrm>
        <a:off x="1630424" y="1765132"/>
        <a:ext cx="4965638" cy="1411623"/>
      </dsp:txXfrm>
    </dsp:sp>
    <dsp:sp modelId="{2BE0B360-3EF0-4B43-8D2C-2038BC53363F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F8AB1-9998-47B8-AD7A-5E70CBD93699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04E7-E93C-4D68-A4F3-365F2E4F0087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Conformité :Respect des normes RGPD pour s’assurer de la protection des données sensibles.</a:t>
          </a:r>
          <a:endParaRPr lang="en-US" sz="2000" kern="1200"/>
        </a:p>
      </dsp:txBody>
      <dsp:txXfrm>
        <a:off x="1630424" y="3529661"/>
        <a:ext cx="4965638" cy="14116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AE1BB-7B65-45AF-A80C-15F3CB2F3F95}">
      <dsp:nvSpPr>
        <dsp:cNvPr id="0" name=""/>
        <dsp:cNvSpPr/>
      </dsp:nvSpPr>
      <dsp:spPr>
        <a:xfrm>
          <a:off x="333054" y="670263"/>
          <a:ext cx="1040097" cy="10400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4BEC0-3D7B-4945-8053-CC90291581A1}">
      <dsp:nvSpPr>
        <dsp:cNvPr id="0" name=""/>
        <dsp:cNvSpPr/>
      </dsp:nvSpPr>
      <dsp:spPr>
        <a:xfrm>
          <a:off x="554714" y="891923"/>
          <a:ext cx="596777" cy="596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313F1-7A1E-48DF-85C3-D5716CC718F2}">
      <dsp:nvSpPr>
        <dsp:cNvPr id="0" name=""/>
        <dsp:cNvSpPr/>
      </dsp:nvSpPr>
      <dsp:spPr>
        <a:xfrm>
          <a:off x="563" y="2034325"/>
          <a:ext cx="1705078" cy="131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Visualisation immersive :Intégrer des outils de réalité augmentée pour afficher les tendances et anomalies dans un espace interactif (par ex., lunettes AR pour visualiser les données en usine).</a:t>
          </a:r>
          <a:endParaRPr lang="en-US" sz="1100" kern="1200"/>
        </a:p>
      </dsp:txBody>
      <dsp:txXfrm>
        <a:off x="563" y="2034325"/>
        <a:ext cx="1705078" cy="1318771"/>
      </dsp:txXfrm>
    </dsp:sp>
    <dsp:sp modelId="{8811CC98-4055-470C-B84C-C19753F40B45}">
      <dsp:nvSpPr>
        <dsp:cNvPr id="0" name=""/>
        <dsp:cNvSpPr/>
      </dsp:nvSpPr>
      <dsp:spPr>
        <a:xfrm>
          <a:off x="2336520" y="670263"/>
          <a:ext cx="1040097" cy="10400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7D03D-273F-46E6-AAA5-673816F14233}">
      <dsp:nvSpPr>
        <dsp:cNvPr id="0" name=""/>
        <dsp:cNvSpPr/>
      </dsp:nvSpPr>
      <dsp:spPr>
        <a:xfrm>
          <a:off x="2558181" y="891923"/>
          <a:ext cx="596777" cy="596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A87AC-AA5C-4FB9-A1E5-0FF14F809643}">
      <dsp:nvSpPr>
        <dsp:cNvPr id="0" name=""/>
        <dsp:cNvSpPr/>
      </dsp:nvSpPr>
      <dsp:spPr>
        <a:xfrm>
          <a:off x="2004030" y="2034325"/>
          <a:ext cx="1705078" cy="131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Capteurs auto-apprenants :Connecter des capteurs IoT avec des modèles de machine learning intégrés, capables d'optimiser leurs propres seuils d'alerte en fonction de données historiques.</a:t>
          </a:r>
          <a:endParaRPr lang="en-US" sz="1100" kern="1200"/>
        </a:p>
      </dsp:txBody>
      <dsp:txXfrm>
        <a:off x="2004030" y="2034325"/>
        <a:ext cx="1705078" cy="1318771"/>
      </dsp:txXfrm>
    </dsp:sp>
    <dsp:sp modelId="{A30B08A5-7B01-4156-89FF-59B957905D2A}">
      <dsp:nvSpPr>
        <dsp:cNvPr id="0" name=""/>
        <dsp:cNvSpPr/>
      </dsp:nvSpPr>
      <dsp:spPr>
        <a:xfrm>
          <a:off x="4339987" y="670263"/>
          <a:ext cx="1040097" cy="10400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0FF1C-B21D-45C9-9593-9B441DB6E8D9}">
      <dsp:nvSpPr>
        <dsp:cNvPr id="0" name=""/>
        <dsp:cNvSpPr/>
      </dsp:nvSpPr>
      <dsp:spPr>
        <a:xfrm>
          <a:off x="4561647" y="891923"/>
          <a:ext cx="596777" cy="596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1001F-915C-454E-B1F9-57B96747FB10}">
      <dsp:nvSpPr>
        <dsp:cNvPr id="0" name=""/>
        <dsp:cNvSpPr/>
      </dsp:nvSpPr>
      <dsp:spPr>
        <a:xfrm>
          <a:off x="4007497" y="2034325"/>
          <a:ext cx="1705078" cy="131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Géolocalisation des anomalies :Utiliser des outils de cartographie (comme Google Maps ou QGIS) pour localiser visuellement les capteurs détectant des anomalies, avec des mises à jour en temps réel.</a:t>
          </a:r>
          <a:endParaRPr lang="en-US" sz="1100" kern="1200"/>
        </a:p>
      </dsp:txBody>
      <dsp:txXfrm>
        <a:off x="4007497" y="2034325"/>
        <a:ext cx="1705078" cy="1318771"/>
      </dsp:txXfrm>
    </dsp:sp>
    <dsp:sp modelId="{6A1ECAD4-C8A3-4308-A9A7-4B6E50102075}">
      <dsp:nvSpPr>
        <dsp:cNvPr id="0" name=""/>
        <dsp:cNvSpPr/>
      </dsp:nvSpPr>
      <dsp:spPr>
        <a:xfrm>
          <a:off x="6343454" y="670263"/>
          <a:ext cx="1040097" cy="10400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8A81A-5E62-4257-A5C8-70EF43E46791}">
      <dsp:nvSpPr>
        <dsp:cNvPr id="0" name=""/>
        <dsp:cNvSpPr/>
      </dsp:nvSpPr>
      <dsp:spPr>
        <a:xfrm>
          <a:off x="6565114" y="891923"/>
          <a:ext cx="596777" cy="596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8ADED-BFDF-49FE-9085-20A63A459F25}">
      <dsp:nvSpPr>
        <dsp:cNvPr id="0" name=""/>
        <dsp:cNvSpPr/>
      </dsp:nvSpPr>
      <dsp:spPr>
        <a:xfrm>
          <a:off x="6010964" y="2034325"/>
          <a:ext cx="1705078" cy="131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Analyse prédictive avancée :Prévoir les pannes des capteurs ou des systèmes connectés grâce à des modèles de prédiction comportementale basés sur l’historique des anomalies.</a:t>
          </a:r>
          <a:endParaRPr lang="en-US" sz="1100" kern="1200"/>
        </a:p>
      </dsp:txBody>
      <dsp:txXfrm>
        <a:off x="6010964" y="2034325"/>
        <a:ext cx="1705078" cy="1318771"/>
      </dsp:txXfrm>
    </dsp:sp>
    <dsp:sp modelId="{580476AA-4AB2-4D7C-98B8-1BD201ACC374}">
      <dsp:nvSpPr>
        <dsp:cNvPr id="0" name=""/>
        <dsp:cNvSpPr/>
      </dsp:nvSpPr>
      <dsp:spPr>
        <a:xfrm>
          <a:off x="8346921" y="670263"/>
          <a:ext cx="1040097" cy="10400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C4E8D-6588-40B5-B42D-6D4B4317E9D6}">
      <dsp:nvSpPr>
        <dsp:cNvPr id="0" name=""/>
        <dsp:cNvSpPr/>
      </dsp:nvSpPr>
      <dsp:spPr>
        <a:xfrm>
          <a:off x="8568581" y="891923"/>
          <a:ext cx="596777" cy="5967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2F4C4-732F-492D-B757-6BBF3D5B5F75}">
      <dsp:nvSpPr>
        <dsp:cNvPr id="0" name=""/>
        <dsp:cNvSpPr/>
      </dsp:nvSpPr>
      <dsp:spPr>
        <a:xfrm>
          <a:off x="8014431" y="2034325"/>
          <a:ext cx="1705078" cy="131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Économie d’énergie :Implémenter des mécanismes intelligents pour réduire la consommation énergétique des capteurs et des services cloud, en fonction des périodes de faible activité.</a:t>
          </a:r>
          <a:endParaRPr lang="en-US" sz="1100" kern="1200"/>
        </a:p>
      </dsp:txBody>
      <dsp:txXfrm>
        <a:off x="8014431" y="2034325"/>
        <a:ext cx="1705078" cy="1318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8BBB4-67D2-4084-829D-D0959A3DAB3D}" type="datetimeFigureOut">
              <a:rPr lang="fr-FR" smtClean="0"/>
              <a:t>23/12/2024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9A1CE-0490-4E74-9479-446B52914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30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9A1CE-0490-4E74-9479-446B52914D9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D89F7A-C16A-48EE-A4D4-C6656DD122E7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4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8CC-D4F1-4152-B954-41CC27DA46E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4D65-0365-45C9-90A6-F029539E0C85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7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AB78-09D9-49DD-A28A-162A333D06F2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B1ED-626B-42C6-A8A6-0D9DD1B21E94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5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0D1D-C38A-44E4-A0A7-1F611FB8CC7E}" type="datetime1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7BA0-E733-4F08-85C5-441310624AE4}" type="datetime1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5225-240A-4349-8B15-2F2AFAAFE995}" type="datetime1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5573-4158-4B7C-9353-3C291EA36460}" type="datetime1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1CB-ED26-454F-A31D-69BA704E2A6D}" type="datetime1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1FB-3434-4579-9B39-17C1DEF70DA1}" type="datetime1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F966D61-9030-4C48-B5FF-6A5D030D658F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2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JmScNpiUTSfhSU0GdlxXBzuZlwVJN8-?authuser=0#scrollTo=nEqv3icwFPa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32577A-17CF-D37C-E60E-A71AA3834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r>
              <a:rPr lang="fr-FR" sz="4000"/>
              <a:t>Conception d'une architecture de données modernes avec Cloud Computing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3529F6-5706-7E46-E38A-0157012BC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fr-FR" sz="1600"/>
              <a:t>Présenté par :Edlia Islande MOUTSINGA MOUNDOUNGA </a:t>
            </a:r>
          </a:p>
          <a:p>
            <a:pPr algn="r"/>
            <a:r>
              <a:rPr lang="fr-FR" sz="1600"/>
              <a:t>Sous la direction du : Dr Mohamed Amine TALHAOUI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5D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598DA82-BCAB-7915-8687-3846980A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31" r="26376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9A8D8-1959-5416-7952-41DC6D4C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effectLst>
            <a:outerShdw blurRad="50800" dist="12700" dir="2700000" algn="tl" rotWithShape="0">
              <a:prstClr val="black">
                <a:alpha val="43000"/>
              </a:prstClr>
            </a:outerShdw>
          </a:effec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75E1B-607D-E5CE-71AA-C1039FDA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9C407BA6-1944-E1CA-D067-194E001D70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D1A27D-12B8-C926-BF98-666FC555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E759E0-DC9A-3183-C8FF-9C59850A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fr-FR" sz="4600"/>
              <a:t>Démonstration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F673CB-41B9-7F41-CFC2-0A9CCAD2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fr-FR" dirty="0">
                <a:hlinkClick r:id="rId2"/>
              </a:rPr>
              <a:t>https://colab.research.google.com/drive/1fJmScNpiUTSfhSU0GdlxXBzuZlwVJN8-?authuser=0#scrollTo=nEqv3icwFPa-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B16A50-B264-31E9-CC4B-DF08C7B7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59FEF-CC64-7F7C-390D-7FE153E9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fr-FR"/>
              <a:t>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E8CF9-0CD8-0784-6C54-A0A2ADF4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32817BF2-93F7-AD46-6377-E761180C3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55068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145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7BFC9-0334-F230-BF1A-42D65C33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fr-FR" sz="3600"/>
              <a:t>Introduction au scénario </a:t>
            </a:r>
          </a:p>
        </p:txBody>
      </p:sp>
      <p:graphicFrame>
        <p:nvGraphicFramePr>
          <p:cNvPr id="45" name="Espace réservé du contenu 2">
            <a:extLst>
              <a:ext uri="{FF2B5EF4-FFF2-40B4-BE49-F238E27FC236}">
                <a16:creationId xmlns:a16="http://schemas.microsoft.com/office/drawing/2014/main" id="{7C961217-85DC-E8A2-A121-E2B82AF95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580549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6B5FDF-DC91-A6CE-F0F9-27D69B86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sque dur en forme de nuage avec câbles">
            <a:extLst>
              <a:ext uri="{FF2B5EF4-FFF2-40B4-BE49-F238E27FC236}">
                <a16:creationId xmlns:a16="http://schemas.microsoft.com/office/drawing/2014/main" id="{2855AA29-F3A6-129C-5E4D-BD4AF439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9FC1D-D3BB-A159-32FE-D0606C34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18" y="1562101"/>
            <a:ext cx="3905203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des technologies et service cloud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C524E9-04EB-4E7D-61D6-7DC3901D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53BC9-8E2B-6C05-4DFF-4B2D0E36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fr-FR" dirty="0"/>
              <a:t>Ingestion des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EB91BD-AF72-C801-658A-DF588E46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6859"/>
            <a:ext cx="5455921" cy="256428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E43ED0-0E9E-860D-4FF7-0F0A352D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334BF1EA-09C7-21ED-5131-CD36BAA67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145806"/>
              </p:ext>
            </p:extLst>
          </p:nvPr>
        </p:nvGraphicFramePr>
        <p:xfrm>
          <a:off x="1024128" y="2286000"/>
          <a:ext cx="442961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82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9CBF9-9699-23AE-2B1E-75BBC6E9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fr-FR"/>
              <a:t>Traitement et analyse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157A1F-B2FF-EFE3-74FB-2A64C61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B64FDCE9-7921-62A8-BACC-6651F3353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0885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5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F87691-0C56-7F2E-43A6-69BAB563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fr-FR" dirty="0"/>
              <a:t>Sécurité et gestion de données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C3C615-E594-F6E6-BAD4-E3ADF5E1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9" name="Espace réservé du contenu 6">
            <a:extLst>
              <a:ext uri="{FF2B5EF4-FFF2-40B4-BE49-F238E27FC236}">
                <a16:creationId xmlns:a16="http://schemas.microsoft.com/office/drawing/2014/main" id="{2C8934E4-AC48-1525-114B-5AE7E0CDC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03166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6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D7FDBE-04B2-28C6-30AD-69FA938A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Avantages et défis </a:t>
            </a:r>
          </a:p>
        </p:txBody>
      </p: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7F32B92-34AB-3D0B-6396-8E9E852A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2322"/>
            <a:ext cx="5459470" cy="379433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DE9E1-F74D-E4D4-8052-48A2B58B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0C12960-6E85-460F-B6E3-5B82CB31AF3D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01DB5-F508-3C76-D2B3-BD25A650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C3F92DA9-80E0-5EA6-3A03-6803200C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fr-FR"/>
              <a:t>Cette architecture basée sur Google Pub/</a:t>
            </a:r>
            <a:r>
              <a:rPr lang="fr-FR" err="1"/>
              <a:t>Sub</a:t>
            </a:r>
            <a:r>
              <a:rPr lang="fr-FR"/>
              <a:t> et Python offre une solution robuste pour traiter et analyser des données IoT en temps réel.</a:t>
            </a:r>
          </a:p>
          <a:p>
            <a:r>
              <a:rPr lang="fr-FR"/>
              <a:t>La détection d'anomalies est rapide et efficace, avec une visualisation claire des résultats grâce à </a:t>
            </a:r>
            <a:r>
              <a:rPr lang="fr-FR" err="1"/>
              <a:t>Matplotlib</a:t>
            </a:r>
            <a:r>
              <a:rPr lang="fr-FR"/>
              <a:t>.</a:t>
            </a:r>
          </a:p>
          <a:p>
            <a:r>
              <a:rPr lang="fr-FR"/>
              <a:t>Avec une scalabilité élevée et des outils flexibles, cette solution répond aux besoins d’environnements IoT dynamiques.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5C0DCA-39EE-0DA9-9F95-1FFCA691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2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6BFCDCF952B49B550FF7DE703D7E8" ma:contentTypeVersion="15" ma:contentTypeDescription="Crée un document." ma:contentTypeScope="" ma:versionID="ff49f97355f8495bd3d70e94b9d07621">
  <xsd:schema xmlns:xsd="http://www.w3.org/2001/XMLSchema" xmlns:xs="http://www.w3.org/2001/XMLSchema" xmlns:p="http://schemas.microsoft.com/office/2006/metadata/properties" xmlns:ns3="b6dd3bb6-9964-438a-be1e-43cc871671b9" xmlns:ns4="700b6c41-8173-4fbb-ae42-9650a7f7d418" targetNamespace="http://schemas.microsoft.com/office/2006/metadata/properties" ma:root="true" ma:fieldsID="fe93036c8197172c12aba2b1f09abc79" ns3:_="" ns4:_="">
    <xsd:import namespace="b6dd3bb6-9964-438a-be1e-43cc871671b9"/>
    <xsd:import namespace="700b6c41-8173-4fbb-ae42-9650a7f7d4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SystemTags" minOccurs="0"/>
                <xsd:element ref="ns4:MediaServiceDateTake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dd3bb6-9964-438a-be1e-43cc871671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b6c41-8173-4fbb-ae42-9650a7f7d418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0b6c41-8173-4fbb-ae42-9650a7f7d418" xsi:nil="true"/>
  </documentManagement>
</p:properties>
</file>

<file path=customXml/itemProps1.xml><?xml version="1.0" encoding="utf-8"?>
<ds:datastoreItem xmlns:ds="http://schemas.openxmlformats.org/officeDocument/2006/customXml" ds:itemID="{CC962597-0ECA-482D-956C-B7141F67C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dd3bb6-9964-438a-be1e-43cc871671b9"/>
    <ds:schemaRef ds:uri="700b6c41-8173-4fbb-ae42-9650a7f7d4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22B945-E656-47EA-A48A-50187CF029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C74035-FC5F-4208-977F-52DA2E165350}">
  <ds:schemaRefs>
    <ds:schemaRef ds:uri="700b6c41-8173-4fbb-ae42-9650a7f7d418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6dd3bb6-9964-438a-be1e-43cc871671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200</TotalTime>
  <Words>573</Words>
  <Application>Microsoft Office PowerPoint</Application>
  <PresentationFormat>Grand écran</PresentationFormat>
  <Paragraphs>58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Tw Cen MT</vt:lpstr>
      <vt:lpstr>Tw Cen MT Condensed</vt:lpstr>
      <vt:lpstr>Wingdings 3</vt:lpstr>
      <vt:lpstr>Intégral</vt:lpstr>
      <vt:lpstr>Conception d'une architecture de données modernes avec Cloud Computing</vt:lpstr>
      <vt:lpstr>Plan</vt:lpstr>
      <vt:lpstr>Introduction au scénario </vt:lpstr>
      <vt:lpstr>Description des technologies et service cloud</vt:lpstr>
      <vt:lpstr>Ingestion des données</vt:lpstr>
      <vt:lpstr>Traitement et analyse</vt:lpstr>
      <vt:lpstr>Sécurité et gestion de données </vt:lpstr>
      <vt:lpstr>Avantages et défis </vt:lpstr>
      <vt:lpstr>Conclusion</vt:lpstr>
      <vt:lpstr>Perspectives</vt:lpstr>
      <vt:lpstr>Démonstration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MOUTSINGA MOUNDOUNGA Edlia Islande</dc:creator>
  <cp:lastModifiedBy>MOUTSINGA MOUNDOUNGA Edlia Islande</cp:lastModifiedBy>
  <cp:revision>1</cp:revision>
  <dcterms:created xsi:type="dcterms:W3CDTF">2024-11-29T06:49:05Z</dcterms:created>
  <dcterms:modified xsi:type="dcterms:W3CDTF">2024-12-23T11:02:28Z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0x0101001D36BFCDCF952B49B550FF7DE703D7E8</vt:lpwstr>
  </property>
</Properties>
</file>