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72" r:id="rId6"/>
    <p:sldId id="296" r:id="rId7"/>
    <p:sldId id="261" r:id="rId8"/>
    <p:sldId id="262" r:id="rId9"/>
    <p:sldId id="297" r:id="rId10"/>
    <p:sldId id="298" r:id="rId11"/>
    <p:sldId id="299" r:id="rId12"/>
    <p:sldId id="312" r:id="rId13"/>
    <p:sldId id="313" r:id="rId14"/>
    <p:sldId id="300" r:id="rId15"/>
    <p:sldId id="301" r:id="rId16"/>
    <p:sldId id="302" r:id="rId17"/>
    <p:sldId id="314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31" r:id="rId37"/>
    <p:sldId id="325" r:id="rId38"/>
    <p:sldId id="332" r:id="rId39"/>
    <p:sldId id="326" r:id="rId40"/>
    <p:sldId id="327" r:id="rId41"/>
  </p:sldIdLst>
  <p:sldSz cx="9144000" cy="5143500" type="screen16x9"/>
  <p:notesSz cx="6858000" cy="9144000"/>
  <p:embeddedFontLst>
    <p:embeddedFont>
      <p:font typeface="Raleway" panose="020B0604020202020204" charset="0"/>
      <p:regular r:id="rId43"/>
      <p:bold r:id="rId44"/>
      <p:italic r:id="rId45"/>
      <p:boldItalic r:id="rId46"/>
    </p:embeddedFont>
    <p:embeddedFont>
      <p:font typeface="Alata" panose="020B0604020202020204" charset="0"/>
      <p:regular r:id="rId47"/>
    </p:embeddedFont>
    <p:embeddedFont>
      <p:font typeface="Albert Sans" panose="020B0604020202020204" charset="0"/>
      <p:regular r:id="rId48"/>
      <p:bold r:id="rId49"/>
      <p:italic r:id="rId50"/>
      <p:boldItalic r:id="rId51"/>
    </p:embeddedFont>
    <p:embeddedFont>
      <p:font typeface="Bebas Neue" panose="020B0604020202020204" charset="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24C997-F679-4965-A43A-7905A2695529}">
  <a:tblStyle styleId="{4424C997-F679-4965-A43A-7905A26955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315F1C-8803-4B14-B927-4D43E6A3F8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9FA32C-B081-4300-B2B4-D36DD2384DEB}" type="doc">
      <dgm:prSet loTypeId="urn:microsoft.com/office/officeart/2005/8/layout/venn1" loCatId="relationship" qsTypeId="urn:microsoft.com/office/officeart/2005/8/quickstyle/simple1" qsCatId="simple" csTypeId="urn:microsoft.com/office/officeart/2005/8/colors/accent5_4" csCatId="accent5"/>
      <dgm:spPr/>
      <dgm:t>
        <a:bodyPr/>
        <a:lstStyle/>
        <a:p>
          <a:endParaRPr lang="fr-FR"/>
        </a:p>
      </dgm:t>
    </dgm:pt>
    <dgm:pt modelId="{47D9A693-4C4F-4344-9952-EC0DE159D42D}">
      <dgm:prSet custT="1"/>
      <dgm:spPr/>
      <dgm:t>
        <a:bodyPr/>
        <a:lstStyle/>
        <a:p>
          <a:pPr rtl="0"/>
          <a:endParaRPr lang="en-US" sz="1050"/>
        </a:p>
      </dgm:t>
    </dgm:pt>
    <dgm:pt modelId="{F3733149-6FAC-496D-A1A4-2EDFEEAC6533}" type="parTrans" cxnId="{8A36B308-CC6C-4036-B7D4-6E5BD59759A1}">
      <dgm:prSet/>
      <dgm:spPr/>
      <dgm:t>
        <a:bodyPr/>
        <a:lstStyle/>
        <a:p>
          <a:endParaRPr lang="fr-FR" sz="1050"/>
        </a:p>
      </dgm:t>
    </dgm:pt>
    <dgm:pt modelId="{2D600CE9-C5F2-47E9-BC3D-AAD0621960EA}" type="sibTrans" cxnId="{8A36B308-CC6C-4036-B7D4-6E5BD59759A1}">
      <dgm:prSet/>
      <dgm:spPr/>
      <dgm:t>
        <a:bodyPr/>
        <a:lstStyle/>
        <a:p>
          <a:endParaRPr lang="fr-FR" sz="1050"/>
        </a:p>
      </dgm:t>
    </dgm:pt>
    <dgm:pt modelId="{029D4190-A6BC-45AC-B65C-70F28B911803}">
      <dgm:prSet custT="1"/>
      <dgm:spPr/>
      <dgm:t>
        <a:bodyPr/>
        <a:lstStyle/>
        <a:p>
          <a:pPr rtl="0"/>
          <a:r>
            <a:rPr lang="en-US" sz="1050" b="0" i="0" baseline="0" smtClean="0"/>
            <a:t>Collecter des données de multiple capteurs </a:t>
          </a:r>
          <a:endParaRPr lang="en-US" sz="1050"/>
        </a:p>
      </dgm:t>
    </dgm:pt>
    <dgm:pt modelId="{B7DBC26D-8F33-4B27-9720-2B5603AF6CCE}" type="parTrans" cxnId="{DEBD9D79-10CC-4451-94C4-66002C9E6282}">
      <dgm:prSet/>
      <dgm:spPr/>
      <dgm:t>
        <a:bodyPr/>
        <a:lstStyle/>
        <a:p>
          <a:endParaRPr lang="fr-FR" sz="1050"/>
        </a:p>
      </dgm:t>
    </dgm:pt>
    <dgm:pt modelId="{23C9A0A6-F591-4636-8F85-642F7D72AFFE}" type="sibTrans" cxnId="{DEBD9D79-10CC-4451-94C4-66002C9E6282}">
      <dgm:prSet/>
      <dgm:spPr/>
      <dgm:t>
        <a:bodyPr/>
        <a:lstStyle/>
        <a:p>
          <a:endParaRPr lang="fr-FR" sz="1050"/>
        </a:p>
      </dgm:t>
    </dgm:pt>
    <dgm:pt modelId="{DA6B4DDF-DC1D-4A31-8B50-A01D34804862}">
      <dgm:prSet custT="1"/>
      <dgm:spPr/>
      <dgm:t>
        <a:bodyPr/>
        <a:lstStyle/>
        <a:p>
          <a:pPr rtl="0"/>
          <a:r>
            <a:rPr lang="en-US" sz="1050" b="0" i="0" baseline="0" smtClean="0"/>
            <a:t>Analyser ces données en temps réel </a:t>
          </a:r>
          <a:endParaRPr lang="en-US" sz="1050"/>
        </a:p>
      </dgm:t>
    </dgm:pt>
    <dgm:pt modelId="{004FBB25-574F-4EED-ADC5-F5484258F44C}" type="parTrans" cxnId="{B458C311-ED1C-4F67-AAB2-1DBC1F5128E3}">
      <dgm:prSet/>
      <dgm:spPr/>
      <dgm:t>
        <a:bodyPr/>
        <a:lstStyle/>
        <a:p>
          <a:endParaRPr lang="fr-FR" sz="1050"/>
        </a:p>
      </dgm:t>
    </dgm:pt>
    <dgm:pt modelId="{2B7996F7-C52A-43D8-9CA5-1F79E5889C38}" type="sibTrans" cxnId="{B458C311-ED1C-4F67-AAB2-1DBC1F5128E3}">
      <dgm:prSet/>
      <dgm:spPr/>
      <dgm:t>
        <a:bodyPr/>
        <a:lstStyle/>
        <a:p>
          <a:endParaRPr lang="fr-FR" sz="1050"/>
        </a:p>
      </dgm:t>
    </dgm:pt>
    <dgm:pt modelId="{75651636-2EFB-4835-A3D3-17BA06CA5B9C}">
      <dgm:prSet custT="1"/>
      <dgm:spPr/>
      <dgm:t>
        <a:bodyPr/>
        <a:lstStyle/>
        <a:p>
          <a:pPr rtl="0"/>
          <a:r>
            <a:rPr lang="en-US" sz="1050" b="0" i="0" baseline="0" smtClean="0"/>
            <a:t>Détecter des anomalies potentielles </a:t>
          </a:r>
          <a:endParaRPr lang="en-US" sz="1050"/>
        </a:p>
      </dgm:t>
    </dgm:pt>
    <dgm:pt modelId="{4BAE495A-A6C7-42C3-901D-B55800AA9634}" type="parTrans" cxnId="{8E6BF261-3A5D-40E8-B7E5-6EFE974CE7B7}">
      <dgm:prSet/>
      <dgm:spPr/>
      <dgm:t>
        <a:bodyPr/>
        <a:lstStyle/>
        <a:p>
          <a:endParaRPr lang="fr-FR" sz="1050"/>
        </a:p>
      </dgm:t>
    </dgm:pt>
    <dgm:pt modelId="{727EEE60-0B8E-49E3-8061-524D649D5D6C}" type="sibTrans" cxnId="{8E6BF261-3A5D-40E8-B7E5-6EFE974CE7B7}">
      <dgm:prSet/>
      <dgm:spPr/>
      <dgm:t>
        <a:bodyPr/>
        <a:lstStyle/>
        <a:p>
          <a:endParaRPr lang="fr-FR" sz="1050"/>
        </a:p>
      </dgm:t>
    </dgm:pt>
    <dgm:pt modelId="{07331D0B-CD0A-456D-BFF5-3BF4D2C6E5DF}">
      <dgm:prSet custT="1"/>
      <dgm:spPr/>
      <dgm:t>
        <a:bodyPr/>
        <a:lstStyle/>
        <a:p>
          <a:pPr rtl="0"/>
          <a:r>
            <a:rPr lang="en-US" sz="1050" b="0" i="0" baseline="0" smtClean="0"/>
            <a:t>Alerter rapidement en cas de risque</a:t>
          </a:r>
          <a:endParaRPr lang="en-US" sz="1050"/>
        </a:p>
      </dgm:t>
    </dgm:pt>
    <dgm:pt modelId="{11243707-2A66-49FC-9EBA-7ABA6DD74039}" type="parTrans" cxnId="{20B06C69-5964-41FC-8339-BFA28CAEA255}">
      <dgm:prSet/>
      <dgm:spPr/>
      <dgm:t>
        <a:bodyPr/>
        <a:lstStyle/>
        <a:p>
          <a:endParaRPr lang="fr-FR" sz="1050"/>
        </a:p>
      </dgm:t>
    </dgm:pt>
    <dgm:pt modelId="{8816BAC2-A2D1-4A21-A78D-F78A57A95850}" type="sibTrans" cxnId="{20B06C69-5964-41FC-8339-BFA28CAEA255}">
      <dgm:prSet/>
      <dgm:spPr/>
      <dgm:t>
        <a:bodyPr/>
        <a:lstStyle/>
        <a:p>
          <a:endParaRPr lang="fr-FR" sz="1050"/>
        </a:p>
      </dgm:t>
    </dgm:pt>
    <dgm:pt modelId="{C0BA4C99-15DF-493E-8EA7-0C15CBE95DCC}" type="pres">
      <dgm:prSet presAssocID="{F09FA32C-B081-4300-B2B4-D36DD2384DEB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18BD0D4F-13C8-4996-945D-DFA307992240}" type="pres">
      <dgm:prSet presAssocID="{47D9A693-4C4F-4344-9952-EC0DE159D42D}" presName="circ1" presStyleLbl="vennNode1" presStyleIdx="0" presStyleCnt="5"/>
      <dgm:spPr/>
    </dgm:pt>
    <dgm:pt modelId="{F0913D69-6D1F-4FFF-8FA8-0DF3528120EA}" type="pres">
      <dgm:prSet presAssocID="{47D9A693-4C4F-4344-9952-EC0DE159D42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DB7E8F-B358-4475-88E4-60C8E5EF1DA5}" type="pres">
      <dgm:prSet presAssocID="{029D4190-A6BC-45AC-B65C-70F28B911803}" presName="circ2" presStyleLbl="vennNode1" presStyleIdx="1" presStyleCnt="5"/>
      <dgm:spPr/>
    </dgm:pt>
    <dgm:pt modelId="{AE109EBA-4519-4A8F-BE02-BC931E41464A}" type="pres">
      <dgm:prSet presAssocID="{029D4190-A6BC-45AC-B65C-70F28B911803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5D67FD7-5FFE-415A-8E93-8C8EC2DBEB8F}" type="pres">
      <dgm:prSet presAssocID="{DA6B4DDF-DC1D-4A31-8B50-A01D34804862}" presName="circ3" presStyleLbl="vennNode1" presStyleIdx="2" presStyleCnt="5"/>
      <dgm:spPr/>
    </dgm:pt>
    <dgm:pt modelId="{A6875961-6680-4775-8614-D451F08317E9}" type="pres">
      <dgm:prSet presAssocID="{DA6B4DDF-DC1D-4A31-8B50-A01D3480486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754B55-9A2D-45ED-A5F6-8AF3D9741C65}" type="pres">
      <dgm:prSet presAssocID="{75651636-2EFB-4835-A3D3-17BA06CA5B9C}" presName="circ4" presStyleLbl="vennNode1" presStyleIdx="3" presStyleCnt="5"/>
      <dgm:spPr/>
    </dgm:pt>
    <dgm:pt modelId="{67917C86-728F-4462-B425-DBB3B1BECC94}" type="pres">
      <dgm:prSet presAssocID="{75651636-2EFB-4835-A3D3-17BA06CA5B9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39AC52-0627-4A47-A5BF-D1F38762C42F}" type="pres">
      <dgm:prSet presAssocID="{07331D0B-CD0A-456D-BFF5-3BF4D2C6E5DF}" presName="circ5" presStyleLbl="vennNode1" presStyleIdx="4" presStyleCnt="5"/>
      <dgm:spPr/>
    </dgm:pt>
    <dgm:pt modelId="{E007056B-BA9D-4FF8-83B2-1F683CF92469}" type="pres">
      <dgm:prSet presAssocID="{07331D0B-CD0A-456D-BFF5-3BF4D2C6E5D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8A36B308-CC6C-4036-B7D4-6E5BD59759A1}" srcId="{F09FA32C-B081-4300-B2B4-D36DD2384DEB}" destId="{47D9A693-4C4F-4344-9952-EC0DE159D42D}" srcOrd="0" destOrd="0" parTransId="{F3733149-6FAC-496D-A1A4-2EDFEEAC6533}" sibTransId="{2D600CE9-C5F2-47E9-BC3D-AAD0621960EA}"/>
    <dgm:cxn modelId="{DEBD9D79-10CC-4451-94C4-66002C9E6282}" srcId="{F09FA32C-B081-4300-B2B4-D36DD2384DEB}" destId="{029D4190-A6BC-45AC-B65C-70F28B911803}" srcOrd="1" destOrd="0" parTransId="{B7DBC26D-8F33-4B27-9720-2B5603AF6CCE}" sibTransId="{23C9A0A6-F591-4636-8F85-642F7D72AFFE}"/>
    <dgm:cxn modelId="{EB80AF02-1AD8-4D00-917C-2E329B26CA1A}" type="presOf" srcId="{07331D0B-CD0A-456D-BFF5-3BF4D2C6E5DF}" destId="{E007056B-BA9D-4FF8-83B2-1F683CF92469}" srcOrd="0" destOrd="0" presId="urn:microsoft.com/office/officeart/2005/8/layout/venn1"/>
    <dgm:cxn modelId="{97663B69-1E36-48A2-9087-B3BA8A7DEAC2}" type="presOf" srcId="{75651636-2EFB-4835-A3D3-17BA06CA5B9C}" destId="{67917C86-728F-4462-B425-DBB3B1BECC94}" srcOrd="0" destOrd="0" presId="urn:microsoft.com/office/officeart/2005/8/layout/venn1"/>
    <dgm:cxn modelId="{B025E85F-6B0F-4697-9758-3F7E772D4F42}" type="presOf" srcId="{029D4190-A6BC-45AC-B65C-70F28B911803}" destId="{AE109EBA-4519-4A8F-BE02-BC931E41464A}" srcOrd="0" destOrd="0" presId="urn:microsoft.com/office/officeart/2005/8/layout/venn1"/>
    <dgm:cxn modelId="{2F6674B7-A03E-450D-9E82-7F9B015D5E38}" type="presOf" srcId="{47D9A693-4C4F-4344-9952-EC0DE159D42D}" destId="{F0913D69-6D1F-4FFF-8FA8-0DF3528120EA}" srcOrd="0" destOrd="0" presId="urn:microsoft.com/office/officeart/2005/8/layout/venn1"/>
    <dgm:cxn modelId="{9C7AA978-A30A-4A34-9536-595DC5774168}" type="presOf" srcId="{DA6B4DDF-DC1D-4A31-8B50-A01D34804862}" destId="{A6875961-6680-4775-8614-D451F08317E9}" srcOrd="0" destOrd="0" presId="urn:microsoft.com/office/officeart/2005/8/layout/venn1"/>
    <dgm:cxn modelId="{8E6BF261-3A5D-40E8-B7E5-6EFE974CE7B7}" srcId="{F09FA32C-B081-4300-B2B4-D36DD2384DEB}" destId="{75651636-2EFB-4835-A3D3-17BA06CA5B9C}" srcOrd="3" destOrd="0" parTransId="{4BAE495A-A6C7-42C3-901D-B55800AA9634}" sibTransId="{727EEE60-0B8E-49E3-8061-524D649D5D6C}"/>
    <dgm:cxn modelId="{20B06C69-5964-41FC-8339-BFA28CAEA255}" srcId="{F09FA32C-B081-4300-B2B4-D36DD2384DEB}" destId="{07331D0B-CD0A-456D-BFF5-3BF4D2C6E5DF}" srcOrd="4" destOrd="0" parTransId="{11243707-2A66-49FC-9EBA-7ABA6DD74039}" sibTransId="{8816BAC2-A2D1-4A21-A78D-F78A57A95850}"/>
    <dgm:cxn modelId="{DFF6CEA1-ABC2-4805-9DB3-98B0CB7D10F9}" type="presOf" srcId="{F09FA32C-B081-4300-B2B4-D36DD2384DEB}" destId="{C0BA4C99-15DF-493E-8EA7-0C15CBE95DCC}" srcOrd="0" destOrd="0" presId="urn:microsoft.com/office/officeart/2005/8/layout/venn1"/>
    <dgm:cxn modelId="{B458C311-ED1C-4F67-AAB2-1DBC1F5128E3}" srcId="{F09FA32C-B081-4300-B2B4-D36DD2384DEB}" destId="{DA6B4DDF-DC1D-4A31-8B50-A01D34804862}" srcOrd="2" destOrd="0" parTransId="{004FBB25-574F-4EED-ADC5-F5484258F44C}" sibTransId="{2B7996F7-C52A-43D8-9CA5-1F79E5889C38}"/>
    <dgm:cxn modelId="{D4CB71A1-8151-4CEA-9D6E-E12BCF6182E5}" type="presParOf" srcId="{C0BA4C99-15DF-493E-8EA7-0C15CBE95DCC}" destId="{18BD0D4F-13C8-4996-945D-DFA307992240}" srcOrd="0" destOrd="0" presId="urn:microsoft.com/office/officeart/2005/8/layout/venn1"/>
    <dgm:cxn modelId="{038A38F4-6FAF-4DB2-BA89-9C53E657678B}" type="presParOf" srcId="{C0BA4C99-15DF-493E-8EA7-0C15CBE95DCC}" destId="{F0913D69-6D1F-4FFF-8FA8-0DF3528120EA}" srcOrd="1" destOrd="0" presId="urn:microsoft.com/office/officeart/2005/8/layout/venn1"/>
    <dgm:cxn modelId="{ADC0089C-62AD-40AA-9F91-35128B17795A}" type="presParOf" srcId="{C0BA4C99-15DF-493E-8EA7-0C15CBE95DCC}" destId="{7BDB7E8F-B358-4475-88E4-60C8E5EF1DA5}" srcOrd="2" destOrd="0" presId="urn:microsoft.com/office/officeart/2005/8/layout/venn1"/>
    <dgm:cxn modelId="{5F92665E-C7B7-4D63-AB54-A3E862D94F9C}" type="presParOf" srcId="{C0BA4C99-15DF-493E-8EA7-0C15CBE95DCC}" destId="{AE109EBA-4519-4A8F-BE02-BC931E41464A}" srcOrd="3" destOrd="0" presId="urn:microsoft.com/office/officeart/2005/8/layout/venn1"/>
    <dgm:cxn modelId="{F7B68FDE-F772-43A1-B6A4-53BFCE74405C}" type="presParOf" srcId="{C0BA4C99-15DF-493E-8EA7-0C15CBE95DCC}" destId="{E5D67FD7-5FFE-415A-8E93-8C8EC2DBEB8F}" srcOrd="4" destOrd="0" presId="urn:microsoft.com/office/officeart/2005/8/layout/venn1"/>
    <dgm:cxn modelId="{AFB88654-DF2F-464E-B1BC-D258B710A17C}" type="presParOf" srcId="{C0BA4C99-15DF-493E-8EA7-0C15CBE95DCC}" destId="{A6875961-6680-4775-8614-D451F08317E9}" srcOrd="5" destOrd="0" presId="urn:microsoft.com/office/officeart/2005/8/layout/venn1"/>
    <dgm:cxn modelId="{8E5DD103-E472-42B7-AD59-D8D3C1E8943F}" type="presParOf" srcId="{C0BA4C99-15DF-493E-8EA7-0C15CBE95DCC}" destId="{76754B55-9A2D-45ED-A5F6-8AF3D9741C65}" srcOrd="6" destOrd="0" presId="urn:microsoft.com/office/officeart/2005/8/layout/venn1"/>
    <dgm:cxn modelId="{1B9CD2DA-8402-408A-8EB3-8E41A125B910}" type="presParOf" srcId="{C0BA4C99-15DF-493E-8EA7-0C15CBE95DCC}" destId="{67917C86-728F-4462-B425-DBB3B1BECC94}" srcOrd="7" destOrd="0" presId="urn:microsoft.com/office/officeart/2005/8/layout/venn1"/>
    <dgm:cxn modelId="{B703E0B3-FD81-4912-B3EE-D2BC8DAEFF98}" type="presParOf" srcId="{C0BA4C99-15DF-493E-8EA7-0C15CBE95DCC}" destId="{4639AC52-0627-4A47-A5BF-D1F38762C42F}" srcOrd="8" destOrd="0" presId="urn:microsoft.com/office/officeart/2005/8/layout/venn1"/>
    <dgm:cxn modelId="{0D663BD9-CDE5-4BBC-A415-53A0CCF313E4}" type="presParOf" srcId="{C0BA4C99-15DF-493E-8EA7-0C15CBE95DCC}" destId="{E007056B-BA9D-4FF8-83B2-1F683CF92469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4468B0-913D-487A-BDAB-061810D8CBB5}" type="doc">
      <dgm:prSet loTypeId="urn:microsoft.com/office/officeart/2005/8/layout/vList3" loCatId="pictur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F2333BE8-45E6-4BAA-847D-342BBD0F403E}">
      <dgm:prSet custT="1"/>
      <dgm:spPr/>
      <dgm:t>
        <a:bodyPr/>
        <a:lstStyle/>
        <a:p>
          <a:pPr rtl="0"/>
          <a:endParaRPr lang="en-US" sz="1100"/>
        </a:p>
      </dgm:t>
    </dgm:pt>
    <dgm:pt modelId="{5D5116A9-77AF-485E-8BC8-BC241227933B}" type="parTrans" cxnId="{6B9176A5-F8DC-4AC5-A416-116ACE58D918}">
      <dgm:prSet/>
      <dgm:spPr/>
      <dgm:t>
        <a:bodyPr/>
        <a:lstStyle/>
        <a:p>
          <a:endParaRPr lang="fr-FR" sz="1100"/>
        </a:p>
      </dgm:t>
    </dgm:pt>
    <dgm:pt modelId="{8E402396-4661-4042-9D31-5EC287635E64}" type="sibTrans" cxnId="{6B9176A5-F8DC-4AC5-A416-116ACE58D918}">
      <dgm:prSet/>
      <dgm:spPr/>
      <dgm:t>
        <a:bodyPr/>
        <a:lstStyle/>
        <a:p>
          <a:endParaRPr lang="fr-FR" sz="1100"/>
        </a:p>
      </dgm:t>
    </dgm:pt>
    <dgm:pt modelId="{D56DA17E-CBB0-4BC1-8D2D-B099920B5813}">
      <dgm:prSet custT="1"/>
      <dgm:spPr/>
      <dgm:t>
        <a:bodyPr/>
        <a:lstStyle/>
        <a:p>
          <a:pPr rtl="0"/>
          <a:r>
            <a:rPr lang="en-US" sz="1100" b="0" i="0" baseline="0" dirty="0" err="1" smtClean="0"/>
            <a:t>Développer</a:t>
          </a:r>
          <a:r>
            <a:rPr lang="en-US" sz="1100" b="0" i="0" baseline="0" dirty="0" smtClean="0"/>
            <a:t> </a:t>
          </a:r>
          <a:r>
            <a:rPr lang="en-US" sz="1100" b="0" i="0" baseline="0" dirty="0" err="1" smtClean="0"/>
            <a:t>une</a:t>
          </a:r>
          <a:r>
            <a:rPr lang="en-US" sz="1100" b="0" i="0" baseline="0" dirty="0" smtClean="0"/>
            <a:t> architecture de surveillance </a:t>
          </a:r>
          <a:r>
            <a:rPr lang="en-US" sz="1100" b="0" i="0" baseline="0" dirty="0" err="1" smtClean="0"/>
            <a:t>IoT</a:t>
          </a:r>
          <a:r>
            <a:rPr lang="en-US" sz="1100" b="0" i="0" baseline="0" dirty="0" smtClean="0"/>
            <a:t> </a:t>
          </a:r>
          <a:r>
            <a:rPr lang="en-US" sz="1100" b="0" i="0" baseline="0" dirty="0" err="1" smtClean="0"/>
            <a:t>modulaire</a:t>
          </a:r>
          <a:r>
            <a:rPr lang="en-US" sz="1100" b="0" i="0" baseline="0" dirty="0" smtClean="0"/>
            <a:t> et </a:t>
          </a:r>
          <a:r>
            <a:rPr lang="en-US" sz="1100" b="0" i="0" baseline="0" dirty="0" err="1" smtClean="0"/>
            <a:t>évolutive</a:t>
          </a:r>
          <a:r>
            <a:rPr lang="en-US" sz="1100" b="0" i="0" baseline="0" dirty="0" smtClean="0"/>
            <a:t> </a:t>
          </a:r>
          <a:endParaRPr lang="en-US" sz="1100" dirty="0"/>
        </a:p>
      </dgm:t>
    </dgm:pt>
    <dgm:pt modelId="{9962A7AA-99D9-4ACB-869B-DF8C81119940}" type="parTrans" cxnId="{F1B55704-C8E8-4064-8767-4BB56A22957A}">
      <dgm:prSet/>
      <dgm:spPr/>
      <dgm:t>
        <a:bodyPr/>
        <a:lstStyle/>
        <a:p>
          <a:endParaRPr lang="fr-FR" sz="1100"/>
        </a:p>
      </dgm:t>
    </dgm:pt>
    <dgm:pt modelId="{66F639EE-43F2-48D9-887D-76ABCE54D644}" type="sibTrans" cxnId="{F1B55704-C8E8-4064-8767-4BB56A22957A}">
      <dgm:prSet/>
      <dgm:spPr/>
      <dgm:t>
        <a:bodyPr/>
        <a:lstStyle/>
        <a:p>
          <a:endParaRPr lang="fr-FR" sz="1100"/>
        </a:p>
      </dgm:t>
    </dgm:pt>
    <dgm:pt modelId="{E713B18B-D77A-4BF7-A85D-6833457AA103}">
      <dgm:prSet custT="1"/>
      <dgm:spPr/>
      <dgm:t>
        <a:bodyPr/>
        <a:lstStyle/>
        <a:p>
          <a:pPr rtl="0"/>
          <a:r>
            <a:rPr lang="en-US" sz="1100" b="0" i="0" baseline="0" smtClean="0"/>
            <a:t>Implémenter des mécanismes avancés de détection d'anomalies </a:t>
          </a:r>
          <a:endParaRPr lang="en-US" sz="1100"/>
        </a:p>
      </dgm:t>
    </dgm:pt>
    <dgm:pt modelId="{F09E222F-76FC-4281-868E-A3E1A2925860}" type="parTrans" cxnId="{626FCADE-7BCE-4BDF-B25A-CA96EE60F954}">
      <dgm:prSet/>
      <dgm:spPr/>
      <dgm:t>
        <a:bodyPr/>
        <a:lstStyle/>
        <a:p>
          <a:endParaRPr lang="fr-FR" sz="1100"/>
        </a:p>
      </dgm:t>
    </dgm:pt>
    <dgm:pt modelId="{FFE821C2-1CDA-47F0-AECB-0EBA4D1FFE78}" type="sibTrans" cxnId="{626FCADE-7BCE-4BDF-B25A-CA96EE60F954}">
      <dgm:prSet/>
      <dgm:spPr/>
      <dgm:t>
        <a:bodyPr/>
        <a:lstStyle/>
        <a:p>
          <a:endParaRPr lang="fr-FR" sz="1100"/>
        </a:p>
      </dgm:t>
    </dgm:pt>
    <dgm:pt modelId="{E3F66914-0CE6-4311-8FCA-4319CE207CBC}">
      <dgm:prSet custT="1"/>
      <dgm:spPr/>
      <dgm:t>
        <a:bodyPr/>
        <a:lstStyle/>
        <a:p>
          <a:pPr rtl="0"/>
          <a:r>
            <a:rPr lang="en-US" sz="1100" b="0" i="0" baseline="0" dirty="0" err="1" smtClean="0"/>
            <a:t>Simuler</a:t>
          </a:r>
          <a:r>
            <a:rPr lang="en-US" sz="1100" b="0" i="0" baseline="0" dirty="0" smtClean="0"/>
            <a:t> un </a:t>
          </a:r>
          <a:r>
            <a:rPr lang="en-US" sz="1100" b="0" i="0" baseline="0" dirty="0" err="1" smtClean="0"/>
            <a:t>environnement</a:t>
          </a:r>
          <a:r>
            <a:rPr lang="en-US" sz="1100" b="0" i="0" baseline="0" dirty="0" smtClean="0"/>
            <a:t> cloud pour le </a:t>
          </a:r>
          <a:r>
            <a:rPr lang="en-US" sz="1100" b="0" i="0" baseline="0" dirty="0" err="1" smtClean="0"/>
            <a:t>traitement</a:t>
          </a:r>
          <a:r>
            <a:rPr lang="en-US" sz="1100" b="0" i="0" baseline="0" dirty="0" smtClean="0"/>
            <a:t> des </a:t>
          </a:r>
          <a:r>
            <a:rPr lang="en-US" sz="1100" b="0" i="0" baseline="0" dirty="0" err="1" smtClean="0"/>
            <a:t>données</a:t>
          </a:r>
          <a:r>
            <a:rPr lang="en-US" sz="1100" b="0" i="0" baseline="0" dirty="0" smtClean="0"/>
            <a:t> </a:t>
          </a:r>
          <a:endParaRPr lang="en-US" sz="1100" dirty="0"/>
        </a:p>
      </dgm:t>
    </dgm:pt>
    <dgm:pt modelId="{95D9B70F-FF4D-4B5A-9AA2-352330E73E13}" type="parTrans" cxnId="{5F7D4E08-6003-4B56-9241-578A62DA0D54}">
      <dgm:prSet/>
      <dgm:spPr/>
      <dgm:t>
        <a:bodyPr/>
        <a:lstStyle/>
        <a:p>
          <a:endParaRPr lang="fr-FR" sz="1100"/>
        </a:p>
      </dgm:t>
    </dgm:pt>
    <dgm:pt modelId="{EB404498-279E-4C39-9E96-9F205BF23197}" type="sibTrans" cxnId="{5F7D4E08-6003-4B56-9241-578A62DA0D54}">
      <dgm:prSet/>
      <dgm:spPr/>
      <dgm:t>
        <a:bodyPr/>
        <a:lstStyle/>
        <a:p>
          <a:endParaRPr lang="fr-FR" sz="1100"/>
        </a:p>
      </dgm:t>
    </dgm:pt>
    <dgm:pt modelId="{845B0E22-9F7E-4DC3-80CF-49411FB3DB71}">
      <dgm:prSet custT="1"/>
      <dgm:spPr/>
      <dgm:t>
        <a:bodyPr/>
        <a:lstStyle/>
        <a:p>
          <a:pPr rtl="0"/>
          <a:r>
            <a:rPr lang="en-US" sz="1100" b="0" i="0" baseline="0" smtClean="0"/>
            <a:t>Créer un système d'alerte automatique </a:t>
          </a:r>
          <a:endParaRPr lang="en-US" sz="1100"/>
        </a:p>
      </dgm:t>
    </dgm:pt>
    <dgm:pt modelId="{902C94AA-F53C-449F-AE0F-0819AE6A19B6}" type="parTrans" cxnId="{07FC1E5A-0DA8-40C4-99EE-C812DE2C60DD}">
      <dgm:prSet/>
      <dgm:spPr/>
      <dgm:t>
        <a:bodyPr/>
        <a:lstStyle/>
        <a:p>
          <a:endParaRPr lang="fr-FR" sz="1100"/>
        </a:p>
      </dgm:t>
    </dgm:pt>
    <dgm:pt modelId="{0F5A8BC2-5D9E-48E4-9BFE-34553F778816}" type="sibTrans" cxnId="{07FC1E5A-0DA8-40C4-99EE-C812DE2C60DD}">
      <dgm:prSet/>
      <dgm:spPr/>
      <dgm:t>
        <a:bodyPr/>
        <a:lstStyle/>
        <a:p>
          <a:endParaRPr lang="fr-FR" sz="1100"/>
        </a:p>
      </dgm:t>
    </dgm:pt>
    <dgm:pt modelId="{98A840FA-1B96-49FC-83BE-A5A317EB530D}" type="pres">
      <dgm:prSet presAssocID="{0F4468B0-913D-487A-BDAB-061810D8CBB5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D28061E-4C37-455C-876E-E7BCCF111708}" type="pres">
      <dgm:prSet presAssocID="{F2333BE8-45E6-4BAA-847D-342BBD0F403E}" presName="composite" presStyleCnt="0"/>
      <dgm:spPr/>
    </dgm:pt>
    <dgm:pt modelId="{A40DBE95-FDEE-401D-895F-C31125E837CB}" type="pres">
      <dgm:prSet presAssocID="{F2333BE8-45E6-4BAA-847D-342BBD0F403E}" presName="imgShp" presStyleLbl="fgImgPlace1" presStyleIdx="0" presStyleCnt="5"/>
      <dgm:spPr/>
    </dgm:pt>
    <dgm:pt modelId="{F93C2C74-6100-4DB8-A7BF-BD534AFD806A}" type="pres">
      <dgm:prSet presAssocID="{F2333BE8-45E6-4BAA-847D-342BBD0F403E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636310F-C268-458B-80BB-D46E2E96E368}" type="pres">
      <dgm:prSet presAssocID="{8E402396-4661-4042-9D31-5EC287635E64}" presName="spacing" presStyleCnt="0"/>
      <dgm:spPr/>
    </dgm:pt>
    <dgm:pt modelId="{354A4C78-5873-47E0-8CFC-67A3835748F8}" type="pres">
      <dgm:prSet presAssocID="{D56DA17E-CBB0-4BC1-8D2D-B099920B5813}" presName="composite" presStyleCnt="0"/>
      <dgm:spPr/>
    </dgm:pt>
    <dgm:pt modelId="{C04C1E54-E525-4690-9CC0-DE6794DF79CB}" type="pres">
      <dgm:prSet presAssocID="{D56DA17E-CBB0-4BC1-8D2D-B099920B5813}" presName="imgShp" presStyleLbl="fgImgPlace1" presStyleIdx="1" presStyleCnt="5"/>
      <dgm:spPr/>
    </dgm:pt>
    <dgm:pt modelId="{2BAD37A7-E4B1-4BBF-8F01-2F358DB20BE9}" type="pres">
      <dgm:prSet presAssocID="{D56DA17E-CBB0-4BC1-8D2D-B099920B5813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40CC572-ED08-409D-ACA9-7D5EE8C03992}" type="pres">
      <dgm:prSet presAssocID="{66F639EE-43F2-48D9-887D-76ABCE54D644}" presName="spacing" presStyleCnt="0"/>
      <dgm:spPr/>
    </dgm:pt>
    <dgm:pt modelId="{AA765FBA-91A9-4812-9704-9B1C5B9B5C2C}" type="pres">
      <dgm:prSet presAssocID="{E713B18B-D77A-4BF7-A85D-6833457AA103}" presName="composite" presStyleCnt="0"/>
      <dgm:spPr/>
    </dgm:pt>
    <dgm:pt modelId="{7E6EB77E-619E-41F2-8C1B-E4A8C68FD939}" type="pres">
      <dgm:prSet presAssocID="{E713B18B-D77A-4BF7-A85D-6833457AA103}" presName="imgShp" presStyleLbl="fgImgPlace1" presStyleIdx="2" presStyleCnt="5"/>
      <dgm:spPr/>
    </dgm:pt>
    <dgm:pt modelId="{365311B9-5DFD-4B4A-879B-56D61E8E1E97}" type="pres">
      <dgm:prSet presAssocID="{E713B18B-D77A-4BF7-A85D-6833457AA103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211075-761C-4A0C-85C9-84406BA95CD2}" type="pres">
      <dgm:prSet presAssocID="{FFE821C2-1CDA-47F0-AECB-0EBA4D1FFE78}" presName="spacing" presStyleCnt="0"/>
      <dgm:spPr/>
    </dgm:pt>
    <dgm:pt modelId="{54EA3CC8-BD92-49CD-B4C1-ED558D3D5E52}" type="pres">
      <dgm:prSet presAssocID="{E3F66914-0CE6-4311-8FCA-4319CE207CBC}" presName="composite" presStyleCnt="0"/>
      <dgm:spPr/>
    </dgm:pt>
    <dgm:pt modelId="{2952C127-1089-450E-8581-4CA1A10A5ABA}" type="pres">
      <dgm:prSet presAssocID="{E3F66914-0CE6-4311-8FCA-4319CE207CBC}" presName="imgShp" presStyleLbl="fgImgPlace1" presStyleIdx="3" presStyleCnt="5"/>
      <dgm:spPr/>
    </dgm:pt>
    <dgm:pt modelId="{86283075-260E-4D65-ADC8-87DC026A0901}" type="pres">
      <dgm:prSet presAssocID="{E3F66914-0CE6-4311-8FCA-4319CE207CBC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6BB77C-FAC8-42F7-9E1B-F1DE3AC072C4}" type="pres">
      <dgm:prSet presAssocID="{EB404498-279E-4C39-9E96-9F205BF23197}" presName="spacing" presStyleCnt="0"/>
      <dgm:spPr/>
    </dgm:pt>
    <dgm:pt modelId="{68D0659F-1054-46D9-8242-D2F3B0C3F202}" type="pres">
      <dgm:prSet presAssocID="{845B0E22-9F7E-4DC3-80CF-49411FB3DB71}" presName="composite" presStyleCnt="0"/>
      <dgm:spPr/>
    </dgm:pt>
    <dgm:pt modelId="{F307F177-E9F9-4CCB-8481-6E11D54248AE}" type="pres">
      <dgm:prSet presAssocID="{845B0E22-9F7E-4DC3-80CF-49411FB3DB71}" presName="imgShp" presStyleLbl="fgImgPlace1" presStyleIdx="4" presStyleCnt="5"/>
      <dgm:spPr/>
    </dgm:pt>
    <dgm:pt modelId="{6B77E6B9-960C-4840-83E6-33F2C8FF376F}" type="pres">
      <dgm:prSet presAssocID="{845B0E22-9F7E-4DC3-80CF-49411FB3DB71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1B55704-C8E8-4064-8767-4BB56A22957A}" srcId="{0F4468B0-913D-487A-BDAB-061810D8CBB5}" destId="{D56DA17E-CBB0-4BC1-8D2D-B099920B5813}" srcOrd="1" destOrd="0" parTransId="{9962A7AA-99D9-4ACB-869B-DF8C81119940}" sibTransId="{66F639EE-43F2-48D9-887D-76ABCE54D644}"/>
    <dgm:cxn modelId="{C73A7C25-812A-43D4-B06D-B9D72631EA7B}" type="presOf" srcId="{F2333BE8-45E6-4BAA-847D-342BBD0F403E}" destId="{F93C2C74-6100-4DB8-A7BF-BD534AFD806A}" srcOrd="0" destOrd="0" presId="urn:microsoft.com/office/officeart/2005/8/layout/vList3"/>
    <dgm:cxn modelId="{8F899EB8-29EF-4FB3-99D3-E4CEDC015AE4}" type="presOf" srcId="{845B0E22-9F7E-4DC3-80CF-49411FB3DB71}" destId="{6B77E6B9-960C-4840-83E6-33F2C8FF376F}" srcOrd="0" destOrd="0" presId="urn:microsoft.com/office/officeart/2005/8/layout/vList3"/>
    <dgm:cxn modelId="{EE54E405-CB28-4629-B614-D64CD391D4C9}" type="presOf" srcId="{D56DA17E-CBB0-4BC1-8D2D-B099920B5813}" destId="{2BAD37A7-E4B1-4BBF-8F01-2F358DB20BE9}" srcOrd="0" destOrd="0" presId="urn:microsoft.com/office/officeart/2005/8/layout/vList3"/>
    <dgm:cxn modelId="{5F7D4E08-6003-4B56-9241-578A62DA0D54}" srcId="{0F4468B0-913D-487A-BDAB-061810D8CBB5}" destId="{E3F66914-0CE6-4311-8FCA-4319CE207CBC}" srcOrd="3" destOrd="0" parTransId="{95D9B70F-FF4D-4B5A-9AA2-352330E73E13}" sibTransId="{EB404498-279E-4C39-9E96-9F205BF23197}"/>
    <dgm:cxn modelId="{0688AACD-CBFA-4B56-8802-65FCFCFBD400}" type="presOf" srcId="{E3F66914-0CE6-4311-8FCA-4319CE207CBC}" destId="{86283075-260E-4D65-ADC8-87DC026A0901}" srcOrd="0" destOrd="0" presId="urn:microsoft.com/office/officeart/2005/8/layout/vList3"/>
    <dgm:cxn modelId="{07FC1E5A-0DA8-40C4-99EE-C812DE2C60DD}" srcId="{0F4468B0-913D-487A-BDAB-061810D8CBB5}" destId="{845B0E22-9F7E-4DC3-80CF-49411FB3DB71}" srcOrd="4" destOrd="0" parTransId="{902C94AA-F53C-449F-AE0F-0819AE6A19B6}" sibTransId="{0F5A8BC2-5D9E-48E4-9BFE-34553F778816}"/>
    <dgm:cxn modelId="{2382F13E-EE0A-4544-A360-88804BF5605D}" type="presOf" srcId="{E713B18B-D77A-4BF7-A85D-6833457AA103}" destId="{365311B9-5DFD-4B4A-879B-56D61E8E1E97}" srcOrd="0" destOrd="0" presId="urn:microsoft.com/office/officeart/2005/8/layout/vList3"/>
    <dgm:cxn modelId="{626FCADE-7BCE-4BDF-B25A-CA96EE60F954}" srcId="{0F4468B0-913D-487A-BDAB-061810D8CBB5}" destId="{E713B18B-D77A-4BF7-A85D-6833457AA103}" srcOrd="2" destOrd="0" parTransId="{F09E222F-76FC-4281-868E-A3E1A2925860}" sibTransId="{FFE821C2-1CDA-47F0-AECB-0EBA4D1FFE78}"/>
    <dgm:cxn modelId="{0533B78B-28F5-4914-AF5A-450220D94971}" type="presOf" srcId="{0F4468B0-913D-487A-BDAB-061810D8CBB5}" destId="{98A840FA-1B96-49FC-83BE-A5A317EB530D}" srcOrd="0" destOrd="0" presId="urn:microsoft.com/office/officeart/2005/8/layout/vList3"/>
    <dgm:cxn modelId="{6B9176A5-F8DC-4AC5-A416-116ACE58D918}" srcId="{0F4468B0-913D-487A-BDAB-061810D8CBB5}" destId="{F2333BE8-45E6-4BAA-847D-342BBD0F403E}" srcOrd="0" destOrd="0" parTransId="{5D5116A9-77AF-485E-8BC8-BC241227933B}" sibTransId="{8E402396-4661-4042-9D31-5EC287635E64}"/>
    <dgm:cxn modelId="{E21C65CD-B11D-4758-9116-8AC2972D2B1E}" type="presParOf" srcId="{98A840FA-1B96-49FC-83BE-A5A317EB530D}" destId="{0D28061E-4C37-455C-876E-E7BCCF111708}" srcOrd="0" destOrd="0" presId="urn:microsoft.com/office/officeart/2005/8/layout/vList3"/>
    <dgm:cxn modelId="{F0E0CDE5-AB1D-4331-927C-8422D7B4A1BC}" type="presParOf" srcId="{0D28061E-4C37-455C-876E-E7BCCF111708}" destId="{A40DBE95-FDEE-401D-895F-C31125E837CB}" srcOrd="0" destOrd="0" presId="urn:microsoft.com/office/officeart/2005/8/layout/vList3"/>
    <dgm:cxn modelId="{52442DE0-0FA5-465A-9A12-262D85386338}" type="presParOf" srcId="{0D28061E-4C37-455C-876E-E7BCCF111708}" destId="{F93C2C74-6100-4DB8-A7BF-BD534AFD806A}" srcOrd="1" destOrd="0" presId="urn:microsoft.com/office/officeart/2005/8/layout/vList3"/>
    <dgm:cxn modelId="{87101403-CDC0-4711-B559-0F6625B9BA72}" type="presParOf" srcId="{98A840FA-1B96-49FC-83BE-A5A317EB530D}" destId="{E636310F-C268-458B-80BB-D46E2E96E368}" srcOrd="1" destOrd="0" presId="urn:microsoft.com/office/officeart/2005/8/layout/vList3"/>
    <dgm:cxn modelId="{5FB742FF-941B-4AFA-B03D-F807EDE39392}" type="presParOf" srcId="{98A840FA-1B96-49FC-83BE-A5A317EB530D}" destId="{354A4C78-5873-47E0-8CFC-67A3835748F8}" srcOrd="2" destOrd="0" presId="urn:microsoft.com/office/officeart/2005/8/layout/vList3"/>
    <dgm:cxn modelId="{8EA3A5B4-100A-4DA7-8894-34F8DC9F035C}" type="presParOf" srcId="{354A4C78-5873-47E0-8CFC-67A3835748F8}" destId="{C04C1E54-E525-4690-9CC0-DE6794DF79CB}" srcOrd="0" destOrd="0" presId="urn:microsoft.com/office/officeart/2005/8/layout/vList3"/>
    <dgm:cxn modelId="{7C3BFCEB-1B31-4B01-84E1-D3128C61E899}" type="presParOf" srcId="{354A4C78-5873-47E0-8CFC-67A3835748F8}" destId="{2BAD37A7-E4B1-4BBF-8F01-2F358DB20BE9}" srcOrd="1" destOrd="0" presId="urn:microsoft.com/office/officeart/2005/8/layout/vList3"/>
    <dgm:cxn modelId="{726CA32F-0A9A-419E-839D-4D3A02C806E8}" type="presParOf" srcId="{98A840FA-1B96-49FC-83BE-A5A317EB530D}" destId="{540CC572-ED08-409D-ACA9-7D5EE8C03992}" srcOrd="3" destOrd="0" presId="urn:microsoft.com/office/officeart/2005/8/layout/vList3"/>
    <dgm:cxn modelId="{250C10DD-2011-454D-9B98-B65FD6477BF6}" type="presParOf" srcId="{98A840FA-1B96-49FC-83BE-A5A317EB530D}" destId="{AA765FBA-91A9-4812-9704-9B1C5B9B5C2C}" srcOrd="4" destOrd="0" presId="urn:microsoft.com/office/officeart/2005/8/layout/vList3"/>
    <dgm:cxn modelId="{293598FC-8FD0-474B-818A-08B38B4800EC}" type="presParOf" srcId="{AA765FBA-91A9-4812-9704-9B1C5B9B5C2C}" destId="{7E6EB77E-619E-41F2-8C1B-E4A8C68FD939}" srcOrd="0" destOrd="0" presId="urn:microsoft.com/office/officeart/2005/8/layout/vList3"/>
    <dgm:cxn modelId="{72BA0BFE-843F-4E0A-B22E-B440DEB27F3B}" type="presParOf" srcId="{AA765FBA-91A9-4812-9704-9B1C5B9B5C2C}" destId="{365311B9-5DFD-4B4A-879B-56D61E8E1E97}" srcOrd="1" destOrd="0" presId="urn:microsoft.com/office/officeart/2005/8/layout/vList3"/>
    <dgm:cxn modelId="{C2B96237-63C8-40D6-B427-4AB5C7AD1BEE}" type="presParOf" srcId="{98A840FA-1B96-49FC-83BE-A5A317EB530D}" destId="{E8211075-761C-4A0C-85C9-84406BA95CD2}" srcOrd="5" destOrd="0" presId="urn:microsoft.com/office/officeart/2005/8/layout/vList3"/>
    <dgm:cxn modelId="{FF9F45D0-BCFA-470E-A3F1-A92170924AE9}" type="presParOf" srcId="{98A840FA-1B96-49FC-83BE-A5A317EB530D}" destId="{54EA3CC8-BD92-49CD-B4C1-ED558D3D5E52}" srcOrd="6" destOrd="0" presId="urn:microsoft.com/office/officeart/2005/8/layout/vList3"/>
    <dgm:cxn modelId="{27F1C897-6F9C-4F32-B5FC-21D5D1C39F0D}" type="presParOf" srcId="{54EA3CC8-BD92-49CD-B4C1-ED558D3D5E52}" destId="{2952C127-1089-450E-8581-4CA1A10A5ABA}" srcOrd="0" destOrd="0" presId="urn:microsoft.com/office/officeart/2005/8/layout/vList3"/>
    <dgm:cxn modelId="{468A7D11-3151-4DB4-809F-ADCF7CAF58F0}" type="presParOf" srcId="{54EA3CC8-BD92-49CD-B4C1-ED558D3D5E52}" destId="{86283075-260E-4D65-ADC8-87DC026A0901}" srcOrd="1" destOrd="0" presId="urn:microsoft.com/office/officeart/2005/8/layout/vList3"/>
    <dgm:cxn modelId="{B10161B9-8D56-4E5A-81C2-664D5CA6AD74}" type="presParOf" srcId="{98A840FA-1B96-49FC-83BE-A5A317EB530D}" destId="{466BB77C-FAC8-42F7-9E1B-F1DE3AC072C4}" srcOrd="7" destOrd="0" presId="urn:microsoft.com/office/officeart/2005/8/layout/vList3"/>
    <dgm:cxn modelId="{40A6DEAF-0C95-41EF-81D7-ACBD7785A6B5}" type="presParOf" srcId="{98A840FA-1B96-49FC-83BE-A5A317EB530D}" destId="{68D0659F-1054-46D9-8242-D2F3B0C3F202}" srcOrd="8" destOrd="0" presId="urn:microsoft.com/office/officeart/2005/8/layout/vList3"/>
    <dgm:cxn modelId="{FE8C813F-B464-4635-B3B9-20BF0C5596C0}" type="presParOf" srcId="{68D0659F-1054-46D9-8242-D2F3B0C3F202}" destId="{F307F177-E9F9-4CCB-8481-6E11D54248AE}" srcOrd="0" destOrd="0" presId="urn:microsoft.com/office/officeart/2005/8/layout/vList3"/>
    <dgm:cxn modelId="{6D73543D-B168-4C42-A10F-E8A3F4753CCE}" type="presParOf" srcId="{68D0659F-1054-46D9-8242-D2F3B0C3F202}" destId="{6B77E6B9-960C-4840-83E6-33F2C8FF376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72AA24-7E12-46B8-9B15-B2661A25E12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fr-FR"/>
        </a:p>
      </dgm:t>
    </dgm:pt>
    <dgm:pt modelId="{9B5DE9C1-7570-43F4-9055-FF84DE76A208}">
      <dgm:prSet/>
      <dgm:spPr/>
      <dgm:t>
        <a:bodyPr/>
        <a:lstStyle/>
        <a:p>
          <a:pPr rtl="0"/>
          <a:r>
            <a:rPr lang="fr-FR" b="0" i="0" dirty="0" smtClean="0"/>
            <a:t>La simulation cloud a été choisie pour surmonter les contraintes financières et techniques des étudiants (absence de carte bancaire, accès limité aux services gratuits) tout en permettant de progresser dans le projet grâce à une modélisation flexible et un apprentissage conceptuel des architectures distribuées. </a:t>
          </a:r>
          <a:endParaRPr lang="en-US" dirty="0"/>
        </a:p>
      </dgm:t>
    </dgm:pt>
    <dgm:pt modelId="{5FD3F108-83B1-4A63-B788-BA843050A4A2}" type="parTrans" cxnId="{3BDC0049-86A3-4BF9-90BD-776D6D47CD1C}">
      <dgm:prSet/>
      <dgm:spPr/>
      <dgm:t>
        <a:bodyPr/>
        <a:lstStyle/>
        <a:p>
          <a:endParaRPr lang="fr-FR"/>
        </a:p>
      </dgm:t>
    </dgm:pt>
    <dgm:pt modelId="{E6A04F00-CB87-46C6-B269-C9D1A7BD6E01}" type="sibTrans" cxnId="{3BDC0049-86A3-4BF9-90BD-776D6D47CD1C}">
      <dgm:prSet/>
      <dgm:spPr/>
      <dgm:t>
        <a:bodyPr/>
        <a:lstStyle/>
        <a:p>
          <a:endParaRPr lang="fr-FR"/>
        </a:p>
      </dgm:t>
    </dgm:pt>
    <dgm:pt modelId="{3DDB8EB4-6CCC-46A5-AFAC-D5E7A5860DA2}">
      <dgm:prSet/>
      <dgm:spPr/>
      <dgm:t>
        <a:bodyPr/>
        <a:lstStyle/>
        <a:p>
          <a:pPr rtl="0"/>
          <a:r>
            <a:rPr lang="fr-FR" b="0" i="0" dirty="0" smtClean="0"/>
            <a:t>Cette approche offre la continuité du développement, avec une perspective future de migration vers des services cloud réels pour valider les concepts initiaux.</a:t>
          </a:r>
          <a:endParaRPr lang="en-US" dirty="0"/>
        </a:p>
      </dgm:t>
    </dgm:pt>
    <dgm:pt modelId="{BBA02CFD-A955-498C-89DD-E67AD4FE90AD}" type="parTrans" cxnId="{FEAD23D2-C2B0-4F40-906E-7A00375DED9A}">
      <dgm:prSet/>
      <dgm:spPr/>
      <dgm:t>
        <a:bodyPr/>
        <a:lstStyle/>
        <a:p>
          <a:endParaRPr lang="fr-FR"/>
        </a:p>
      </dgm:t>
    </dgm:pt>
    <dgm:pt modelId="{035A4ACD-5A5D-4806-9CC6-9E7091D9C29A}" type="sibTrans" cxnId="{FEAD23D2-C2B0-4F40-906E-7A00375DED9A}">
      <dgm:prSet/>
      <dgm:spPr/>
      <dgm:t>
        <a:bodyPr/>
        <a:lstStyle/>
        <a:p>
          <a:endParaRPr lang="fr-FR"/>
        </a:p>
      </dgm:t>
    </dgm:pt>
    <dgm:pt modelId="{E498A2AD-95D8-4A43-8616-75EE7514D56D}" type="pres">
      <dgm:prSet presAssocID="{B472AA24-7E12-46B8-9B15-B2661A25E126}" presName="linear" presStyleCnt="0">
        <dgm:presLayoutVars>
          <dgm:animLvl val="lvl"/>
          <dgm:resizeHandles val="exact"/>
        </dgm:presLayoutVars>
      </dgm:prSet>
      <dgm:spPr/>
    </dgm:pt>
    <dgm:pt modelId="{12F30375-A66E-4646-B8E7-B97722ED217F}" type="pres">
      <dgm:prSet presAssocID="{9B5DE9C1-7570-43F4-9055-FF84DE76A2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A8F931-21C4-4A1B-B3F8-8963D695CDC8}" type="pres">
      <dgm:prSet presAssocID="{E6A04F00-CB87-46C6-B269-C9D1A7BD6E01}" presName="spacer" presStyleCnt="0"/>
      <dgm:spPr/>
    </dgm:pt>
    <dgm:pt modelId="{AC2C7488-48C7-4DBC-B041-FFAD5A6542A1}" type="pres">
      <dgm:prSet presAssocID="{3DDB8EB4-6CCC-46A5-AFAC-D5E7A5860DA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B4391CB-392B-4686-869D-EF2BB954AF3D}" type="presOf" srcId="{9B5DE9C1-7570-43F4-9055-FF84DE76A208}" destId="{12F30375-A66E-4646-B8E7-B97722ED217F}" srcOrd="0" destOrd="0" presId="urn:microsoft.com/office/officeart/2005/8/layout/vList2"/>
    <dgm:cxn modelId="{E08CCA19-4C2F-4AC6-9AFC-09450CADB0BD}" type="presOf" srcId="{3DDB8EB4-6CCC-46A5-AFAC-D5E7A5860DA2}" destId="{AC2C7488-48C7-4DBC-B041-FFAD5A6542A1}" srcOrd="0" destOrd="0" presId="urn:microsoft.com/office/officeart/2005/8/layout/vList2"/>
    <dgm:cxn modelId="{76770AE4-15A9-4E47-ABB9-1E3B8272346C}" type="presOf" srcId="{B472AA24-7E12-46B8-9B15-B2661A25E126}" destId="{E498A2AD-95D8-4A43-8616-75EE7514D56D}" srcOrd="0" destOrd="0" presId="urn:microsoft.com/office/officeart/2005/8/layout/vList2"/>
    <dgm:cxn modelId="{3BDC0049-86A3-4BF9-90BD-776D6D47CD1C}" srcId="{B472AA24-7E12-46B8-9B15-B2661A25E126}" destId="{9B5DE9C1-7570-43F4-9055-FF84DE76A208}" srcOrd="0" destOrd="0" parTransId="{5FD3F108-83B1-4A63-B788-BA843050A4A2}" sibTransId="{E6A04F00-CB87-46C6-B269-C9D1A7BD6E01}"/>
    <dgm:cxn modelId="{FEAD23D2-C2B0-4F40-906E-7A00375DED9A}" srcId="{B472AA24-7E12-46B8-9B15-B2661A25E126}" destId="{3DDB8EB4-6CCC-46A5-AFAC-D5E7A5860DA2}" srcOrd="1" destOrd="0" parTransId="{BBA02CFD-A955-498C-89DD-E67AD4FE90AD}" sibTransId="{035A4ACD-5A5D-4806-9CC6-9E7091D9C29A}"/>
    <dgm:cxn modelId="{B50E38FC-FA89-4D2A-AEFE-3208D2AE4040}" type="presParOf" srcId="{E498A2AD-95D8-4A43-8616-75EE7514D56D}" destId="{12F30375-A66E-4646-B8E7-B97722ED217F}" srcOrd="0" destOrd="0" presId="urn:microsoft.com/office/officeart/2005/8/layout/vList2"/>
    <dgm:cxn modelId="{136EE3B0-81A4-4667-98F6-F6097ECC1D84}" type="presParOf" srcId="{E498A2AD-95D8-4A43-8616-75EE7514D56D}" destId="{D9A8F931-21C4-4A1B-B3F8-8963D695CDC8}" srcOrd="1" destOrd="0" presId="urn:microsoft.com/office/officeart/2005/8/layout/vList2"/>
    <dgm:cxn modelId="{B26F1B88-9F82-4CC4-9FD2-5F67FDB60619}" type="presParOf" srcId="{E498A2AD-95D8-4A43-8616-75EE7514D56D}" destId="{AC2C7488-48C7-4DBC-B041-FFAD5A6542A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E1A693-5EEB-4C04-8614-4057E908D74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fr-FR"/>
        </a:p>
      </dgm:t>
    </dgm:pt>
    <dgm:pt modelId="{A2949A04-7CCE-497A-9F1F-C8A1C77E87B6}">
      <dgm:prSet/>
      <dgm:spPr/>
      <dgm:t>
        <a:bodyPr/>
        <a:lstStyle/>
        <a:p>
          <a:pPr rtl="0"/>
          <a:r>
            <a:rPr lang="fr-FR" b="0" i="0" dirty="0" smtClean="0"/>
            <a:t>La conclusion souligne l’utilité des systèmes </a:t>
          </a:r>
          <a:r>
            <a:rPr lang="fr-FR" b="0" i="0" dirty="0" err="1" smtClean="0"/>
            <a:t>IoT</a:t>
          </a:r>
          <a:r>
            <a:rPr lang="fr-FR" b="0" i="0" dirty="0" smtClean="0"/>
            <a:t> grâce à une approche modulaire et évolutive, avec un potentiel dans divers secteurs. Les perspectives incluent l’IA prédictive, les systèmes de monitoring distribués, et l’Internet industriel, tandis que les recommandations visent à investir dans le cloud et développer des modèles de machine </a:t>
          </a:r>
          <a:r>
            <a:rPr lang="fr-FR" b="0" i="0" dirty="0" err="1" smtClean="0"/>
            <a:t>learning</a:t>
          </a:r>
          <a:r>
            <a:rPr lang="fr-FR" b="0" i="0" dirty="0" smtClean="0"/>
            <a:t>.</a:t>
          </a:r>
          <a:endParaRPr lang="en-US" dirty="0"/>
        </a:p>
      </dgm:t>
    </dgm:pt>
    <dgm:pt modelId="{0AAC4929-D7C0-4B2D-88FB-9539A9C2377E}" type="parTrans" cxnId="{33716212-232B-470F-A73E-4592B76F4A5D}">
      <dgm:prSet/>
      <dgm:spPr/>
      <dgm:t>
        <a:bodyPr/>
        <a:lstStyle/>
        <a:p>
          <a:endParaRPr lang="fr-FR"/>
        </a:p>
      </dgm:t>
    </dgm:pt>
    <dgm:pt modelId="{8BB14C89-85EA-4B02-A353-F09BD83B0371}" type="sibTrans" cxnId="{33716212-232B-470F-A73E-4592B76F4A5D}">
      <dgm:prSet/>
      <dgm:spPr/>
      <dgm:t>
        <a:bodyPr/>
        <a:lstStyle/>
        <a:p>
          <a:endParaRPr lang="fr-FR"/>
        </a:p>
      </dgm:t>
    </dgm:pt>
    <dgm:pt modelId="{3668DABD-EFE1-42D6-A3FB-21A848CB127B}" type="pres">
      <dgm:prSet presAssocID="{C6E1A693-5EEB-4C04-8614-4057E908D740}" presName="linear" presStyleCnt="0">
        <dgm:presLayoutVars>
          <dgm:animLvl val="lvl"/>
          <dgm:resizeHandles val="exact"/>
        </dgm:presLayoutVars>
      </dgm:prSet>
      <dgm:spPr/>
    </dgm:pt>
    <dgm:pt modelId="{5D57AF80-9179-42A2-858B-0D56037BC38B}" type="pres">
      <dgm:prSet presAssocID="{A2949A04-7CCE-497A-9F1F-C8A1C77E87B6}" presName="parentText" presStyleLbl="node1" presStyleIdx="0" presStyleCnt="1" custLinFactNeighborX="1592" custLinFactNeighborY="32083">
        <dgm:presLayoutVars>
          <dgm:chMax val="0"/>
          <dgm:bulletEnabled val="1"/>
        </dgm:presLayoutVars>
      </dgm:prSet>
      <dgm:spPr/>
    </dgm:pt>
  </dgm:ptLst>
  <dgm:cxnLst>
    <dgm:cxn modelId="{33716212-232B-470F-A73E-4592B76F4A5D}" srcId="{C6E1A693-5EEB-4C04-8614-4057E908D740}" destId="{A2949A04-7CCE-497A-9F1F-C8A1C77E87B6}" srcOrd="0" destOrd="0" parTransId="{0AAC4929-D7C0-4B2D-88FB-9539A9C2377E}" sibTransId="{8BB14C89-85EA-4B02-A353-F09BD83B0371}"/>
    <dgm:cxn modelId="{5F56B90D-5A79-46A1-AE44-E90F58F0E464}" type="presOf" srcId="{C6E1A693-5EEB-4C04-8614-4057E908D740}" destId="{3668DABD-EFE1-42D6-A3FB-21A848CB127B}" srcOrd="0" destOrd="0" presId="urn:microsoft.com/office/officeart/2005/8/layout/vList2"/>
    <dgm:cxn modelId="{D9F807F5-9F49-466C-B49D-08FCBBB93E63}" type="presOf" srcId="{A2949A04-7CCE-497A-9F1F-C8A1C77E87B6}" destId="{5D57AF80-9179-42A2-858B-0D56037BC38B}" srcOrd="0" destOrd="0" presId="urn:microsoft.com/office/officeart/2005/8/layout/vList2"/>
    <dgm:cxn modelId="{9CCBA462-1DD1-48A7-9C5F-C99CDA9FCF7E}" type="presParOf" srcId="{3668DABD-EFE1-42D6-A3FB-21A848CB127B}" destId="{5D57AF80-9179-42A2-858B-0D56037BC3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D0D4F-13C8-4996-945D-DFA307992240}">
      <dsp:nvSpPr>
        <dsp:cNvPr id="0" name=""/>
        <dsp:cNvSpPr/>
      </dsp:nvSpPr>
      <dsp:spPr>
        <a:xfrm>
          <a:off x="2240939" y="935424"/>
          <a:ext cx="1148766" cy="1148766"/>
        </a:xfrm>
        <a:prstGeom prst="ellipse">
          <a:avLst/>
        </a:prstGeom>
        <a:solidFill>
          <a:schemeClr val="accent5">
            <a:shade val="80000"/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0913D69-6D1F-4FFF-8FA8-0DF3528120EA}">
      <dsp:nvSpPr>
        <dsp:cNvPr id="0" name=""/>
        <dsp:cNvSpPr/>
      </dsp:nvSpPr>
      <dsp:spPr>
        <a:xfrm>
          <a:off x="2149037" y="0"/>
          <a:ext cx="1332569" cy="77131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>
        <a:off x="2149037" y="0"/>
        <a:ext cx="1332569" cy="771314"/>
      </dsp:txXfrm>
    </dsp:sp>
    <dsp:sp modelId="{7BDB7E8F-B358-4475-88E4-60C8E5EF1DA5}">
      <dsp:nvSpPr>
        <dsp:cNvPr id="0" name=""/>
        <dsp:cNvSpPr/>
      </dsp:nvSpPr>
      <dsp:spPr>
        <a:xfrm>
          <a:off x="2677929" y="1252812"/>
          <a:ext cx="1148766" cy="1148766"/>
        </a:xfrm>
        <a:prstGeom prst="ellipse">
          <a:avLst/>
        </a:prstGeom>
        <a:solidFill>
          <a:schemeClr val="accent5">
            <a:shade val="80000"/>
            <a:alpha val="50000"/>
            <a:hueOff val="0"/>
            <a:satOff val="0"/>
            <a:lumOff val="37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109EBA-4519-4A8F-BE02-BC931E41464A}">
      <dsp:nvSpPr>
        <dsp:cNvPr id="0" name=""/>
        <dsp:cNvSpPr/>
      </dsp:nvSpPr>
      <dsp:spPr>
        <a:xfrm>
          <a:off x="3918138" y="1017479"/>
          <a:ext cx="1194717" cy="8369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baseline="0" smtClean="0"/>
            <a:t>Collecter des données de multiple capteurs </a:t>
          </a:r>
          <a:endParaRPr lang="en-US" sz="1050" kern="1200"/>
        </a:p>
      </dsp:txBody>
      <dsp:txXfrm>
        <a:off x="3918138" y="1017479"/>
        <a:ext cx="1194717" cy="836958"/>
      </dsp:txXfrm>
    </dsp:sp>
    <dsp:sp modelId="{E5D67FD7-5FFE-415A-8E93-8C8EC2DBEB8F}">
      <dsp:nvSpPr>
        <dsp:cNvPr id="0" name=""/>
        <dsp:cNvSpPr/>
      </dsp:nvSpPr>
      <dsp:spPr>
        <a:xfrm>
          <a:off x="2511129" y="1766803"/>
          <a:ext cx="1148766" cy="1148766"/>
        </a:xfrm>
        <a:prstGeom prst="ellipse">
          <a:avLst/>
        </a:prstGeom>
        <a:solidFill>
          <a:schemeClr val="accent5">
            <a:shade val="80000"/>
            <a:alpha val="50000"/>
            <a:hueOff val="0"/>
            <a:satOff val="0"/>
            <a:lumOff val="74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6875961-6680-4775-8614-D451F08317E9}">
      <dsp:nvSpPr>
        <dsp:cNvPr id="0" name=""/>
        <dsp:cNvSpPr/>
      </dsp:nvSpPr>
      <dsp:spPr>
        <a:xfrm>
          <a:off x="3734335" y="2445232"/>
          <a:ext cx="1194717" cy="8369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baseline="0" smtClean="0"/>
            <a:t>Analyser ces données en temps réel </a:t>
          </a:r>
          <a:endParaRPr lang="en-US" sz="1050" kern="1200"/>
        </a:p>
      </dsp:txBody>
      <dsp:txXfrm>
        <a:off x="3734335" y="2445232"/>
        <a:ext cx="1194717" cy="836958"/>
      </dsp:txXfrm>
    </dsp:sp>
    <dsp:sp modelId="{76754B55-9A2D-45ED-A5F6-8AF3D9741C65}">
      <dsp:nvSpPr>
        <dsp:cNvPr id="0" name=""/>
        <dsp:cNvSpPr/>
      </dsp:nvSpPr>
      <dsp:spPr>
        <a:xfrm>
          <a:off x="1970749" y="1766803"/>
          <a:ext cx="1148766" cy="1148766"/>
        </a:xfrm>
        <a:prstGeom prst="ellipse">
          <a:avLst/>
        </a:prstGeom>
        <a:solidFill>
          <a:schemeClr val="accent5">
            <a:shade val="80000"/>
            <a:alpha val="50000"/>
            <a:hueOff val="0"/>
            <a:satOff val="0"/>
            <a:lumOff val="749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7917C86-728F-4462-B425-DBB3B1BECC94}">
      <dsp:nvSpPr>
        <dsp:cNvPr id="0" name=""/>
        <dsp:cNvSpPr/>
      </dsp:nvSpPr>
      <dsp:spPr>
        <a:xfrm>
          <a:off x="701591" y="2445232"/>
          <a:ext cx="1194717" cy="8369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baseline="0" smtClean="0"/>
            <a:t>Détecter des anomalies potentielles </a:t>
          </a:r>
          <a:endParaRPr lang="en-US" sz="1050" kern="1200"/>
        </a:p>
      </dsp:txBody>
      <dsp:txXfrm>
        <a:off x="701591" y="2445232"/>
        <a:ext cx="1194717" cy="836958"/>
      </dsp:txXfrm>
    </dsp:sp>
    <dsp:sp modelId="{4639AC52-0627-4A47-A5BF-D1F38762C42F}">
      <dsp:nvSpPr>
        <dsp:cNvPr id="0" name=""/>
        <dsp:cNvSpPr/>
      </dsp:nvSpPr>
      <dsp:spPr>
        <a:xfrm>
          <a:off x="1803948" y="1252812"/>
          <a:ext cx="1148766" cy="1148766"/>
        </a:xfrm>
        <a:prstGeom prst="ellipse">
          <a:avLst/>
        </a:prstGeom>
        <a:solidFill>
          <a:schemeClr val="accent5">
            <a:shade val="80000"/>
            <a:alpha val="50000"/>
            <a:hueOff val="0"/>
            <a:satOff val="0"/>
            <a:lumOff val="374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07056B-BA9D-4FF8-83B2-1F683CF92469}">
      <dsp:nvSpPr>
        <dsp:cNvPr id="0" name=""/>
        <dsp:cNvSpPr/>
      </dsp:nvSpPr>
      <dsp:spPr>
        <a:xfrm>
          <a:off x="517788" y="1017479"/>
          <a:ext cx="1194717" cy="83695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0" i="0" kern="1200" baseline="0" smtClean="0"/>
            <a:t>Alerter rapidement en cas de risque</a:t>
          </a:r>
          <a:endParaRPr lang="en-US" sz="1050" kern="1200"/>
        </a:p>
      </dsp:txBody>
      <dsp:txXfrm>
        <a:off x="517788" y="1017479"/>
        <a:ext cx="1194717" cy="836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C2C74-6100-4DB8-A7BF-BD534AFD806A}">
      <dsp:nvSpPr>
        <dsp:cNvPr id="0" name=""/>
        <dsp:cNvSpPr/>
      </dsp:nvSpPr>
      <dsp:spPr>
        <a:xfrm rot="10800000">
          <a:off x="996093" y="359"/>
          <a:ext cx="3582879" cy="37455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68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 rot="10800000">
        <a:off x="1089731" y="359"/>
        <a:ext cx="3489241" cy="374553"/>
      </dsp:txXfrm>
    </dsp:sp>
    <dsp:sp modelId="{A40DBE95-FDEE-401D-895F-C31125E837CB}">
      <dsp:nvSpPr>
        <dsp:cNvPr id="0" name=""/>
        <dsp:cNvSpPr/>
      </dsp:nvSpPr>
      <dsp:spPr>
        <a:xfrm>
          <a:off x="808816" y="359"/>
          <a:ext cx="374553" cy="37455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D37A7-E4B1-4BBF-8F01-2F358DB20BE9}">
      <dsp:nvSpPr>
        <dsp:cNvPr id="0" name=""/>
        <dsp:cNvSpPr/>
      </dsp:nvSpPr>
      <dsp:spPr>
        <a:xfrm rot="10800000">
          <a:off x="996093" y="486720"/>
          <a:ext cx="3582879" cy="374553"/>
        </a:xfrm>
        <a:prstGeom prst="homePlate">
          <a:avLst/>
        </a:prstGeom>
        <a:solidFill>
          <a:schemeClr val="accent4">
            <a:hueOff val="-2621247"/>
            <a:satOff val="-25000"/>
            <a:lumOff val="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68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dirty="0" err="1" smtClean="0"/>
            <a:t>Développer</a:t>
          </a:r>
          <a:r>
            <a:rPr lang="en-US" sz="1100" b="0" i="0" kern="1200" baseline="0" dirty="0" smtClean="0"/>
            <a:t> </a:t>
          </a:r>
          <a:r>
            <a:rPr lang="en-US" sz="1100" b="0" i="0" kern="1200" baseline="0" dirty="0" err="1" smtClean="0"/>
            <a:t>une</a:t>
          </a:r>
          <a:r>
            <a:rPr lang="en-US" sz="1100" b="0" i="0" kern="1200" baseline="0" dirty="0" smtClean="0"/>
            <a:t> architecture de surveillance </a:t>
          </a:r>
          <a:r>
            <a:rPr lang="en-US" sz="1100" b="0" i="0" kern="1200" baseline="0" dirty="0" err="1" smtClean="0"/>
            <a:t>IoT</a:t>
          </a:r>
          <a:r>
            <a:rPr lang="en-US" sz="1100" b="0" i="0" kern="1200" baseline="0" dirty="0" smtClean="0"/>
            <a:t> </a:t>
          </a:r>
          <a:r>
            <a:rPr lang="en-US" sz="1100" b="0" i="0" kern="1200" baseline="0" dirty="0" err="1" smtClean="0"/>
            <a:t>modulaire</a:t>
          </a:r>
          <a:r>
            <a:rPr lang="en-US" sz="1100" b="0" i="0" kern="1200" baseline="0" dirty="0" smtClean="0"/>
            <a:t> et </a:t>
          </a:r>
          <a:r>
            <a:rPr lang="en-US" sz="1100" b="0" i="0" kern="1200" baseline="0" dirty="0" err="1" smtClean="0"/>
            <a:t>évolutive</a:t>
          </a:r>
          <a:r>
            <a:rPr lang="en-US" sz="1100" b="0" i="0" kern="1200" baseline="0" dirty="0" smtClean="0"/>
            <a:t> </a:t>
          </a:r>
          <a:endParaRPr lang="en-US" sz="1100" kern="1200" dirty="0"/>
        </a:p>
      </dsp:txBody>
      <dsp:txXfrm rot="10800000">
        <a:off x="1089731" y="486720"/>
        <a:ext cx="3489241" cy="374553"/>
      </dsp:txXfrm>
    </dsp:sp>
    <dsp:sp modelId="{C04C1E54-E525-4690-9CC0-DE6794DF79CB}">
      <dsp:nvSpPr>
        <dsp:cNvPr id="0" name=""/>
        <dsp:cNvSpPr/>
      </dsp:nvSpPr>
      <dsp:spPr>
        <a:xfrm>
          <a:off x="808816" y="486720"/>
          <a:ext cx="374553" cy="374553"/>
        </a:xfrm>
        <a:prstGeom prst="ellipse">
          <a:avLst/>
        </a:prstGeom>
        <a:solidFill>
          <a:schemeClr val="accent4">
            <a:tint val="50000"/>
            <a:hueOff val="-2593730"/>
            <a:satOff val="-25000"/>
            <a:lumOff val="28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311B9-5DFD-4B4A-879B-56D61E8E1E97}">
      <dsp:nvSpPr>
        <dsp:cNvPr id="0" name=""/>
        <dsp:cNvSpPr/>
      </dsp:nvSpPr>
      <dsp:spPr>
        <a:xfrm rot="10800000">
          <a:off x="996093" y="973081"/>
          <a:ext cx="3582879" cy="374553"/>
        </a:xfrm>
        <a:prstGeom prst="homePlate">
          <a:avLst/>
        </a:prstGeom>
        <a:solidFill>
          <a:schemeClr val="accent4">
            <a:hueOff val="-5242495"/>
            <a:satOff val="-50000"/>
            <a:lumOff val="15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68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smtClean="0"/>
            <a:t>Implémenter des mécanismes avancés de détection d'anomalies </a:t>
          </a:r>
          <a:endParaRPr lang="en-US" sz="1100" kern="1200"/>
        </a:p>
      </dsp:txBody>
      <dsp:txXfrm rot="10800000">
        <a:off x="1089731" y="973081"/>
        <a:ext cx="3489241" cy="374553"/>
      </dsp:txXfrm>
    </dsp:sp>
    <dsp:sp modelId="{7E6EB77E-619E-41F2-8C1B-E4A8C68FD939}">
      <dsp:nvSpPr>
        <dsp:cNvPr id="0" name=""/>
        <dsp:cNvSpPr/>
      </dsp:nvSpPr>
      <dsp:spPr>
        <a:xfrm>
          <a:off x="808816" y="973081"/>
          <a:ext cx="374553" cy="374553"/>
        </a:xfrm>
        <a:prstGeom prst="ellipse">
          <a:avLst/>
        </a:prstGeom>
        <a:solidFill>
          <a:schemeClr val="accent4">
            <a:tint val="50000"/>
            <a:hueOff val="-5187461"/>
            <a:satOff val="-50000"/>
            <a:lumOff val="57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83075-260E-4D65-ADC8-87DC026A0901}">
      <dsp:nvSpPr>
        <dsp:cNvPr id="0" name=""/>
        <dsp:cNvSpPr/>
      </dsp:nvSpPr>
      <dsp:spPr>
        <a:xfrm rot="10800000">
          <a:off x="996093" y="1459442"/>
          <a:ext cx="3582879" cy="374553"/>
        </a:xfrm>
        <a:prstGeom prst="homePlate">
          <a:avLst/>
        </a:prstGeom>
        <a:solidFill>
          <a:schemeClr val="accent4">
            <a:hueOff val="-7863743"/>
            <a:satOff val="-75000"/>
            <a:lumOff val="2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68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dirty="0" err="1" smtClean="0"/>
            <a:t>Simuler</a:t>
          </a:r>
          <a:r>
            <a:rPr lang="en-US" sz="1100" b="0" i="0" kern="1200" baseline="0" dirty="0" smtClean="0"/>
            <a:t> un </a:t>
          </a:r>
          <a:r>
            <a:rPr lang="en-US" sz="1100" b="0" i="0" kern="1200" baseline="0" dirty="0" err="1" smtClean="0"/>
            <a:t>environnement</a:t>
          </a:r>
          <a:r>
            <a:rPr lang="en-US" sz="1100" b="0" i="0" kern="1200" baseline="0" dirty="0" smtClean="0"/>
            <a:t> cloud pour le </a:t>
          </a:r>
          <a:r>
            <a:rPr lang="en-US" sz="1100" b="0" i="0" kern="1200" baseline="0" dirty="0" err="1" smtClean="0"/>
            <a:t>traitement</a:t>
          </a:r>
          <a:r>
            <a:rPr lang="en-US" sz="1100" b="0" i="0" kern="1200" baseline="0" dirty="0" smtClean="0"/>
            <a:t> des </a:t>
          </a:r>
          <a:r>
            <a:rPr lang="en-US" sz="1100" b="0" i="0" kern="1200" baseline="0" dirty="0" err="1" smtClean="0"/>
            <a:t>données</a:t>
          </a:r>
          <a:r>
            <a:rPr lang="en-US" sz="1100" b="0" i="0" kern="1200" baseline="0" dirty="0" smtClean="0"/>
            <a:t> </a:t>
          </a:r>
          <a:endParaRPr lang="en-US" sz="1100" kern="1200" dirty="0"/>
        </a:p>
      </dsp:txBody>
      <dsp:txXfrm rot="10800000">
        <a:off x="1089731" y="1459442"/>
        <a:ext cx="3489241" cy="374553"/>
      </dsp:txXfrm>
    </dsp:sp>
    <dsp:sp modelId="{2952C127-1089-450E-8581-4CA1A10A5ABA}">
      <dsp:nvSpPr>
        <dsp:cNvPr id="0" name=""/>
        <dsp:cNvSpPr/>
      </dsp:nvSpPr>
      <dsp:spPr>
        <a:xfrm>
          <a:off x="808816" y="1459442"/>
          <a:ext cx="374553" cy="374553"/>
        </a:xfrm>
        <a:prstGeom prst="ellipse">
          <a:avLst/>
        </a:prstGeom>
        <a:solidFill>
          <a:schemeClr val="accent4">
            <a:tint val="50000"/>
            <a:hueOff val="-7781191"/>
            <a:satOff val="-75000"/>
            <a:lumOff val="85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7E6B9-960C-4840-83E6-33F2C8FF376F}">
      <dsp:nvSpPr>
        <dsp:cNvPr id="0" name=""/>
        <dsp:cNvSpPr/>
      </dsp:nvSpPr>
      <dsp:spPr>
        <a:xfrm rot="10800000">
          <a:off x="996093" y="1945803"/>
          <a:ext cx="3582879" cy="374553"/>
        </a:xfrm>
        <a:prstGeom prst="homePlate">
          <a:avLst/>
        </a:prstGeom>
        <a:solidFill>
          <a:schemeClr val="accent4">
            <a:hueOff val="-10484990"/>
            <a:satOff val="-100000"/>
            <a:lumOff val="313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68" tIns="41910" rIns="78232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baseline="0" smtClean="0"/>
            <a:t>Créer un système d'alerte automatique </a:t>
          </a:r>
          <a:endParaRPr lang="en-US" sz="1100" kern="1200"/>
        </a:p>
      </dsp:txBody>
      <dsp:txXfrm rot="10800000">
        <a:off x="1089731" y="1945803"/>
        <a:ext cx="3489241" cy="374553"/>
      </dsp:txXfrm>
    </dsp:sp>
    <dsp:sp modelId="{F307F177-E9F9-4CCB-8481-6E11D54248AE}">
      <dsp:nvSpPr>
        <dsp:cNvPr id="0" name=""/>
        <dsp:cNvSpPr/>
      </dsp:nvSpPr>
      <dsp:spPr>
        <a:xfrm>
          <a:off x="808816" y="1945803"/>
          <a:ext cx="374553" cy="374553"/>
        </a:xfrm>
        <a:prstGeom prst="ellipse">
          <a:avLst/>
        </a:prstGeom>
        <a:solidFill>
          <a:schemeClr val="accent4">
            <a:tint val="50000"/>
            <a:hueOff val="-10374922"/>
            <a:satOff val="-100000"/>
            <a:lumOff val="114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30375-A66E-4646-B8E7-B97722ED217F}">
      <dsp:nvSpPr>
        <dsp:cNvPr id="0" name=""/>
        <dsp:cNvSpPr/>
      </dsp:nvSpPr>
      <dsp:spPr>
        <a:xfrm>
          <a:off x="0" y="45462"/>
          <a:ext cx="7701280" cy="950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i="0" kern="1200" dirty="0" smtClean="0"/>
            <a:t>La simulation cloud a été choisie pour surmonter les contraintes financières et techniques des étudiants (absence de carte bancaire, accès limité aux services gratuits) tout en permettant de progresser dans le projet grâce à une modélisation flexible et un apprentissage conceptuel des architectures distribuées. </a:t>
          </a:r>
          <a:endParaRPr lang="en-US" sz="1400" kern="1200" dirty="0"/>
        </a:p>
      </dsp:txBody>
      <dsp:txXfrm>
        <a:off x="46377" y="91839"/>
        <a:ext cx="7608526" cy="857286"/>
      </dsp:txXfrm>
    </dsp:sp>
    <dsp:sp modelId="{AC2C7488-48C7-4DBC-B041-FFAD5A6542A1}">
      <dsp:nvSpPr>
        <dsp:cNvPr id="0" name=""/>
        <dsp:cNvSpPr/>
      </dsp:nvSpPr>
      <dsp:spPr>
        <a:xfrm>
          <a:off x="0" y="1035822"/>
          <a:ext cx="7701280" cy="950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i="0" kern="1200" dirty="0" smtClean="0"/>
            <a:t>Cette approche offre la continuité du développement, avec une perspective future de migration vers des services cloud réels pour valider les concepts initiaux.</a:t>
          </a:r>
          <a:endParaRPr lang="en-US" sz="1400" kern="1200" dirty="0"/>
        </a:p>
      </dsp:txBody>
      <dsp:txXfrm>
        <a:off x="46377" y="1082199"/>
        <a:ext cx="7608526" cy="8572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7AF80-9179-42A2-858B-0D56037BC38B}">
      <dsp:nvSpPr>
        <dsp:cNvPr id="0" name=""/>
        <dsp:cNvSpPr/>
      </dsp:nvSpPr>
      <dsp:spPr>
        <a:xfrm>
          <a:off x="0" y="4066"/>
          <a:ext cx="7660640" cy="950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i="0" kern="1200" dirty="0" smtClean="0"/>
            <a:t>La conclusion souligne l’utilité des systèmes </a:t>
          </a:r>
          <a:r>
            <a:rPr lang="fr-FR" sz="1400" b="0" i="0" kern="1200" dirty="0" err="1" smtClean="0"/>
            <a:t>IoT</a:t>
          </a:r>
          <a:r>
            <a:rPr lang="fr-FR" sz="1400" b="0" i="0" kern="1200" dirty="0" smtClean="0"/>
            <a:t> grâce à une approche modulaire et évolutive, avec un potentiel dans divers secteurs. Les perspectives incluent l’IA prédictive, les systèmes de monitoring distribués, et l’Internet industriel, tandis que les recommandations visent à investir dans le cloud et développer des modèles de machine </a:t>
          </a:r>
          <a:r>
            <a:rPr lang="fr-FR" sz="1400" b="0" i="0" kern="1200" dirty="0" err="1" smtClean="0"/>
            <a:t>learning</a:t>
          </a:r>
          <a:r>
            <a:rPr lang="fr-FR" sz="1400" b="0" i="0" kern="1200" dirty="0" smtClean="0"/>
            <a:t>.</a:t>
          </a:r>
          <a:endParaRPr lang="en-US" sz="1400" kern="1200" dirty="0"/>
        </a:p>
      </dsp:txBody>
      <dsp:txXfrm>
        <a:off x="46377" y="50443"/>
        <a:ext cx="7567886" cy="857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45be87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45be87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23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840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124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499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8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142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894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193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138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187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041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2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260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699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05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967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39197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015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43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1229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6049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007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227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4184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74158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2115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432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0175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98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39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04fd32525d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04fd32525d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8841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74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8254325" y="2056500"/>
            <a:ext cx="2125200" cy="212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3690375" y="-447450"/>
            <a:ext cx="3019200" cy="3019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1"/>
          </p:nvPr>
        </p:nvSpPr>
        <p:spPr>
          <a:xfrm>
            <a:off x="6108500" y="1497518"/>
            <a:ext cx="23298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6108500" y="619775"/>
            <a:ext cx="2329800" cy="9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8001262" y="-663982"/>
            <a:ext cx="1738725" cy="1787692"/>
            <a:chOff x="3751137" y="-268257"/>
            <a:chExt cx="1738725" cy="1787692"/>
          </a:xfrm>
        </p:grpSpPr>
        <p:sp>
          <p:nvSpPr>
            <p:cNvPr id="184" name="Google Shape;184;p16"/>
            <p:cNvSpPr/>
            <p:nvPr/>
          </p:nvSpPr>
          <p:spPr>
            <a:xfrm rot="2700100">
              <a:off x="3963446" y="24843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 rot="2700100">
              <a:off x="4569111" y="189981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 rot="2700100">
              <a:off x="4378462" y="-5601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 rot="2700100">
              <a:off x="4044622" y="53307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0000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999999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3481800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5963601" y="2326880"/>
            <a:ext cx="2180400" cy="1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3481788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5963600" y="1572275"/>
            <a:ext cx="2180400" cy="78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976438" y="1317128"/>
            <a:ext cx="1639593" cy="296496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1816005"/>
            <a:ext cx="3288586" cy="3220788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166965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8307550" y="10554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3" y="3813256"/>
            <a:ext cx="2303575" cy="2027523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327584" y="-18025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94893" y="-8684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229750" y="-17396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96837" y="-15434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3" y="109661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7" y="1011401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7" y="11264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317128"/>
            <a:ext cx="452268" cy="441242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961065" y="2268543"/>
            <a:ext cx="2270858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880424" y="2391847"/>
            <a:ext cx="2363567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33669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32388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5" y="2485915"/>
            <a:ext cx="3111009" cy="3789122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1555371"/>
            <a:ext cx="2785746" cy="3818577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3582825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3" y="-1467683"/>
            <a:ext cx="2783206" cy="2032846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31713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28288" y="1657100"/>
            <a:ext cx="3084000" cy="5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31712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28287" y="2134992"/>
            <a:ext cx="30840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18" y="2637522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7" y="3278433"/>
            <a:ext cx="2441677" cy="195803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1" y="2852375"/>
            <a:ext cx="100741" cy="572652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968650" y="37930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174475" y="2014300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3698850" y="-130200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720000" y="1459825"/>
            <a:ext cx="3340800" cy="27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>
            <a:spLocks noGrp="1"/>
          </p:cNvSpPr>
          <p:nvPr>
            <p:ph type="pic" idx="2"/>
          </p:nvPr>
        </p:nvSpPr>
        <p:spPr>
          <a:xfrm>
            <a:off x="4572000" y="742953"/>
            <a:ext cx="3657600" cy="36576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88" y="1582824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flipH="1">
            <a:off x="307781" y="1797677"/>
            <a:ext cx="10074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flipH="1">
            <a:off x="190472" y="2484564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flipH="1">
            <a:off x="314562" y="2599651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flipH="1">
            <a:off x="193825" y="3850336"/>
            <a:ext cx="335359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flipH="1">
            <a:off x="187109" y="4752076"/>
            <a:ext cx="335359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flipH="1">
            <a:off x="304425" y="547688"/>
            <a:ext cx="10074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88" y="1317128"/>
            <a:ext cx="3810271" cy="5096351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38504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414300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5" y="1140134"/>
            <a:ext cx="3111049" cy="2841636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4704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7487838" y="-1348025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4721767"/>
            <a:ext cx="1805200" cy="335359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16900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416900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713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713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6992525" y="1490448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6992525" y="2923902"/>
            <a:ext cx="734700" cy="542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720000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3507813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6295625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720000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3507813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6295625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/>
          <p:nvPr/>
        </p:nvSpPr>
        <p:spPr>
          <a:xfrm rot="-1168501">
            <a:off x="8037788" y="3996697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131962" y="1855572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902812" y="4210425"/>
            <a:ext cx="122889" cy="358732"/>
          </a:xfrm>
          <a:custGeom>
            <a:avLst/>
            <a:gdLst/>
            <a:ahLst/>
            <a:cxnLst/>
            <a:rect l="l" t="t" r="r" b="b"/>
            <a:pathLst>
              <a:path w="1495" h="4364" extrusionOk="0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795219" y="-1446371"/>
            <a:ext cx="2654567" cy="3293932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avLst/>
              <a:gdLst/>
              <a:ahLst/>
              <a:cxnLst/>
              <a:rect l="l" t="t" r="r" b="b"/>
              <a:pathLst>
                <a:path w="1495" h="4364" extrusionOk="0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61156" y="3650142"/>
            <a:ext cx="2654567" cy="3293932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3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28"/>
          <p:cNvGrpSpPr/>
          <p:nvPr/>
        </p:nvGrpSpPr>
        <p:grpSpPr>
          <a:xfrm>
            <a:off x="-850768" y="2787188"/>
            <a:ext cx="2943176" cy="2942600"/>
            <a:chOff x="-564150" y="3589452"/>
            <a:chExt cx="2169844" cy="2038094"/>
          </a:xfrm>
        </p:grpSpPr>
        <p:sp>
          <p:nvSpPr>
            <p:cNvPr id="344" name="Google Shape;344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28"/>
          <p:cNvGrpSpPr/>
          <p:nvPr/>
        </p:nvGrpSpPr>
        <p:grpSpPr>
          <a:xfrm rot="10800000" flipH="1">
            <a:off x="6957307" y="-836262"/>
            <a:ext cx="2943176" cy="2942600"/>
            <a:chOff x="-564150" y="3589452"/>
            <a:chExt cx="2169844" cy="2038094"/>
          </a:xfrm>
        </p:grpSpPr>
        <p:sp>
          <p:nvSpPr>
            <p:cNvPr id="373" name="Google Shape;373;p28"/>
            <p:cNvSpPr/>
            <p:nvPr/>
          </p:nvSpPr>
          <p:spPr>
            <a:xfrm>
              <a:off x="-434046" y="3735967"/>
              <a:ext cx="1405680" cy="1112073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232271" y="4016526"/>
              <a:ext cx="867738" cy="1270602"/>
            </a:xfrm>
            <a:custGeom>
              <a:avLst/>
              <a:gdLst/>
              <a:ahLst/>
              <a:cxnLst/>
              <a:rect l="l" t="t" r="r" b="b"/>
              <a:pathLst>
                <a:path w="22683" h="33214" extrusionOk="0">
                  <a:moveTo>
                    <a:pt x="21870" y="0"/>
                  </a:moveTo>
                  <a:cubicBezTo>
                    <a:pt x="21677" y="0"/>
                    <a:pt x="21485" y="74"/>
                    <a:pt x="21352" y="207"/>
                  </a:cubicBezTo>
                  <a:cubicBezTo>
                    <a:pt x="21056" y="503"/>
                    <a:pt x="21056" y="976"/>
                    <a:pt x="21352" y="1257"/>
                  </a:cubicBezTo>
                  <a:cubicBezTo>
                    <a:pt x="21470" y="1390"/>
                    <a:pt x="21648" y="1464"/>
                    <a:pt x="21811" y="1464"/>
                  </a:cubicBezTo>
                  <a:lnTo>
                    <a:pt x="21811" y="5841"/>
                  </a:lnTo>
                  <a:lnTo>
                    <a:pt x="14225" y="13426"/>
                  </a:lnTo>
                  <a:lnTo>
                    <a:pt x="8976" y="13426"/>
                  </a:lnTo>
                  <a:lnTo>
                    <a:pt x="3653" y="18749"/>
                  </a:lnTo>
                  <a:lnTo>
                    <a:pt x="3653" y="29469"/>
                  </a:lnTo>
                  <a:lnTo>
                    <a:pt x="1243" y="31879"/>
                  </a:lnTo>
                  <a:cubicBezTo>
                    <a:pt x="1118" y="31787"/>
                    <a:pt x="967" y="31742"/>
                    <a:pt x="816" y="31742"/>
                  </a:cubicBezTo>
                  <a:cubicBezTo>
                    <a:pt x="627" y="31742"/>
                    <a:pt x="436" y="31813"/>
                    <a:pt x="297" y="31953"/>
                  </a:cubicBezTo>
                  <a:cubicBezTo>
                    <a:pt x="1" y="32249"/>
                    <a:pt x="1" y="32707"/>
                    <a:pt x="297" y="33003"/>
                  </a:cubicBezTo>
                  <a:cubicBezTo>
                    <a:pt x="437" y="33143"/>
                    <a:pt x="626" y="33214"/>
                    <a:pt x="814" y="33214"/>
                  </a:cubicBezTo>
                  <a:cubicBezTo>
                    <a:pt x="1003" y="33214"/>
                    <a:pt x="1191" y="33143"/>
                    <a:pt x="1332" y="33003"/>
                  </a:cubicBezTo>
                  <a:cubicBezTo>
                    <a:pt x="1598" y="32737"/>
                    <a:pt x="1627" y="32323"/>
                    <a:pt x="1406" y="32027"/>
                  </a:cubicBezTo>
                  <a:lnTo>
                    <a:pt x="3875" y="29558"/>
                  </a:lnTo>
                  <a:lnTo>
                    <a:pt x="3875" y="18838"/>
                  </a:lnTo>
                  <a:lnTo>
                    <a:pt x="9065" y="13648"/>
                  </a:lnTo>
                  <a:lnTo>
                    <a:pt x="14314" y="13648"/>
                  </a:lnTo>
                  <a:lnTo>
                    <a:pt x="22032" y="5929"/>
                  </a:lnTo>
                  <a:lnTo>
                    <a:pt x="22032" y="1449"/>
                  </a:lnTo>
                  <a:cubicBezTo>
                    <a:pt x="22165" y="1420"/>
                    <a:pt x="22284" y="1361"/>
                    <a:pt x="22387" y="1257"/>
                  </a:cubicBezTo>
                  <a:cubicBezTo>
                    <a:pt x="22683" y="976"/>
                    <a:pt x="22683" y="503"/>
                    <a:pt x="22387" y="207"/>
                  </a:cubicBezTo>
                  <a:cubicBezTo>
                    <a:pt x="22239" y="74"/>
                    <a:pt x="22062" y="0"/>
                    <a:pt x="218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-361631" y="4510315"/>
              <a:ext cx="674856" cy="65737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48108" y="3801573"/>
              <a:ext cx="763685" cy="66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277356" y="5105939"/>
              <a:ext cx="470651" cy="221841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-301686" y="4910228"/>
              <a:ext cx="597926" cy="532357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-195912" y="3984277"/>
              <a:ext cx="1620061" cy="1527905"/>
            </a:xfrm>
            <a:custGeom>
              <a:avLst/>
              <a:gdLst/>
              <a:ahLst/>
              <a:cxnLst/>
              <a:rect l="l" t="t" r="r" b="b"/>
              <a:pathLst>
                <a:path w="42349" h="39940" extrusionOk="0">
                  <a:moveTo>
                    <a:pt x="35118" y="0"/>
                  </a:moveTo>
                  <a:cubicBezTo>
                    <a:pt x="34926" y="0"/>
                    <a:pt x="34748" y="74"/>
                    <a:pt x="34600" y="222"/>
                  </a:cubicBezTo>
                  <a:cubicBezTo>
                    <a:pt x="34305" y="518"/>
                    <a:pt x="34305" y="976"/>
                    <a:pt x="34600" y="1272"/>
                  </a:cubicBezTo>
                  <a:cubicBezTo>
                    <a:pt x="34748" y="1420"/>
                    <a:pt x="34941" y="1479"/>
                    <a:pt x="35133" y="1479"/>
                  </a:cubicBezTo>
                  <a:lnTo>
                    <a:pt x="35133" y="7586"/>
                  </a:lnTo>
                  <a:lnTo>
                    <a:pt x="33994" y="8724"/>
                  </a:lnTo>
                  <a:lnTo>
                    <a:pt x="33994" y="8902"/>
                  </a:lnTo>
                  <a:lnTo>
                    <a:pt x="26601" y="16310"/>
                  </a:lnTo>
                  <a:lnTo>
                    <a:pt x="21544" y="16310"/>
                  </a:lnTo>
                  <a:lnTo>
                    <a:pt x="17419" y="20435"/>
                  </a:lnTo>
                  <a:lnTo>
                    <a:pt x="17419" y="31318"/>
                  </a:lnTo>
                  <a:lnTo>
                    <a:pt x="12953" y="35783"/>
                  </a:lnTo>
                  <a:lnTo>
                    <a:pt x="4037" y="35783"/>
                  </a:lnTo>
                  <a:lnTo>
                    <a:pt x="1198" y="38622"/>
                  </a:lnTo>
                  <a:cubicBezTo>
                    <a:pt x="1065" y="38518"/>
                    <a:pt x="888" y="38459"/>
                    <a:pt x="725" y="38459"/>
                  </a:cubicBezTo>
                  <a:cubicBezTo>
                    <a:pt x="518" y="38474"/>
                    <a:pt x="341" y="38563"/>
                    <a:pt x="208" y="38696"/>
                  </a:cubicBezTo>
                  <a:cubicBezTo>
                    <a:pt x="75" y="38844"/>
                    <a:pt x="1" y="39036"/>
                    <a:pt x="16" y="39228"/>
                  </a:cubicBezTo>
                  <a:cubicBezTo>
                    <a:pt x="16" y="39420"/>
                    <a:pt x="89" y="39598"/>
                    <a:pt x="223" y="39731"/>
                  </a:cubicBezTo>
                  <a:cubicBezTo>
                    <a:pt x="237" y="39731"/>
                    <a:pt x="237" y="39746"/>
                    <a:pt x="252" y="39746"/>
                  </a:cubicBezTo>
                  <a:cubicBezTo>
                    <a:pt x="387" y="39868"/>
                    <a:pt x="548" y="39940"/>
                    <a:pt x="733" y="39940"/>
                  </a:cubicBezTo>
                  <a:cubicBezTo>
                    <a:pt x="750" y="39940"/>
                    <a:pt x="767" y="39939"/>
                    <a:pt x="784" y="39938"/>
                  </a:cubicBezTo>
                  <a:cubicBezTo>
                    <a:pt x="977" y="39938"/>
                    <a:pt x="1154" y="39849"/>
                    <a:pt x="1287" y="39701"/>
                  </a:cubicBezTo>
                  <a:cubicBezTo>
                    <a:pt x="1420" y="39568"/>
                    <a:pt x="1494" y="39376"/>
                    <a:pt x="1494" y="39169"/>
                  </a:cubicBezTo>
                  <a:cubicBezTo>
                    <a:pt x="1479" y="39036"/>
                    <a:pt x="1435" y="38888"/>
                    <a:pt x="1346" y="38770"/>
                  </a:cubicBezTo>
                  <a:lnTo>
                    <a:pt x="4126" y="36005"/>
                  </a:lnTo>
                  <a:lnTo>
                    <a:pt x="13042" y="36005"/>
                  </a:lnTo>
                  <a:lnTo>
                    <a:pt x="17641" y="31406"/>
                  </a:lnTo>
                  <a:lnTo>
                    <a:pt x="17641" y="20524"/>
                  </a:lnTo>
                  <a:lnTo>
                    <a:pt x="21633" y="16517"/>
                  </a:lnTo>
                  <a:lnTo>
                    <a:pt x="26690" y="16517"/>
                  </a:lnTo>
                  <a:lnTo>
                    <a:pt x="33994" y="9212"/>
                  </a:lnTo>
                  <a:lnTo>
                    <a:pt x="33994" y="12125"/>
                  </a:lnTo>
                  <a:lnTo>
                    <a:pt x="38016" y="12125"/>
                  </a:lnTo>
                  <a:lnTo>
                    <a:pt x="42171" y="7970"/>
                  </a:lnTo>
                  <a:lnTo>
                    <a:pt x="42348" y="7793"/>
                  </a:lnTo>
                  <a:cubicBezTo>
                    <a:pt x="42289" y="7748"/>
                    <a:pt x="42245" y="7689"/>
                    <a:pt x="42186" y="7645"/>
                  </a:cubicBezTo>
                  <a:lnTo>
                    <a:pt x="37913" y="11903"/>
                  </a:lnTo>
                  <a:lnTo>
                    <a:pt x="34216" y="11903"/>
                  </a:lnTo>
                  <a:lnTo>
                    <a:pt x="34216" y="9005"/>
                  </a:lnTo>
                  <a:lnTo>
                    <a:pt x="35355" y="7867"/>
                  </a:lnTo>
                  <a:lnTo>
                    <a:pt x="35355" y="7689"/>
                  </a:lnTo>
                  <a:lnTo>
                    <a:pt x="39598" y="3446"/>
                  </a:lnTo>
                  <a:cubicBezTo>
                    <a:pt x="39569" y="3372"/>
                    <a:pt x="39539" y="3298"/>
                    <a:pt x="39509" y="3224"/>
                  </a:cubicBezTo>
                  <a:lnTo>
                    <a:pt x="38874" y="3845"/>
                  </a:lnTo>
                  <a:lnTo>
                    <a:pt x="35355" y="7379"/>
                  </a:lnTo>
                  <a:lnTo>
                    <a:pt x="35355" y="1449"/>
                  </a:lnTo>
                  <a:cubicBezTo>
                    <a:pt x="35458" y="1405"/>
                    <a:pt x="35562" y="1346"/>
                    <a:pt x="35650" y="1272"/>
                  </a:cubicBezTo>
                  <a:cubicBezTo>
                    <a:pt x="35931" y="976"/>
                    <a:pt x="35931" y="518"/>
                    <a:pt x="35650" y="222"/>
                  </a:cubicBezTo>
                  <a:cubicBezTo>
                    <a:pt x="35502" y="74"/>
                    <a:pt x="35310" y="0"/>
                    <a:pt x="3511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-564150" y="3615465"/>
              <a:ext cx="1260311" cy="1109280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86272" y="3843998"/>
              <a:ext cx="422565" cy="419160"/>
            </a:xfrm>
            <a:custGeom>
              <a:avLst/>
              <a:gdLst/>
              <a:ahLst/>
              <a:cxnLst/>
              <a:rect l="l" t="t" r="r" b="b"/>
              <a:pathLst>
                <a:path w="11046" h="10957" extrusionOk="0">
                  <a:moveTo>
                    <a:pt x="10232" y="0"/>
                  </a:moveTo>
                  <a:cubicBezTo>
                    <a:pt x="10040" y="0"/>
                    <a:pt x="9862" y="74"/>
                    <a:pt x="9715" y="207"/>
                  </a:cubicBezTo>
                  <a:cubicBezTo>
                    <a:pt x="9419" y="503"/>
                    <a:pt x="9419" y="962"/>
                    <a:pt x="9715" y="1257"/>
                  </a:cubicBezTo>
                  <a:cubicBezTo>
                    <a:pt x="9848" y="1390"/>
                    <a:pt x="10025" y="1464"/>
                    <a:pt x="10217" y="1464"/>
                  </a:cubicBezTo>
                  <a:lnTo>
                    <a:pt x="10217" y="4436"/>
                  </a:lnTo>
                  <a:lnTo>
                    <a:pt x="3918" y="10735"/>
                  </a:lnTo>
                  <a:lnTo>
                    <a:pt x="207" y="10735"/>
                  </a:lnTo>
                  <a:lnTo>
                    <a:pt x="207" y="7660"/>
                  </a:lnTo>
                  <a:lnTo>
                    <a:pt x="6417" y="1449"/>
                  </a:lnTo>
                  <a:cubicBezTo>
                    <a:pt x="6548" y="1535"/>
                    <a:pt x="6700" y="1579"/>
                    <a:pt x="6851" y="1579"/>
                  </a:cubicBezTo>
                  <a:cubicBezTo>
                    <a:pt x="7041" y="1579"/>
                    <a:pt x="7230" y="1509"/>
                    <a:pt x="7378" y="1361"/>
                  </a:cubicBezTo>
                  <a:cubicBezTo>
                    <a:pt x="7659" y="1080"/>
                    <a:pt x="7659" y="607"/>
                    <a:pt x="7378" y="326"/>
                  </a:cubicBezTo>
                  <a:cubicBezTo>
                    <a:pt x="7231" y="178"/>
                    <a:pt x="7038" y="104"/>
                    <a:pt x="6848" y="104"/>
                  </a:cubicBezTo>
                  <a:cubicBezTo>
                    <a:pt x="6658" y="104"/>
                    <a:pt x="6469" y="178"/>
                    <a:pt x="6329" y="326"/>
                  </a:cubicBezTo>
                  <a:cubicBezTo>
                    <a:pt x="6062" y="577"/>
                    <a:pt x="6048" y="1006"/>
                    <a:pt x="6269" y="1287"/>
                  </a:cubicBezTo>
                  <a:lnTo>
                    <a:pt x="0" y="7556"/>
                  </a:lnTo>
                  <a:lnTo>
                    <a:pt x="0" y="10957"/>
                  </a:lnTo>
                  <a:lnTo>
                    <a:pt x="4007" y="10957"/>
                  </a:lnTo>
                  <a:lnTo>
                    <a:pt x="10439" y="4525"/>
                  </a:lnTo>
                  <a:lnTo>
                    <a:pt x="10439" y="1435"/>
                  </a:lnTo>
                  <a:cubicBezTo>
                    <a:pt x="10557" y="1405"/>
                    <a:pt x="10661" y="1346"/>
                    <a:pt x="10750" y="1257"/>
                  </a:cubicBezTo>
                  <a:cubicBezTo>
                    <a:pt x="11045" y="962"/>
                    <a:pt x="11045" y="503"/>
                    <a:pt x="10750" y="207"/>
                  </a:cubicBezTo>
                  <a:cubicBezTo>
                    <a:pt x="10617" y="74"/>
                    <a:pt x="10424" y="0"/>
                    <a:pt x="1023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29129" y="3589452"/>
              <a:ext cx="483084" cy="39880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349368" y="3896598"/>
              <a:ext cx="768199" cy="662424"/>
            </a:xfrm>
            <a:custGeom>
              <a:avLst/>
              <a:gdLst/>
              <a:ahLst/>
              <a:cxnLst/>
              <a:rect l="l" t="t" r="r" b="b"/>
              <a:pathLst>
                <a:path w="20081" h="17316" extrusionOk="0">
                  <a:moveTo>
                    <a:pt x="19282" y="1"/>
                  </a:moveTo>
                  <a:cubicBezTo>
                    <a:pt x="19090" y="1"/>
                    <a:pt x="18897" y="60"/>
                    <a:pt x="18750" y="208"/>
                  </a:cubicBezTo>
                  <a:cubicBezTo>
                    <a:pt x="18469" y="488"/>
                    <a:pt x="18469" y="947"/>
                    <a:pt x="18735" y="1228"/>
                  </a:cubicBezTo>
                  <a:lnTo>
                    <a:pt x="13663" y="6299"/>
                  </a:lnTo>
                  <a:lnTo>
                    <a:pt x="13663" y="8976"/>
                  </a:lnTo>
                  <a:lnTo>
                    <a:pt x="8798" y="13840"/>
                  </a:lnTo>
                  <a:lnTo>
                    <a:pt x="3165" y="14077"/>
                  </a:lnTo>
                  <a:lnTo>
                    <a:pt x="3121" y="14092"/>
                  </a:lnTo>
                  <a:lnTo>
                    <a:pt x="1228" y="15970"/>
                  </a:lnTo>
                  <a:cubicBezTo>
                    <a:pt x="1103" y="15884"/>
                    <a:pt x="956" y="15840"/>
                    <a:pt x="806" y="15840"/>
                  </a:cubicBezTo>
                  <a:cubicBezTo>
                    <a:pt x="619" y="15840"/>
                    <a:pt x="430" y="15910"/>
                    <a:pt x="282" y="16058"/>
                  </a:cubicBezTo>
                  <a:cubicBezTo>
                    <a:pt x="1" y="16339"/>
                    <a:pt x="1" y="16812"/>
                    <a:pt x="282" y="17093"/>
                  </a:cubicBezTo>
                  <a:cubicBezTo>
                    <a:pt x="429" y="17241"/>
                    <a:pt x="622" y="17315"/>
                    <a:pt x="812" y="17315"/>
                  </a:cubicBezTo>
                  <a:cubicBezTo>
                    <a:pt x="1002" y="17315"/>
                    <a:pt x="1191" y="17241"/>
                    <a:pt x="1331" y="17093"/>
                  </a:cubicBezTo>
                  <a:cubicBezTo>
                    <a:pt x="1598" y="16842"/>
                    <a:pt x="1612" y="16413"/>
                    <a:pt x="1391" y="16132"/>
                  </a:cubicBezTo>
                  <a:lnTo>
                    <a:pt x="3224" y="14299"/>
                  </a:lnTo>
                  <a:lnTo>
                    <a:pt x="8843" y="14062"/>
                  </a:lnTo>
                  <a:lnTo>
                    <a:pt x="8887" y="14062"/>
                  </a:lnTo>
                  <a:lnTo>
                    <a:pt x="13885" y="9064"/>
                  </a:lnTo>
                  <a:lnTo>
                    <a:pt x="13885" y="6388"/>
                  </a:lnTo>
                  <a:lnTo>
                    <a:pt x="18912" y="1376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7" y="1472"/>
                    <a:pt x="19657" y="1400"/>
                    <a:pt x="19799" y="1257"/>
                  </a:cubicBezTo>
                  <a:cubicBezTo>
                    <a:pt x="20080" y="962"/>
                    <a:pt x="20080" y="503"/>
                    <a:pt x="19799" y="208"/>
                  </a:cubicBezTo>
                  <a:cubicBezTo>
                    <a:pt x="19651" y="60"/>
                    <a:pt x="19459" y="1"/>
                    <a:pt x="1928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950" y="4814630"/>
              <a:ext cx="246094" cy="246668"/>
            </a:xfrm>
            <a:custGeom>
              <a:avLst/>
              <a:gdLst/>
              <a:ahLst/>
              <a:cxnLst/>
              <a:rect l="l" t="t" r="r" b="b"/>
              <a:pathLst>
                <a:path w="6433" h="6448" extrusionOk="0">
                  <a:moveTo>
                    <a:pt x="5619" y="1"/>
                  </a:moveTo>
                  <a:cubicBezTo>
                    <a:pt x="5441" y="1"/>
                    <a:pt x="5249" y="74"/>
                    <a:pt x="5101" y="208"/>
                  </a:cubicBezTo>
                  <a:cubicBezTo>
                    <a:pt x="4835" y="474"/>
                    <a:pt x="4820" y="888"/>
                    <a:pt x="5042" y="1183"/>
                  </a:cubicBezTo>
                  <a:lnTo>
                    <a:pt x="1139" y="5087"/>
                  </a:lnTo>
                  <a:cubicBezTo>
                    <a:pt x="1023" y="5010"/>
                    <a:pt x="895" y="4966"/>
                    <a:pt x="766" y="4966"/>
                  </a:cubicBezTo>
                  <a:cubicBezTo>
                    <a:pt x="747" y="4966"/>
                    <a:pt x="729" y="4967"/>
                    <a:pt x="710" y="4969"/>
                  </a:cubicBezTo>
                  <a:cubicBezTo>
                    <a:pt x="518" y="4969"/>
                    <a:pt x="325" y="5057"/>
                    <a:pt x="192" y="5205"/>
                  </a:cubicBezTo>
                  <a:cubicBezTo>
                    <a:pt x="59" y="5353"/>
                    <a:pt x="0" y="5531"/>
                    <a:pt x="0" y="5738"/>
                  </a:cubicBezTo>
                  <a:cubicBezTo>
                    <a:pt x="15" y="5915"/>
                    <a:pt x="89" y="6092"/>
                    <a:pt x="222" y="6226"/>
                  </a:cubicBezTo>
                  <a:cubicBezTo>
                    <a:pt x="222" y="6226"/>
                    <a:pt x="237" y="6240"/>
                    <a:pt x="237" y="6240"/>
                  </a:cubicBezTo>
                  <a:cubicBezTo>
                    <a:pt x="385" y="6373"/>
                    <a:pt x="577" y="6447"/>
                    <a:pt x="769" y="6447"/>
                  </a:cubicBezTo>
                  <a:cubicBezTo>
                    <a:pt x="961" y="6433"/>
                    <a:pt x="1153" y="6344"/>
                    <a:pt x="1287" y="6211"/>
                  </a:cubicBezTo>
                  <a:cubicBezTo>
                    <a:pt x="1420" y="6063"/>
                    <a:pt x="1479" y="5871"/>
                    <a:pt x="1479" y="5678"/>
                  </a:cubicBezTo>
                  <a:cubicBezTo>
                    <a:pt x="1464" y="5516"/>
                    <a:pt x="1405" y="5353"/>
                    <a:pt x="1301" y="5235"/>
                  </a:cubicBezTo>
                  <a:lnTo>
                    <a:pt x="5190" y="1331"/>
                  </a:lnTo>
                  <a:cubicBezTo>
                    <a:pt x="5324" y="1425"/>
                    <a:pt x="5479" y="1473"/>
                    <a:pt x="5634" y="1473"/>
                  </a:cubicBezTo>
                  <a:cubicBezTo>
                    <a:pt x="5820" y="1473"/>
                    <a:pt x="6006" y="1403"/>
                    <a:pt x="6151" y="1257"/>
                  </a:cubicBezTo>
                  <a:cubicBezTo>
                    <a:pt x="6432" y="976"/>
                    <a:pt x="6432" y="503"/>
                    <a:pt x="6151" y="208"/>
                  </a:cubicBezTo>
                  <a:cubicBezTo>
                    <a:pt x="6003" y="74"/>
                    <a:pt x="5811" y="1"/>
                    <a:pt x="561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-483816" y="4384190"/>
              <a:ext cx="493834" cy="33496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-370123" y="4637014"/>
              <a:ext cx="609823" cy="376773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-444796" y="3627936"/>
              <a:ext cx="1311764" cy="113755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-303369" y="4423783"/>
              <a:ext cx="168016" cy="56579"/>
            </a:xfrm>
            <a:custGeom>
              <a:avLst/>
              <a:gdLst/>
              <a:ahLst/>
              <a:cxnLst/>
              <a:rect l="l" t="t" r="r" b="b"/>
              <a:pathLst>
                <a:path w="4392" h="1479" extrusionOk="0">
                  <a:moveTo>
                    <a:pt x="725" y="0"/>
                  </a:moveTo>
                  <a:cubicBezTo>
                    <a:pt x="311" y="15"/>
                    <a:pt x="0" y="355"/>
                    <a:pt x="15" y="769"/>
                  </a:cubicBezTo>
                  <a:cubicBezTo>
                    <a:pt x="15" y="961"/>
                    <a:pt x="89" y="1124"/>
                    <a:pt x="222" y="1257"/>
                  </a:cubicBezTo>
                  <a:cubicBezTo>
                    <a:pt x="237" y="1272"/>
                    <a:pt x="237" y="1272"/>
                    <a:pt x="252" y="1287"/>
                  </a:cubicBezTo>
                  <a:cubicBezTo>
                    <a:pt x="400" y="1420"/>
                    <a:pt x="577" y="1479"/>
                    <a:pt x="784" y="1479"/>
                  </a:cubicBezTo>
                  <a:cubicBezTo>
                    <a:pt x="1124" y="1464"/>
                    <a:pt x="1405" y="1213"/>
                    <a:pt x="1464" y="887"/>
                  </a:cubicBezTo>
                  <a:lnTo>
                    <a:pt x="2913" y="887"/>
                  </a:lnTo>
                  <a:cubicBezTo>
                    <a:pt x="2943" y="1035"/>
                    <a:pt x="3017" y="1168"/>
                    <a:pt x="3105" y="1257"/>
                  </a:cubicBezTo>
                  <a:cubicBezTo>
                    <a:pt x="3253" y="1405"/>
                    <a:pt x="3446" y="1479"/>
                    <a:pt x="3667" y="1479"/>
                  </a:cubicBezTo>
                  <a:cubicBezTo>
                    <a:pt x="4067" y="1464"/>
                    <a:pt x="4392" y="1124"/>
                    <a:pt x="4377" y="710"/>
                  </a:cubicBezTo>
                  <a:cubicBezTo>
                    <a:pt x="4362" y="311"/>
                    <a:pt x="4022" y="0"/>
                    <a:pt x="3638" y="0"/>
                  </a:cubicBezTo>
                  <a:lnTo>
                    <a:pt x="3608" y="0"/>
                  </a:lnTo>
                  <a:cubicBezTo>
                    <a:pt x="3224" y="15"/>
                    <a:pt x="2928" y="311"/>
                    <a:pt x="2898" y="666"/>
                  </a:cubicBezTo>
                  <a:lnTo>
                    <a:pt x="1479" y="666"/>
                  </a:lnTo>
                  <a:cubicBezTo>
                    <a:pt x="1464" y="488"/>
                    <a:pt x="1390" y="326"/>
                    <a:pt x="1257" y="192"/>
                  </a:cubicBezTo>
                  <a:cubicBezTo>
                    <a:pt x="1109" y="59"/>
                    <a:pt x="917" y="0"/>
                    <a:pt x="72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348259" y="4185649"/>
              <a:ext cx="467820" cy="177656"/>
            </a:xfrm>
            <a:custGeom>
              <a:avLst/>
              <a:gdLst/>
              <a:ahLst/>
              <a:cxnLst/>
              <a:rect l="l" t="t" r="r" b="b"/>
              <a:pathLst>
                <a:path w="12229" h="4644" extrusionOk="0">
                  <a:moveTo>
                    <a:pt x="11459" y="0"/>
                  </a:moveTo>
                  <a:cubicBezTo>
                    <a:pt x="11267" y="0"/>
                    <a:pt x="11075" y="89"/>
                    <a:pt x="10942" y="237"/>
                  </a:cubicBezTo>
                  <a:cubicBezTo>
                    <a:pt x="10809" y="385"/>
                    <a:pt x="10735" y="562"/>
                    <a:pt x="10750" y="769"/>
                  </a:cubicBezTo>
                  <a:cubicBezTo>
                    <a:pt x="10750" y="917"/>
                    <a:pt x="10809" y="1050"/>
                    <a:pt x="10897" y="1168"/>
                  </a:cubicBezTo>
                  <a:lnTo>
                    <a:pt x="8783" y="3283"/>
                  </a:lnTo>
                  <a:cubicBezTo>
                    <a:pt x="8650" y="3179"/>
                    <a:pt x="8487" y="3135"/>
                    <a:pt x="8310" y="3135"/>
                  </a:cubicBezTo>
                  <a:cubicBezTo>
                    <a:pt x="8118" y="3150"/>
                    <a:pt x="7940" y="3224"/>
                    <a:pt x="7807" y="3372"/>
                  </a:cubicBezTo>
                  <a:cubicBezTo>
                    <a:pt x="7704" y="3490"/>
                    <a:pt x="7630" y="3623"/>
                    <a:pt x="7615" y="3771"/>
                  </a:cubicBezTo>
                  <a:lnTo>
                    <a:pt x="1479" y="3771"/>
                  </a:lnTo>
                  <a:cubicBezTo>
                    <a:pt x="1421" y="3425"/>
                    <a:pt x="1111" y="3164"/>
                    <a:pt x="754" y="3164"/>
                  </a:cubicBezTo>
                  <a:cubicBezTo>
                    <a:pt x="744" y="3164"/>
                    <a:pt x="734" y="3164"/>
                    <a:pt x="725" y="3165"/>
                  </a:cubicBezTo>
                  <a:cubicBezTo>
                    <a:pt x="325" y="3179"/>
                    <a:pt x="0" y="3519"/>
                    <a:pt x="15" y="3933"/>
                  </a:cubicBezTo>
                  <a:cubicBezTo>
                    <a:pt x="30" y="4126"/>
                    <a:pt x="104" y="4288"/>
                    <a:pt x="237" y="4421"/>
                  </a:cubicBezTo>
                  <a:cubicBezTo>
                    <a:pt x="370" y="4554"/>
                    <a:pt x="577" y="4643"/>
                    <a:pt x="784" y="4643"/>
                  </a:cubicBezTo>
                  <a:cubicBezTo>
                    <a:pt x="1153" y="4628"/>
                    <a:pt x="1449" y="4347"/>
                    <a:pt x="1493" y="3993"/>
                  </a:cubicBezTo>
                  <a:lnTo>
                    <a:pt x="7615" y="3993"/>
                  </a:lnTo>
                  <a:cubicBezTo>
                    <a:pt x="7645" y="4140"/>
                    <a:pt x="7704" y="4288"/>
                    <a:pt x="7822" y="4392"/>
                  </a:cubicBezTo>
                  <a:cubicBezTo>
                    <a:pt x="7822" y="4407"/>
                    <a:pt x="7837" y="4407"/>
                    <a:pt x="7837" y="4421"/>
                  </a:cubicBezTo>
                  <a:cubicBezTo>
                    <a:pt x="7972" y="4543"/>
                    <a:pt x="8145" y="4615"/>
                    <a:pt x="8320" y="4615"/>
                  </a:cubicBezTo>
                  <a:cubicBezTo>
                    <a:pt x="8337" y="4615"/>
                    <a:pt x="8353" y="4615"/>
                    <a:pt x="8369" y="4614"/>
                  </a:cubicBezTo>
                  <a:cubicBezTo>
                    <a:pt x="8576" y="4599"/>
                    <a:pt x="8753" y="4525"/>
                    <a:pt x="8887" y="4377"/>
                  </a:cubicBezTo>
                  <a:cubicBezTo>
                    <a:pt x="9020" y="4229"/>
                    <a:pt x="9094" y="4037"/>
                    <a:pt x="9079" y="3845"/>
                  </a:cubicBezTo>
                  <a:cubicBezTo>
                    <a:pt x="9079" y="3697"/>
                    <a:pt x="9034" y="3564"/>
                    <a:pt x="8946" y="3431"/>
                  </a:cubicBezTo>
                  <a:lnTo>
                    <a:pt x="11045" y="1331"/>
                  </a:lnTo>
                  <a:cubicBezTo>
                    <a:pt x="11178" y="1420"/>
                    <a:pt x="11341" y="1479"/>
                    <a:pt x="11518" y="1479"/>
                  </a:cubicBezTo>
                  <a:cubicBezTo>
                    <a:pt x="11711" y="1464"/>
                    <a:pt x="11888" y="1375"/>
                    <a:pt x="12021" y="1242"/>
                  </a:cubicBezTo>
                  <a:cubicBezTo>
                    <a:pt x="12169" y="1094"/>
                    <a:pt x="12228" y="902"/>
                    <a:pt x="12228" y="710"/>
                  </a:cubicBezTo>
                  <a:cubicBezTo>
                    <a:pt x="12213" y="503"/>
                    <a:pt x="12125" y="326"/>
                    <a:pt x="11992" y="192"/>
                  </a:cubicBezTo>
                  <a:cubicBezTo>
                    <a:pt x="11844" y="59"/>
                    <a:pt x="11666" y="0"/>
                    <a:pt x="114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335214" y="4123983"/>
              <a:ext cx="665828" cy="554391"/>
            </a:xfrm>
            <a:custGeom>
              <a:avLst/>
              <a:gdLst/>
              <a:ahLst/>
              <a:cxnLst/>
              <a:rect l="l" t="t" r="r" b="b"/>
              <a:pathLst>
                <a:path w="17405" h="14492" extrusionOk="0">
                  <a:moveTo>
                    <a:pt x="16591" y="1"/>
                  </a:moveTo>
                  <a:cubicBezTo>
                    <a:pt x="16414" y="1"/>
                    <a:pt x="16221" y="75"/>
                    <a:pt x="16074" y="208"/>
                  </a:cubicBezTo>
                  <a:cubicBezTo>
                    <a:pt x="15793" y="503"/>
                    <a:pt x="15793" y="962"/>
                    <a:pt x="16074" y="1257"/>
                  </a:cubicBezTo>
                  <a:cubicBezTo>
                    <a:pt x="16192" y="1376"/>
                    <a:pt x="16340" y="1435"/>
                    <a:pt x="16488" y="1464"/>
                  </a:cubicBezTo>
                  <a:lnTo>
                    <a:pt x="16488" y="3313"/>
                  </a:lnTo>
                  <a:lnTo>
                    <a:pt x="11179" y="8621"/>
                  </a:lnTo>
                  <a:cubicBezTo>
                    <a:pt x="11058" y="8538"/>
                    <a:pt x="10914" y="8496"/>
                    <a:pt x="10769" y="8496"/>
                  </a:cubicBezTo>
                  <a:cubicBezTo>
                    <a:pt x="10580" y="8496"/>
                    <a:pt x="10390" y="8567"/>
                    <a:pt x="10248" y="8710"/>
                  </a:cubicBezTo>
                  <a:cubicBezTo>
                    <a:pt x="10115" y="8843"/>
                    <a:pt x="10041" y="9020"/>
                    <a:pt x="10041" y="9198"/>
                  </a:cubicBezTo>
                  <a:lnTo>
                    <a:pt x="5058" y="9272"/>
                  </a:lnTo>
                  <a:lnTo>
                    <a:pt x="1184" y="13160"/>
                  </a:lnTo>
                  <a:cubicBezTo>
                    <a:pt x="1064" y="13067"/>
                    <a:pt x="921" y="13010"/>
                    <a:pt x="765" y="13010"/>
                  </a:cubicBezTo>
                  <a:cubicBezTo>
                    <a:pt x="747" y="13010"/>
                    <a:pt x="729" y="13011"/>
                    <a:pt x="711" y="13012"/>
                  </a:cubicBezTo>
                  <a:cubicBezTo>
                    <a:pt x="518" y="13012"/>
                    <a:pt x="326" y="13101"/>
                    <a:pt x="193" y="13249"/>
                  </a:cubicBezTo>
                  <a:cubicBezTo>
                    <a:pt x="60" y="13397"/>
                    <a:pt x="1" y="13574"/>
                    <a:pt x="1" y="13781"/>
                  </a:cubicBezTo>
                  <a:cubicBezTo>
                    <a:pt x="16" y="13959"/>
                    <a:pt x="90" y="14136"/>
                    <a:pt x="223" y="14269"/>
                  </a:cubicBezTo>
                  <a:cubicBezTo>
                    <a:pt x="223" y="14269"/>
                    <a:pt x="238" y="14284"/>
                    <a:pt x="238" y="14284"/>
                  </a:cubicBezTo>
                  <a:cubicBezTo>
                    <a:pt x="385" y="14417"/>
                    <a:pt x="578" y="14491"/>
                    <a:pt x="770" y="14491"/>
                  </a:cubicBezTo>
                  <a:cubicBezTo>
                    <a:pt x="1184" y="14476"/>
                    <a:pt x="1494" y="14121"/>
                    <a:pt x="1480" y="13722"/>
                  </a:cubicBezTo>
                  <a:cubicBezTo>
                    <a:pt x="1480" y="13574"/>
                    <a:pt x="1420" y="13426"/>
                    <a:pt x="1347" y="13308"/>
                  </a:cubicBezTo>
                  <a:lnTo>
                    <a:pt x="5161" y="9493"/>
                  </a:lnTo>
                  <a:lnTo>
                    <a:pt x="10070" y="9419"/>
                  </a:lnTo>
                  <a:cubicBezTo>
                    <a:pt x="10100" y="9538"/>
                    <a:pt x="10159" y="9656"/>
                    <a:pt x="10248" y="9759"/>
                  </a:cubicBezTo>
                  <a:cubicBezTo>
                    <a:pt x="10396" y="9900"/>
                    <a:pt x="10584" y="9970"/>
                    <a:pt x="10773" y="9970"/>
                  </a:cubicBezTo>
                  <a:cubicBezTo>
                    <a:pt x="10961" y="9970"/>
                    <a:pt x="11150" y="9900"/>
                    <a:pt x="11298" y="9759"/>
                  </a:cubicBezTo>
                  <a:cubicBezTo>
                    <a:pt x="11564" y="9479"/>
                    <a:pt x="11579" y="9065"/>
                    <a:pt x="11342" y="8769"/>
                  </a:cubicBezTo>
                  <a:lnTo>
                    <a:pt x="16709" y="3401"/>
                  </a:lnTo>
                  <a:lnTo>
                    <a:pt x="16709" y="1464"/>
                  </a:lnTo>
                  <a:cubicBezTo>
                    <a:pt x="16857" y="1435"/>
                    <a:pt x="17005" y="1376"/>
                    <a:pt x="17123" y="1257"/>
                  </a:cubicBezTo>
                  <a:cubicBezTo>
                    <a:pt x="17404" y="962"/>
                    <a:pt x="17404" y="503"/>
                    <a:pt x="17123" y="208"/>
                  </a:cubicBezTo>
                  <a:cubicBezTo>
                    <a:pt x="16976" y="75"/>
                    <a:pt x="16783" y="1"/>
                    <a:pt x="165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52997" y="4019892"/>
              <a:ext cx="346208" cy="246745"/>
            </a:xfrm>
            <a:custGeom>
              <a:avLst/>
              <a:gdLst/>
              <a:ahLst/>
              <a:cxnLst/>
              <a:rect l="l" t="t" r="r" b="b"/>
              <a:pathLst>
                <a:path w="9050" h="6450" extrusionOk="0">
                  <a:moveTo>
                    <a:pt x="8237" y="1"/>
                  </a:moveTo>
                  <a:cubicBezTo>
                    <a:pt x="8059" y="1"/>
                    <a:pt x="7867" y="60"/>
                    <a:pt x="7719" y="208"/>
                  </a:cubicBezTo>
                  <a:cubicBezTo>
                    <a:pt x="7453" y="474"/>
                    <a:pt x="7438" y="888"/>
                    <a:pt x="7645" y="1169"/>
                  </a:cubicBezTo>
                  <a:lnTo>
                    <a:pt x="3254" y="5561"/>
                  </a:lnTo>
                  <a:lnTo>
                    <a:pt x="1464" y="5561"/>
                  </a:lnTo>
                  <a:cubicBezTo>
                    <a:pt x="1435" y="5413"/>
                    <a:pt x="1361" y="5280"/>
                    <a:pt x="1243" y="5176"/>
                  </a:cubicBezTo>
                  <a:cubicBezTo>
                    <a:pt x="1110" y="5043"/>
                    <a:pt x="917" y="4969"/>
                    <a:pt x="725" y="4969"/>
                  </a:cubicBezTo>
                  <a:cubicBezTo>
                    <a:pt x="518" y="4984"/>
                    <a:pt x="341" y="5073"/>
                    <a:pt x="208" y="5206"/>
                  </a:cubicBezTo>
                  <a:cubicBezTo>
                    <a:pt x="75" y="5354"/>
                    <a:pt x="1" y="5546"/>
                    <a:pt x="15" y="5738"/>
                  </a:cubicBezTo>
                  <a:cubicBezTo>
                    <a:pt x="15" y="5930"/>
                    <a:pt x="104" y="6108"/>
                    <a:pt x="222" y="6241"/>
                  </a:cubicBezTo>
                  <a:cubicBezTo>
                    <a:pt x="360" y="6364"/>
                    <a:pt x="535" y="6449"/>
                    <a:pt x="724" y="6449"/>
                  </a:cubicBezTo>
                  <a:cubicBezTo>
                    <a:pt x="739" y="6449"/>
                    <a:pt x="754" y="6449"/>
                    <a:pt x="770" y="6448"/>
                  </a:cubicBezTo>
                  <a:cubicBezTo>
                    <a:pt x="1154" y="6433"/>
                    <a:pt x="1450" y="6137"/>
                    <a:pt x="1479" y="5782"/>
                  </a:cubicBezTo>
                  <a:lnTo>
                    <a:pt x="3357" y="5782"/>
                  </a:lnTo>
                  <a:lnTo>
                    <a:pt x="7808" y="1332"/>
                  </a:lnTo>
                  <a:cubicBezTo>
                    <a:pt x="7932" y="1424"/>
                    <a:pt x="8083" y="1469"/>
                    <a:pt x="8236" y="1469"/>
                  </a:cubicBezTo>
                  <a:cubicBezTo>
                    <a:pt x="8427" y="1469"/>
                    <a:pt x="8621" y="1398"/>
                    <a:pt x="8769" y="1258"/>
                  </a:cubicBezTo>
                  <a:cubicBezTo>
                    <a:pt x="9050" y="962"/>
                    <a:pt x="9050" y="504"/>
                    <a:pt x="8769" y="208"/>
                  </a:cubicBezTo>
                  <a:cubicBezTo>
                    <a:pt x="8621" y="60"/>
                    <a:pt x="8429" y="1"/>
                    <a:pt x="82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602230" y="4755221"/>
              <a:ext cx="63389" cy="359941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813" y="1"/>
                  </a:moveTo>
                  <a:cubicBezTo>
                    <a:pt x="621" y="1"/>
                    <a:pt x="444" y="75"/>
                    <a:pt x="296" y="223"/>
                  </a:cubicBezTo>
                  <a:cubicBezTo>
                    <a:pt x="0" y="504"/>
                    <a:pt x="0" y="977"/>
                    <a:pt x="296" y="1258"/>
                  </a:cubicBezTo>
                  <a:cubicBezTo>
                    <a:pt x="414" y="1376"/>
                    <a:pt x="562" y="1450"/>
                    <a:pt x="725" y="1465"/>
                  </a:cubicBezTo>
                  <a:lnTo>
                    <a:pt x="725" y="7956"/>
                  </a:lnTo>
                  <a:cubicBezTo>
                    <a:pt x="577" y="7971"/>
                    <a:pt x="444" y="8045"/>
                    <a:pt x="325" y="8148"/>
                  </a:cubicBezTo>
                  <a:cubicBezTo>
                    <a:pt x="44" y="8444"/>
                    <a:pt x="44" y="8917"/>
                    <a:pt x="325" y="9198"/>
                  </a:cubicBezTo>
                  <a:cubicBezTo>
                    <a:pt x="473" y="9338"/>
                    <a:pt x="662" y="9409"/>
                    <a:pt x="850" y="9409"/>
                  </a:cubicBezTo>
                  <a:cubicBezTo>
                    <a:pt x="1039" y="9409"/>
                    <a:pt x="1227" y="9338"/>
                    <a:pt x="1375" y="9198"/>
                  </a:cubicBezTo>
                  <a:cubicBezTo>
                    <a:pt x="1656" y="8917"/>
                    <a:pt x="1656" y="8444"/>
                    <a:pt x="1375" y="8148"/>
                  </a:cubicBezTo>
                  <a:cubicBezTo>
                    <a:pt x="1257" y="8030"/>
                    <a:pt x="1094" y="7971"/>
                    <a:pt x="946" y="7941"/>
                  </a:cubicBezTo>
                  <a:lnTo>
                    <a:pt x="946" y="1465"/>
                  </a:lnTo>
                  <a:cubicBezTo>
                    <a:pt x="1079" y="1435"/>
                    <a:pt x="1227" y="1376"/>
                    <a:pt x="1331" y="1258"/>
                  </a:cubicBezTo>
                  <a:cubicBezTo>
                    <a:pt x="1627" y="977"/>
                    <a:pt x="1627" y="504"/>
                    <a:pt x="1331" y="223"/>
                  </a:cubicBezTo>
                  <a:cubicBezTo>
                    <a:pt x="1198" y="75"/>
                    <a:pt x="1006" y="1"/>
                    <a:pt x="81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857311" y="4374550"/>
              <a:ext cx="748383" cy="657948"/>
            </a:xfrm>
            <a:custGeom>
              <a:avLst/>
              <a:gdLst/>
              <a:ahLst/>
              <a:cxnLst/>
              <a:rect l="l" t="t" r="r" b="b"/>
              <a:pathLst>
                <a:path w="19563" h="17199" extrusionOk="0">
                  <a:moveTo>
                    <a:pt x="19326" y="1"/>
                  </a:moveTo>
                  <a:lnTo>
                    <a:pt x="18853" y="474"/>
                  </a:lnTo>
                  <a:lnTo>
                    <a:pt x="15630" y="3697"/>
                  </a:lnTo>
                  <a:lnTo>
                    <a:pt x="15630" y="9316"/>
                  </a:lnTo>
                  <a:lnTo>
                    <a:pt x="10750" y="14196"/>
                  </a:lnTo>
                  <a:lnTo>
                    <a:pt x="2825" y="14196"/>
                  </a:lnTo>
                  <a:lnTo>
                    <a:pt x="1169" y="15852"/>
                  </a:lnTo>
                  <a:cubicBezTo>
                    <a:pt x="1036" y="15763"/>
                    <a:pt x="888" y="15719"/>
                    <a:pt x="725" y="15719"/>
                  </a:cubicBezTo>
                  <a:cubicBezTo>
                    <a:pt x="326" y="15733"/>
                    <a:pt x="1" y="16088"/>
                    <a:pt x="15" y="16487"/>
                  </a:cubicBezTo>
                  <a:cubicBezTo>
                    <a:pt x="30" y="16680"/>
                    <a:pt x="104" y="16857"/>
                    <a:pt x="237" y="16990"/>
                  </a:cubicBezTo>
                  <a:cubicBezTo>
                    <a:pt x="361" y="17114"/>
                    <a:pt x="547" y="17199"/>
                    <a:pt x="739" y="17199"/>
                  </a:cubicBezTo>
                  <a:cubicBezTo>
                    <a:pt x="754" y="17199"/>
                    <a:pt x="769" y="17198"/>
                    <a:pt x="784" y="17197"/>
                  </a:cubicBezTo>
                  <a:cubicBezTo>
                    <a:pt x="1198" y="17182"/>
                    <a:pt x="1509" y="16842"/>
                    <a:pt x="1494" y="16428"/>
                  </a:cubicBezTo>
                  <a:cubicBezTo>
                    <a:pt x="1494" y="16266"/>
                    <a:pt x="1420" y="16118"/>
                    <a:pt x="1331" y="16000"/>
                  </a:cubicBezTo>
                  <a:lnTo>
                    <a:pt x="2913" y="14417"/>
                  </a:lnTo>
                  <a:lnTo>
                    <a:pt x="10839" y="14417"/>
                  </a:lnTo>
                  <a:lnTo>
                    <a:pt x="15851" y="9405"/>
                  </a:lnTo>
                  <a:lnTo>
                    <a:pt x="15851" y="3786"/>
                  </a:lnTo>
                  <a:lnTo>
                    <a:pt x="19104" y="533"/>
                  </a:lnTo>
                  <a:lnTo>
                    <a:pt x="19563" y="75"/>
                  </a:lnTo>
                  <a:lnTo>
                    <a:pt x="19548" y="75"/>
                  </a:lnTo>
                  <a:lnTo>
                    <a:pt x="19326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929153" y="4695276"/>
              <a:ext cx="675430" cy="657374"/>
            </a:xfrm>
            <a:custGeom>
              <a:avLst/>
              <a:gdLst/>
              <a:ahLst/>
              <a:cxnLst/>
              <a:rect l="l" t="t" r="r" b="b"/>
              <a:pathLst>
                <a:path w="17656" h="17184" extrusionOk="0">
                  <a:moveTo>
                    <a:pt x="16872" y="1"/>
                  </a:moveTo>
                  <a:cubicBezTo>
                    <a:pt x="16679" y="15"/>
                    <a:pt x="16487" y="104"/>
                    <a:pt x="16354" y="237"/>
                  </a:cubicBezTo>
                  <a:cubicBezTo>
                    <a:pt x="16221" y="385"/>
                    <a:pt x="16162" y="577"/>
                    <a:pt x="16162" y="770"/>
                  </a:cubicBezTo>
                  <a:cubicBezTo>
                    <a:pt x="16177" y="962"/>
                    <a:pt x="16250" y="1139"/>
                    <a:pt x="16384" y="1272"/>
                  </a:cubicBezTo>
                  <a:cubicBezTo>
                    <a:pt x="16384" y="1272"/>
                    <a:pt x="16398" y="1272"/>
                    <a:pt x="16398" y="1287"/>
                  </a:cubicBezTo>
                  <a:cubicBezTo>
                    <a:pt x="16517" y="1391"/>
                    <a:pt x="16665" y="1464"/>
                    <a:pt x="16827" y="1479"/>
                  </a:cubicBezTo>
                  <a:lnTo>
                    <a:pt x="16827" y="5826"/>
                  </a:lnTo>
                  <a:lnTo>
                    <a:pt x="9064" y="13574"/>
                  </a:lnTo>
                  <a:lnTo>
                    <a:pt x="3431" y="13574"/>
                  </a:lnTo>
                  <a:lnTo>
                    <a:pt x="1169" y="15837"/>
                  </a:lnTo>
                  <a:cubicBezTo>
                    <a:pt x="1050" y="15748"/>
                    <a:pt x="888" y="15704"/>
                    <a:pt x="740" y="15704"/>
                  </a:cubicBezTo>
                  <a:cubicBezTo>
                    <a:pt x="326" y="15733"/>
                    <a:pt x="0" y="16073"/>
                    <a:pt x="30" y="16472"/>
                  </a:cubicBezTo>
                  <a:cubicBezTo>
                    <a:pt x="30" y="16665"/>
                    <a:pt x="119" y="16842"/>
                    <a:pt x="237" y="16975"/>
                  </a:cubicBezTo>
                  <a:cubicBezTo>
                    <a:pt x="374" y="17099"/>
                    <a:pt x="549" y="17184"/>
                    <a:pt x="739" y="17184"/>
                  </a:cubicBezTo>
                  <a:cubicBezTo>
                    <a:pt x="754" y="17184"/>
                    <a:pt x="769" y="17183"/>
                    <a:pt x="784" y="17182"/>
                  </a:cubicBezTo>
                  <a:cubicBezTo>
                    <a:pt x="1198" y="17167"/>
                    <a:pt x="1509" y="16827"/>
                    <a:pt x="1494" y="16413"/>
                  </a:cubicBezTo>
                  <a:cubicBezTo>
                    <a:pt x="1494" y="16251"/>
                    <a:pt x="1435" y="16103"/>
                    <a:pt x="1331" y="15985"/>
                  </a:cubicBezTo>
                  <a:lnTo>
                    <a:pt x="3520" y="13796"/>
                  </a:lnTo>
                  <a:lnTo>
                    <a:pt x="9168" y="13796"/>
                  </a:lnTo>
                  <a:lnTo>
                    <a:pt x="17049" y="5915"/>
                  </a:lnTo>
                  <a:lnTo>
                    <a:pt x="17049" y="1464"/>
                  </a:lnTo>
                  <a:cubicBezTo>
                    <a:pt x="17197" y="1435"/>
                    <a:pt x="17330" y="1361"/>
                    <a:pt x="17448" y="1243"/>
                  </a:cubicBezTo>
                  <a:cubicBezTo>
                    <a:pt x="17581" y="1095"/>
                    <a:pt x="17655" y="917"/>
                    <a:pt x="17640" y="710"/>
                  </a:cubicBezTo>
                  <a:cubicBezTo>
                    <a:pt x="17626" y="518"/>
                    <a:pt x="17552" y="341"/>
                    <a:pt x="17404" y="208"/>
                  </a:cubicBezTo>
                  <a:cubicBezTo>
                    <a:pt x="17271" y="75"/>
                    <a:pt x="17093" y="1"/>
                    <a:pt x="169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989098" y="5095189"/>
              <a:ext cx="598499" cy="532357"/>
            </a:xfrm>
            <a:custGeom>
              <a:avLst/>
              <a:gdLst/>
              <a:ahLst/>
              <a:cxnLst/>
              <a:rect l="l" t="t" r="r" b="b"/>
              <a:pathLst>
                <a:path w="15645" h="13916" extrusionOk="0">
                  <a:moveTo>
                    <a:pt x="14831" y="0"/>
                  </a:moveTo>
                  <a:cubicBezTo>
                    <a:pt x="14654" y="0"/>
                    <a:pt x="14462" y="60"/>
                    <a:pt x="14314" y="207"/>
                  </a:cubicBezTo>
                  <a:cubicBezTo>
                    <a:pt x="14033" y="503"/>
                    <a:pt x="14033" y="962"/>
                    <a:pt x="14314" y="1257"/>
                  </a:cubicBezTo>
                  <a:cubicBezTo>
                    <a:pt x="14432" y="1376"/>
                    <a:pt x="14595" y="1450"/>
                    <a:pt x="14757" y="1464"/>
                  </a:cubicBezTo>
                  <a:lnTo>
                    <a:pt x="14757" y="5974"/>
                  </a:lnTo>
                  <a:lnTo>
                    <a:pt x="12318" y="8429"/>
                  </a:lnTo>
                  <a:lnTo>
                    <a:pt x="5398" y="8429"/>
                  </a:lnTo>
                  <a:lnTo>
                    <a:pt x="1213" y="12598"/>
                  </a:lnTo>
                  <a:cubicBezTo>
                    <a:pt x="1080" y="12495"/>
                    <a:pt x="918" y="12436"/>
                    <a:pt x="725" y="12436"/>
                  </a:cubicBezTo>
                  <a:cubicBezTo>
                    <a:pt x="326" y="12450"/>
                    <a:pt x="1" y="12805"/>
                    <a:pt x="16" y="13205"/>
                  </a:cubicBezTo>
                  <a:cubicBezTo>
                    <a:pt x="30" y="13397"/>
                    <a:pt x="104" y="13574"/>
                    <a:pt x="237" y="13707"/>
                  </a:cubicBezTo>
                  <a:cubicBezTo>
                    <a:pt x="374" y="13831"/>
                    <a:pt x="550" y="13916"/>
                    <a:pt x="739" y="13916"/>
                  </a:cubicBezTo>
                  <a:cubicBezTo>
                    <a:pt x="754" y="13916"/>
                    <a:pt x="769" y="13915"/>
                    <a:pt x="784" y="13914"/>
                  </a:cubicBezTo>
                  <a:cubicBezTo>
                    <a:pt x="1198" y="13900"/>
                    <a:pt x="1509" y="13559"/>
                    <a:pt x="1494" y="13145"/>
                  </a:cubicBezTo>
                  <a:cubicBezTo>
                    <a:pt x="1494" y="13012"/>
                    <a:pt x="1450" y="12879"/>
                    <a:pt x="1361" y="12761"/>
                  </a:cubicBezTo>
                  <a:lnTo>
                    <a:pt x="5486" y="8650"/>
                  </a:lnTo>
                  <a:lnTo>
                    <a:pt x="12406" y="8650"/>
                  </a:lnTo>
                  <a:lnTo>
                    <a:pt x="14979" y="6063"/>
                  </a:lnTo>
                  <a:lnTo>
                    <a:pt x="14979" y="1450"/>
                  </a:lnTo>
                  <a:cubicBezTo>
                    <a:pt x="15112" y="1435"/>
                    <a:pt x="15245" y="1361"/>
                    <a:pt x="15364" y="1257"/>
                  </a:cubicBezTo>
                  <a:cubicBezTo>
                    <a:pt x="15645" y="962"/>
                    <a:pt x="15645" y="503"/>
                    <a:pt x="15364" y="207"/>
                  </a:cubicBezTo>
                  <a:cubicBezTo>
                    <a:pt x="15216" y="60"/>
                    <a:pt x="15024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32645" y="4316862"/>
              <a:ext cx="944095" cy="933919"/>
            </a:xfrm>
            <a:custGeom>
              <a:avLst/>
              <a:gdLst/>
              <a:ahLst/>
              <a:cxnLst/>
              <a:rect l="l" t="t" r="r" b="b"/>
              <a:pathLst>
                <a:path w="24679" h="24413" extrusionOk="0">
                  <a:moveTo>
                    <a:pt x="24486" y="1"/>
                  </a:moveTo>
                  <a:lnTo>
                    <a:pt x="19282" y="5205"/>
                  </a:lnTo>
                  <a:lnTo>
                    <a:pt x="14047" y="5205"/>
                  </a:lnTo>
                  <a:lnTo>
                    <a:pt x="9390" y="9863"/>
                  </a:lnTo>
                  <a:cubicBezTo>
                    <a:pt x="9270" y="9770"/>
                    <a:pt x="9127" y="9713"/>
                    <a:pt x="8970" y="9713"/>
                  </a:cubicBezTo>
                  <a:cubicBezTo>
                    <a:pt x="8952" y="9713"/>
                    <a:pt x="8935" y="9714"/>
                    <a:pt x="8916" y="9715"/>
                  </a:cubicBezTo>
                  <a:cubicBezTo>
                    <a:pt x="8724" y="9715"/>
                    <a:pt x="8547" y="9804"/>
                    <a:pt x="8414" y="9952"/>
                  </a:cubicBezTo>
                  <a:cubicBezTo>
                    <a:pt x="8281" y="10100"/>
                    <a:pt x="8207" y="10277"/>
                    <a:pt x="8207" y="10484"/>
                  </a:cubicBezTo>
                  <a:cubicBezTo>
                    <a:pt x="8221" y="10662"/>
                    <a:pt x="8295" y="10839"/>
                    <a:pt x="8428" y="10972"/>
                  </a:cubicBezTo>
                  <a:cubicBezTo>
                    <a:pt x="8428" y="10987"/>
                    <a:pt x="8443" y="10987"/>
                    <a:pt x="8443" y="10987"/>
                  </a:cubicBezTo>
                  <a:cubicBezTo>
                    <a:pt x="8591" y="11135"/>
                    <a:pt x="8783" y="11194"/>
                    <a:pt x="8976" y="11194"/>
                  </a:cubicBezTo>
                  <a:cubicBezTo>
                    <a:pt x="9049" y="11194"/>
                    <a:pt x="9123" y="11164"/>
                    <a:pt x="9197" y="11149"/>
                  </a:cubicBezTo>
                  <a:lnTo>
                    <a:pt x="9197" y="11149"/>
                  </a:lnTo>
                  <a:lnTo>
                    <a:pt x="6211" y="14121"/>
                  </a:lnTo>
                  <a:cubicBezTo>
                    <a:pt x="6108" y="14057"/>
                    <a:pt x="5982" y="14015"/>
                    <a:pt x="5854" y="14015"/>
                  </a:cubicBezTo>
                  <a:cubicBezTo>
                    <a:pt x="5835" y="14015"/>
                    <a:pt x="5816" y="14016"/>
                    <a:pt x="5797" y="14018"/>
                  </a:cubicBezTo>
                  <a:cubicBezTo>
                    <a:pt x="5604" y="14018"/>
                    <a:pt x="5412" y="14107"/>
                    <a:pt x="5279" y="14255"/>
                  </a:cubicBezTo>
                  <a:cubicBezTo>
                    <a:pt x="5264" y="14269"/>
                    <a:pt x="5264" y="14284"/>
                    <a:pt x="5249" y="14299"/>
                  </a:cubicBezTo>
                  <a:lnTo>
                    <a:pt x="5249" y="12022"/>
                  </a:lnTo>
                  <a:lnTo>
                    <a:pt x="5249" y="11977"/>
                  </a:lnTo>
                  <a:lnTo>
                    <a:pt x="2839" y="9567"/>
                  </a:lnTo>
                  <a:lnTo>
                    <a:pt x="0" y="12406"/>
                  </a:lnTo>
                  <a:lnTo>
                    <a:pt x="0" y="21455"/>
                  </a:lnTo>
                  <a:lnTo>
                    <a:pt x="0" y="21500"/>
                  </a:lnTo>
                  <a:lnTo>
                    <a:pt x="2470" y="23969"/>
                  </a:lnTo>
                  <a:cubicBezTo>
                    <a:pt x="2470" y="23984"/>
                    <a:pt x="2470" y="24013"/>
                    <a:pt x="2470" y="24043"/>
                  </a:cubicBezTo>
                  <a:cubicBezTo>
                    <a:pt x="2470" y="24250"/>
                    <a:pt x="2632" y="24413"/>
                    <a:pt x="2839" y="24413"/>
                  </a:cubicBezTo>
                  <a:cubicBezTo>
                    <a:pt x="3032" y="24413"/>
                    <a:pt x="3209" y="24250"/>
                    <a:pt x="3209" y="24043"/>
                  </a:cubicBezTo>
                  <a:cubicBezTo>
                    <a:pt x="3209" y="23836"/>
                    <a:pt x="3032" y="23673"/>
                    <a:pt x="2839" y="23673"/>
                  </a:cubicBezTo>
                  <a:cubicBezTo>
                    <a:pt x="2736" y="23673"/>
                    <a:pt x="2647" y="23703"/>
                    <a:pt x="2588" y="23762"/>
                  </a:cubicBezTo>
                  <a:lnTo>
                    <a:pt x="222" y="21411"/>
                  </a:lnTo>
                  <a:lnTo>
                    <a:pt x="222" y="12495"/>
                  </a:lnTo>
                  <a:lnTo>
                    <a:pt x="2839" y="9878"/>
                  </a:lnTo>
                  <a:lnTo>
                    <a:pt x="5028" y="12066"/>
                  </a:lnTo>
                  <a:lnTo>
                    <a:pt x="5028" y="21219"/>
                  </a:lnTo>
                  <a:cubicBezTo>
                    <a:pt x="4880" y="21278"/>
                    <a:pt x="4776" y="21411"/>
                    <a:pt x="4776" y="21574"/>
                  </a:cubicBezTo>
                  <a:cubicBezTo>
                    <a:pt x="4776" y="21781"/>
                    <a:pt x="4939" y="21943"/>
                    <a:pt x="5146" y="21943"/>
                  </a:cubicBezTo>
                  <a:cubicBezTo>
                    <a:pt x="5353" y="21943"/>
                    <a:pt x="5516" y="21781"/>
                    <a:pt x="5516" y="21574"/>
                  </a:cubicBezTo>
                  <a:cubicBezTo>
                    <a:pt x="5516" y="21396"/>
                    <a:pt x="5397" y="21263"/>
                    <a:pt x="5249" y="21219"/>
                  </a:cubicBezTo>
                  <a:lnTo>
                    <a:pt x="5249" y="15216"/>
                  </a:lnTo>
                  <a:cubicBezTo>
                    <a:pt x="5264" y="15230"/>
                    <a:pt x="5279" y="15260"/>
                    <a:pt x="5309" y="15275"/>
                  </a:cubicBezTo>
                  <a:cubicBezTo>
                    <a:pt x="5309" y="15290"/>
                    <a:pt x="5323" y="15290"/>
                    <a:pt x="5323" y="15290"/>
                  </a:cubicBezTo>
                  <a:cubicBezTo>
                    <a:pt x="5471" y="15437"/>
                    <a:pt x="5663" y="15497"/>
                    <a:pt x="5856" y="15497"/>
                  </a:cubicBezTo>
                  <a:cubicBezTo>
                    <a:pt x="6048" y="15482"/>
                    <a:pt x="6240" y="15408"/>
                    <a:pt x="6373" y="15260"/>
                  </a:cubicBezTo>
                  <a:cubicBezTo>
                    <a:pt x="6506" y="15112"/>
                    <a:pt x="6565" y="14920"/>
                    <a:pt x="6565" y="14728"/>
                  </a:cubicBezTo>
                  <a:cubicBezTo>
                    <a:pt x="6551" y="14550"/>
                    <a:pt x="6491" y="14402"/>
                    <a:pt x="6373" y="14269"/>
                  </a:cubicBezTo>
                  <a:lnTo>
                    <a:pt x="9330" y="11312"/>
                  </a:lnTo>
                  <a:cubicBezTo>
                    <a:pt x="9464" y="11432"/>
                    <a:pt x="9621" y="11492"/>
                    <a:pt x="9791" y="11492"/>
                  </a:cubicBezTo>
                  <a:cubicBezTo>
                    <a:pt x="9810" y="11492"/>
                    <a:pt x="9829" y="11491"/>
                    <a:pt x="9848" y="11490"/>
                  </a:cubicBezTo>
                  <a:cubicBezTo>
                    <a:pt x="10040" y="11490"/>
                    <a:pt x="10232" y="11401"/>
                    <a:pt x="10365" y="11253"/>
                  </a:cubicBezTo>
                  <a:cubicBezTo>
                    <a:pt x="10499" y="11120"/>
                    <a:pt x="10572" y="10928"/>
                    <a:pt x="10558" y="10735"/>
                  </a:cubicBezTo>
                  <a:cubicBezTo>
                    <a:pt x="10558" y="10691"/>
                    <a:pt x="10558" y="10662"/>
                    <a:pt x="10543" y="10632"/>
                  </a:cubicBezTo>
                  <a:lnTo>
                    <a:pt x="10543" y="10632"/>
                  </a:lnTo>
                  <a:cubicBezTo>
                    <a:pt x="10572" y="10691"/>
                    <a:pt x="10602" y="10735"/>
                    <a:pt x="10646" y="10765"/>
                  </a:cubicBezTo>
                  <a:cubicBezTo>
                    <a:pt x="10661" y="10780"/>
                    <a:pt x="10661" y="10780"/>
                    <a:pt x="10676" y="10795"/>
                  </a:cubicBezTo>
                  <a:cubicBezTo>
                    <a:pt x="10809" y="10928"/>
                    <a:pt x="11001" y="10987"/>
                    <a:pt x="11193" y="10987"/>
                  </a:cubicBezTo>
                  <a:cubicBezTo>
                    <a:pt x="11400" y="10972"/>
                    <a:pt x="11578" y="10898"/>
                    <a:pt x="11711" y="10750"/>
                  </a:cubicBezTo>
                  <a:cubicBezTo>
                    <a:pt x="11800" y="10647"/>
                    <a:pt x="11859" y="10528"/>
                    <a:pt x="11888" y="10395"/>
                  </a:cubicBezTo>
                  <a:lnTo>
                    <a:pt x="16797" y="10395"/>
                  </a:lnTo>
                  <a:lnTo>
                    <a:pt x="17522" y="9671"/>
                  </a:lnTo>
                  <a:lnTo>
                    <a:pt x="17522" y="7882"/>
                  </a:lnTo>
                  <a:cubicBezTo>
                    <a:pt x="17670" y="7852"/>
                    <a:pt x="17803" y="7778"/>
                    <a:pt x="17906" y="7660"/>
                  </a:cubicBezTo>
                  <a:cubicBezTo>
                    <a:pt x="18040" y="7527"/>
                    <a:pt x="18099" y="7335"/>
                    <a:pt x="18099" y="7128"/>
                  </a:cubicBezTo>
                  <a:cubicBezTo>
                    <a:pt x="18084" y="6935"/>
                    <a:pt x="17995" y="6758"/>
                    <a:pt x="17862" y="6625"/>
                  </a:cubicBezTo>
                  <a:cubicBezTo>
                    <a:pt x="17727" y="6503"/>
                    <a:pt x="17554" y="6431"/>
                    <a:pt x="17378" y="6431"/>
                  </a:cubicBezTo>
                  <a:cubicBezTo>
                    <a:pt x="17362" y="6431"/>
                    <a:pt x="17346" y="6431"/>
                    <a:pt x="17330" y="6433"/>
                  </a:cubicBezTo>
                  <a:cubicBezTo>
                    <a:pt x="17138" y="6433"/>
                    <a:pt x="16945" y="6521"/>
                    <a:pt x="16812" y="6654"/>
                  </a:cubicBezTo>
                  <a:cubicBezTo>
                    <a:pt x="16679" y="6802"/>
                    <a:pt x="16605" y="6995"/>
                    <a:pt x="16620" y="7187"/>
                  </a:cubicBezTo>
                  <a:cubicBezTo>
                    <a:pt x="16620" y="7379"/>
                    <a:pt x="16709" y="7556"/>
                    <a:pt x="16842" y="7689"/>
                  </a:cubicBezTo>
                  <a:cubicBezTo>
                    <a:pt x="16842" y="7689"/>
                    <a:pt x="16842" y="7704"/>
                    <a:pt x="16857" y="7704"/>
                  </a:cubicBezTo>
                  <a:cubicBezTo>
                    <a:pt x="16975" y="7823"/>
                    <a:pt x="17138" y="7882"/>
                    <a:pt x="17300" y="7896"/>
                  </a:cubicBezTo>
                  <a:lnTo>
                    <a:pt x="17300" y="9582"/>
                  </a:lnTo>
                  <a:lnTo>
                    <a:pt x="16694" y="10174"/>
                  </a:lnTo>
                  <a:lnTo>
                    <a:pt x="11903" y="10174"/>
                  </a:lnTo>
                  <a:cubicBezTo>
                    <a:pt x="11888" y="9996"/>
                    <a:pt x="11815" y="9833"/>
                    <a:pt x="11667" y="9700"/>
                  </a:cubicBezTo>
                  <a:cubicBezTo>
                    <a:pt x="11534" y="9567"/>
                    <a:pt x="11341" y="9508"/>
                    <a:pt x="11149" y="9508"/>
                  </a:cubicBezTo>
                  <a:cubicBezTo>
                    <a:pt x="10942" y="9523"/>
                    <a:pt x="10765" y="9597"/>
                    <a:pt x="10632" y="9745"/>
                  </a:cubicBezTo>
                  <a:cubicBezTo>
                    <a:pt x="10499" y="9893"/>
                    <a:pt x="10425" y="10085"/>
                    <a:pt x="10439" y="10277"/>
                  </a:cubicBezTo>
                  <a:cubicBezTo>
                    <a:pt x="10439" y="10307"/>
                    <a:pt x="10439" y="10336"/>
                    <a:pt x="10439" y="10366"/>
                  </a:cubicBezTo>
                  <a:cubicBezTo>
                    <a:pt x="10410" y="10321"/>
                    <a:pt x="10365" y="10262"/>
                    <a:pt x="10321" y="10218"/>
                  </a:cubicBezTo>
                  <a:cubicBezTo>
                    <a:pt x="10186" y="10096"/>
                    <a:pt x="10026" y="10024"/>
                    <a:pt x="9841" y="10024"/>
                  </a:cubicBezTo>
                  <a:cubicBezTo>
                    <a:pt x="9824" y="10024"/>
                    <a:pt x="9806" y="10024"/>
                    <a:pt x="9789" y="10026"/>
                  </a:cubicBezTo>
                  <a:cubicBezTo>
                    <a:pt x="9715" y="10026"/>
                    <a:pt x="9641" y="10040"/>
                    <a:pt x="9582" y="10070"/>
                  </a:cubicBezTo>
                  <a:cubicBezTo>
                    <a:pt x="9567" y="10040"/>
                    <a:pt x="9552" y="10026"/>
                    <a:pt x="9537" y="10011"/>
                  </a:cubicBezTo>
                  <a:lnTo>
                    <a:pt x="14136" y="5427"/>
                  </a:lnTo>
                  <a:lnTo>
                    <a:pt x="19370" y="5427"/>
                  </a:lnTo>
                  <a:lnTo>
                    <a:pt x="24679" y="119"/>
                  </a:lnTo>
                  <a:cubicBezTo>
                    <a:pt x="24605" y="89"/>
                    <a:pt x="24545" y="45"/>
                    <a:pt x="244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807542" y="4569151"/>
              <a:ext cx="493260" cy="334961"/>
            </a:xfrm>
            <a:custGeom>
              <a:avLst/>
              <a:gdLst/>
              <a:ahLst/>
              <a:cxnLst/>
              <a:rect l="l" t="t" r="r" b="b"/>
              <a:pathLst>
                <a:path w="12894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72"/>
                  </a:cubicBezTo>
                  <a:cubicBezTo>
                    <a:pt x="11755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697" y="4821"/>
                  </a:lnTo>
                  <a:lnTo>
                    <a:pt x="1139" y="7393"/>
                  </a:lnTo>
                  <a:cubicBezTo>
                    <a:pt x="1006" y="7319"/>
                    <a:pt x="858" y="7275"/>
                    <a:pt x="710" y="7275"/>
                  </a:cubicBezTo>
                  <a:cubicBezTo>
                    <a:pt x="518" y="7290"/>
                    <a:pt x="341" y="7364"/>
                    <a:pt x="207" y="7512"/>
                  </a:cubicBezTo>
                  <a:cubicBezTo>
                    <a:pt x="74" y="7660"/>
                    <a:pt x="0" y="7852"/>
                    <a:pt x="0" y="8044"/>
                  </a:cubicBezTo>
                  <a:cubicBezTo>
                    <a:pt x="15" y="8236"/>
                    <a:pt x="89" y="8414"/>
                    <a:pt x="222" y="8532"/>
                  </a:cubicBezTo>
                  <a:cubicBezTo>
                    <a:pt x="222" y="8547"/>
                    <a:pt x="237" y="8547"/>
                    <a:pt x="237" y="8562"/>
                  </a:cubicBezTo>
                  <a:cubicBezTo>
                    <a:pt x="372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62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60"/>
                    <a:pt x="1302" y="7541"/>
                  </a:cubicBezTo>
                  <a:lnTo>
                    <a:pt x="3800" y="5042"/>
                  </a:lnTo>
                  <a:lnTo>
                    <a:pt x="10839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894" y="1080"/>
                    <a:pt x="12879" y="710"/>
                  </a:cubicBezTo>
                  <a:cubicBezTo>
                    <a:pt x="12864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921235" y="4821401"/>
              <a:ext cx="609785" cy="377347"/>
            </a:xfrm>
            <a:custGeom>
              <a:avLst/>
              <a:gdLst/>
              <a:ahLst/>
              <a:cxnLst/>
              <a:rect l="l" t="t" r="r" b="b"/>
              <a:pathLst>
                <a:path w="15940" h="9864" extrusionOk="0">
                  <a:moveTo>
                    <a:pt x="15156" y="1"/>
                  </a:moveTo>
                  <a:cubicBezTo>
                    <a:pt x="14757" y="31"/>
                    <a:pt x="14432" y="371"/>
                    <a:pt x="14447" y="770"/>
                  </a:cubicBezTo>
                  <a:cubicBezTo>
                    <a:pt x="14461" y="918"/>
                    <a:pt x="14506" y="1051"/>
                    <a:pt x="14580" y="1169"/>
                  </a:cubicBezTo>
                  <a:lnTo>
                    <a:pt x="9567" y="6182"/>
                  </a:lnTo>
                  <a:lnTo>
                    <a:pt x="3460" y="6182"/>
                  </a:lnTo>
                  <a:lnTo>
                    <a:pt x="1139" y="8503"/>
                  </a:lnTo>
                  <a:cubicBezTo>
                    <a:pt x="1036" y="8426"/>
                    <a:pt x="910" y="8382"/>
                    <a:pt x="771" y="8382"/>
                  </a:cubicBezTo>
                  <a:cubicBezTo>
                    <a:pt x="751" y="8382"/>
                    <a:pt x="731" y="8383"/>
                    <a:pt x="710" y="8385"/>
                  </a:cubicBezTo>
                  <a:cubicBezTo>
                    <a:pt x="518" y="8385"/>
                    <a:pt x="326" y="8473"/>
                    <a:pt x="193" y="8621"/>
                  </a:cubicBezTo>
                  <a:cubicBezTo>
                    <a:pt x="60" y="8769"/>
                    <a:pt x="0" y="8947"/>
                    <a:pt x="0" y="9154"/>
                  </a:cubicBezTo>
                  <a:cubicBezTo>
                    <a:pt x="15" y="9331"/>
                    <a:pt x="89" y="9508"/>
                    <a:pt x="222" y="9642"/>
                  </a:cubicBezTo>
                  <a:cubicBezTo>
                    <a:pt x="222" y="9642"/>
                    <a:pt x="237" y="9656"/>
                    <a:pt x="237" y="9656"/>
                  </a:cubicBezTo>
                  <a:cubicBezTo>
                    <a:pt x="385" y="9789"/>
                    <a:pt x="577" y="9863"/>
                    <a:pt x="769" y="9863"/>
                  </a:cubicBezTo>
                  <a:cubicBezTo>
                    <a:pt x="962" y="9849"/>
                    <a:pt x="1154" y="9760"/>
                    <a:pt x="1287" y="9627"/>
                  </a:cubicBezTo>
                  <a:cubicBezTo>
                    <a:pt x="1420" y="9479"/>
                    <a:pt x="1479" y="9287"/>
                    <a:pt x="1479" y="9094"/>
                  </a:cubicBezTo>
                  <a:cubicBezTo>
                    <a:pt x="1464" y="8932"/>
                    <a:pt x="1405" y="8769"/>
                    <a:pt x="1302" y="8651"/>
                  </a:cubicBezTo>
                  <a:lnTo>
                    <a:pt x="3549" y="6403"/>
                  </a:lnTo>
                  <a:lnTo>
                    <a:pt x="9656" y="6403"/>
                  </a:lnTo>
                  <a:lnTo>
                    <a:pt x="14742" y="1332"/>
                  </a:lnTo>
                  <a:cubicBezTo>
                    <a:pt x="14862" y="1425"/>
                    <a:pt x="15005" y="1482"/>
                    <a:pt x="15162" y="1482"/>
                  </a:cubicBezTo>
                  <a:cubicBezTo>
                    <a:pt x="15179" y="1482"/>
                    <a:pt x="15197" y="1481"/>
                    <a:pt x="15215" y="1480"/>
                  </a:cubicBezTo>
                  <a:cubicBezTo>
                    <a:pt x="15629" y="1465"/>
                    <a:pt x="15940" y="1125"/>
                    <a:pt x="15925" y="711"/>
                  </a:cubicBezTo>
                  <a:cubicBezTo>
                    <a:pt x="15910" y="326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846562" y="4350258"/>
              <a:ext cx="695208" cy="600183"/>
            </a:xfrm>
            <a:custGeom>
              <a:avLst/>
              <a:gdLst/>
              <a:ahLst/>
              <a:cxnLst/>
              <a:rect l="l" t="t" r="r" b="b"/>
              <a:pathLst>
                <a:path w="18173" h="15689" extrusionOk="0">
                  <a:moveTo>
                    <a:pt x="17951" y="0"/>
                  </a:moveTo>
                  <a:lnTo>
                    <a:pt x="13456" y="4480"/>
                  </a:lnTo>
                  <a:lnTo>
                    <a:pt x="13456" y="9818"/>
                  </a:lnTo>
                  <a:lnTo>
                    <a:pt x="11046" y="12243"/>
                  </a:lnTo>
                  <a:lnTo>
                    <a:pt x="3298" y="12243"/>
                  </a:lnTo>
                  <a:lnTo>
                    <a:pt x="1184" y="14343"/>
                  </a:lnTo>
                  <a:lnTo>
                    <a:pt x="1184" y="14357"/>
                  </a:lnTo>
                  <a:cubicBezTo>
                    <a:pt x="1064" y="14265"/>
                    <a:pt x="921" y="14207"/>
                    <a:pt x="764" y="14207"/>
                  </a:cubicBezTo>
                  <a:cubicBezTo>
                    <a:pt x="746" y="14207"/>
                    <a:pt x="729" y="14208"/>
                    <a:pt x="710" y="14210"/>
                  </a:cubicBezTo>
                  <a:cubicBezTo>
                    <a:pt x="518" y="14210"/>
                    <a:pt x="341" y="14298"/>
                    <a:pt x="208" y="14446"/>
                  </a:cubicBezTo>
                  <a:cubicBezTo>
                    <a:pt x="75" y="14594"/>
                    <a:pt x="1" y="14771"/>
                    <a:pt x="1" y="14978"/>
                  </a:cubicBezTo>
                  <a:cubicBezTo>
                    <a:pt x="15" y="15156"/>
                    <a:pt x="89" y="15333"/>
                    <a:pt x="222" y="15466"/>
                  </a:cubicBezTo>
                  <a:cubicBezTo>
                    <a:pt x="222" y="15466"/>
                    <a:pt x="237" y="15481"/>
                    <a:pt x="237" y="15481"/>
                  </a:cubicBezTo>
                  <a:cubicBezTo>
                    <a:pt x="385" y="15614"/>
                    <a:pt x="577" y="15688"/>
                    <a:pt x="770" y="15688"/>
                  </a:cubicBezTo>
                  <a:cubicBezTo>
                    <a:pt x="977" y="15673"/>
                    <a:pt x="1154" y="15585"/>
                    <a:pt x="1287" y="15452"/>
                  </a:cubicBezTo>
                  <a:cubicBezTo>
                    <a:pt x="1420" y="15304"/>
                    <a:pt x="1494" y="15112"/>
                    <a:pt x="1479" y="14919"/>
                  </a:cubicBezTo>
                  <a:cubicBezTo>
                    <a:pt x="1479" y="14757"/>
                    <a:pt x="1420" y="14624"/>
                    <a:pt x="1331" y="14505"/>
                  </a:cubicBezTo>
                  <a:lnTo>
                    <a:pt x="3387" y="12465"/>
                  </a:lnTo>
                  <a:lnTo>
                    <a:pt x="11135" y="12465"/>
                  </a:lnTo>
                  <a:lnTo>
                    <a:pt x="13678" y="9907"/>
                  </a:lnTo>
                  <a:lnTo>
                    <a:pt x="13678" y="4584"/>
                  </a:lnTo>
                  <a:lnTo>
                    <a:pt x="18173" y="89"/>
                  </a:lnTo>
                  <a:cubicBezTo>
                    <a:pt x="18099" y="59"/>
                    <a:pt x="18025" y="30"/>
                    <a:pt x="1795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987989" y="4608706"/>
              <a:ext cx="167442" cy="56617"/>
            </a:xfrm>
            <a:custGeom>
              <a:avLst/>
              <a:gdLst/>
              <a:ahLst/>
              <a:cxnLst/>
              <a:rect l="l" t="t" r="r" b="b"/>
              <a:pathLst>
                <a:path w="4377" h="1480" extrusionOk="0">
                  <a:moveTo>
                    <a:pt x="3635" y="1"/>
                  </a:moveTo>
                  <a:cubicBezTo>
                    <a:pt x="3626" y="1"/>
                    <a:pt x="3617" y="1"/>
                    <a:pt x="3608" y="1"/>
                  </a:cubicBezTo>
                  <a:cubicBezTo>
                    <a:pt x="3224" y="16"/>
                    <a:pt x="2928" y="312"/>
                    <a:pt x="2898" y="667"/>
                  </a:cubicBezTo>
                  <a:lnTo>
                    <a:pt x="1479" y="667"/>
                  </a:lnTo>
                  <a:cubicBezTo>
                    <a:pt x="1464" y="489"/>
                    <a:pt x="1390" y="327"/>
                    <a:pt x="1242" y="194"/>
                  </a:cubicBezTo>
                  <a:cubicBezTo>
                    <a:pt x="1109" y="75"/>
                    <a:pt x="932" y="1"/>
                    <a:pt x="754" y="1"/>
                  </a:cubicBezTo>
                  <a:lnTo>
                    <a:pt x="725" y="1"/>
                  </a:lnTo>
                  <a:cubicBezTo>
                    <a:pt x="311" y="16"/>
                    <a:pt x="0" y="356"/>
                    <a:pt x="15" y="770"/>
                  </a:cubicBezTo>
                  <a:cubicBezTo>
                    <a:pt x="15" y="948"/>
                    <a:pt x="89" y="1125"/>
                    <a:pt x="222" y="1258"/>
                  </a:cubicBezTo>
                  <a:cubicBezTo>
                    <a:pt x="237" y="1273"/>
                    <a:pt x="237" y="1273"/>
                    <a:pt x="252" y="1288"/>
                  </a:cubicBezTo>
                  <a:cubicBezTo>
                    <a:pt x="385" y="1421"/>
                    <a:pt x="577" y="1480"/>
                    <a:pt x="769" y="1480"/>
                  </a:cubicBezTo>
                  <a:cubicBezTo>
                    <a:pt x="1124" y="1465"/>
                    <a:pt x="1405" y="1214"/>
                    <a:pt x="1464" y="889"/>
                  </a:cubicBezTo>
                  <a:lnTo>
                    <a:pt x="2913" y="889"/>
                  </a:lnTo>
                  <a:cubicBezTo>
                    <a:pt x="2943" y="1036"/>
                    <a:pt x="3002" y="1155"/>
                    <a:pt x="3105" y="1258"/>
                  </a:cubicBezTo>
                  <a:cubicBezTo>
                    <a:pt x="3253" y="1406"/>
                    <a:pt x="3445" y="1480"/>
                    <a:pt x="3652" y="1480"/>
                  </a:cubicBezTo>
                  <a:cubicBezTo>
                    <a:pt x="4066" y="1465"/>
                    <a:pt x="4377" y="1110"/>
                    <a:pt x="4362" y="711"/>
                  </a:cubicBezTo>
                  <a:cubicBezTo>
                    <a:pt x="4348" y="307"/>
                    <a:pt x="4023" y="1"/>
                    <a:pt x="36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28"/>
          <p:cNvSpPr/>
          <p:nvPr/>
        </p:nvSpPr>
        <p:spPr>
          <a:xfrm>
            <a:off x="2921074" y="1866520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8"/>
          <p:cNvSpPr/>
          <p:nvPr/>
        </p:nvSpPr>
        <p:spPr>
          <a:xfrm rot="-1168698">
            <a:off x="7406920" y="4100048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8"/>
          <p:cNvSpPr/>
          <p:nvPr/>
        </p:nvSpPr>
        <p:spPr>
          <a:xfrm rot="-1168698">
            <a:off x="-680355" y="-261827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341;p28"/>
          <p:cNvSpPr txBox="1">
            <a:spLocks/>
          </p:cNvSpPr>
          <p:nvPr/>
        </p:nvSpPr>
        <p:spPr>
          <a:xfrm>
            <a:off x="1836960" y="-20294"/>
            <a:ext cx="5685802" cy="187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 b="1" i="0" u="none" strike="noStrike" cap="none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rPr lang="fr-FR" dirty="0" smtClean="0"/>
              <a:t>ATELIER 2 </a:t>
            </a:r>
            <a:endParaRPr lang="fr-FR" dirty="0"/>
          </a:p>
        </p:txBody>
      </p:sp>
      <p:sp>
        <p:nvSpPr>
          <p:cNvPr id="68" name="Rectangle à coins arrondis 67"/>
          <p:cNvSpPr/>
          <p:nvPr/>
        </p:nvSpPr>
        <p:spPr>
          <a:xfrm>
            <a:off x="2674891" y="2190610"/>
            <a:ext cx="4282416" cy="11523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Conception d'une architecture de données modernes avec Cloud </a:t>
            </a:r>
            <a:r>
              <a:rPr lang="fr-FR" b="1" dirty="0" err="1">
                <a:solidFill>
                  <a:schemeClr val="tx1"/>
                </a:solidFill>
              </a:rPr>
              <a:t>Computing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Bulle ronde 68"/>
          <p:cNvSpPr/>
          <p:nvPr/>
        </p:nvSpPr>
        <p:spPr>
          <a:xfrm>
            <a:off x="28739" y="2618302"/>
            <a:ext cx="2344263" cy="13672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ENCADRER PAR DOCTEUR Mohamed Amine TALHAOUI</a:t>
            </a:r>
          </a:p>
        </p:txBody>
      </p:sp>
      <p:sp>
        <p:nvSpPr>
          <p:cNvPr id="70" name="Ellipse 69"/>
          <p:cNvSpPr/>
          <p:nvPr/>
        </p:nvSpPr>
        <p:spPr>
          <a:xfrm>
            <a:off x="84139" y="4071456"/>
            <a:ext cx="3393887" cy="1049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PAR MULONGO-NDALA-CHRISTIAN ETUDIANT EN L3 IA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Pensées 70"/>
          <p:cNvSpPr/>
          <p:nvPr/>
        </p:nvSpPr>
        <p:spPr>
          <a:xfrm>
            <a:off x="6828510" y="3558944"/>
            <a:ext cx="2118902" cy="134726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ANNEE-ACADEMIQUE 2024-2025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8656053" y="481987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600960" y="56457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fr-FR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de Traitement</a:t>
            </a:r>
          </a:p>
          <a:p>
            <a:endParaRPr lang="fr-FR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Collecte </a:t>
            </a: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 des données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 et normalisation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statistique en temps réel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Préparation pour visualisation et détection d'anomalies</a:t>
            </a:r>
          </a:p>
        </p:txBody>
      </p:sp>
      <p:sp>
        <p:nvSpPr>
          <p:cNvPr id="3" name="Ellipse 2"/>
          <p:cNvSpPr/>
          <p:nvPr/>
        </p:nvSpPr>
        <p:spPr>
          <a:xfrm>
            <a:off x="2936240" y="2753360"/>
            <a:ext cx="2204720" cy="883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Technologies &amp;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Bibliothèques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lèche vers le bas 3"/>
          <p:cNvSpPr/>
          <p:nvPr/>
        </p:nvSpPr>
        <p:spPr>
          <a:xfrm rot="2966935">
            <a:off x="2843655" y="3782481"/>
            <a:ext cx="672849" cy="13397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/>
          <p:cNvSpPr txBox="1"/>
          <p:nvPr/>
        </p:nvSpPr>
        <p:spPr>
          <a:xfrm>
            <a:off x="8585200" y="4750185"/>
            <a:ext cx="39762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3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704702" y="970535"/>
            <a:ext cx="680649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solidFill>
                  <a:schemeClr val="tx1"/>
                </a:solidFill>
              </a:rPr>
              <a:t>Infrastructure </a:t>
            </a:r>
            <a:r>
              <a:rPr lang="fr-FR" b="1" u="sng" dirty="0" smtClean="0">
                <a:solidFill>
                  <a:schemeClr val="tx1"/>
                </a:solidFill>
              </a:rPr>
              <a:t>Logicielle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Langage : Python </a:t>
            </a:r>
            <a:r>
              <a:rPr lang="fr-FR" dirty="0" smtClean="0">
                <a:solidFill>
                  <a:schemeClr val="tx1"/>
                </a:solidFill>
              </a:rPr>
              <a:t>3.x</a:t>
            </a:r>
          </a:p>
          <a:p>
            <a:endParaRPr lang="fr-FR" dirty="0" smtClean="0">
              <a:solidFill>
                <a:schemeClr val="tx1"/>
              </a:solidFill>
            </a:endParaRPr>
          </a:p>
          <a:p>
            <a:r>
              <a:rPr lang="fr-FR" dirty="0" smtClean="0">
                <a:solidFill>
                  <a:schemeClr val="tx1"/>
                </a:solidFill>
              </a:rPr>
              <a:t>Bibliothèques </a:t>
            </a:r>
            <a:r>
              <a:rPr lang="fr-FR" dirty="0">
                <a:solidFill>
                  <a:schemeClr val="tx1"/>
                </a:solidFill>
              </a:rPr>
              <a:t>de données : 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Pandas : manipulation et analyse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NumPy</a:t>
            </a:r>
            <a:r>
              <a:rPr lang="fr-FR" dirty="0">
                <a:solidFill>
                  <a:schemeClr val="tx1"/>
                </a:solidFill>
              </a:rPr>
              <a:t> : calculs scientifiques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Plotly</a:t>
            </a:r>
            <a:r>
              <a:rPr lang="fr-FR" dirty="0">
                <a:solidFill>
                  <a:schemeClr val="tx1"/>
                </a:solidFill>
              </a:rPr>
              <a:t> : visualisation </a:t>
            </a:r>
            <a:r>
              <a:rPr lang="fr-FR" dirty="0" smtClean="0">
                <a:solidFill>
                  <a:schemeClr val="tx1"/>
                </a:solidFill>
              </a:rPr>
              <a:t>dynamique</a:t>
            </a:r>
          </a:p>
          <a:p>
            <a:pPr marL="457200" lvl="1"/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Bibliothèques auxiliaires : </a:t>
            </a:r>
            <a:endParaRPr lang="fr-FR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Pydub</a:t>
            </a:r>
            <a:r>
              <a:rPr lang="fr-FR" dirty="0">
                <a:solidFill>
                  <a:schemeClr val="tx1"/>
                </a:solidFill>
              </a:rPr>
              <a:t> : traitement audio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Boto3 : simulation AWS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err="1">
                <a:solidFill>
                  <a:schemeClr val="tx1"/>
                </a:solidFill>
              </a:rPr>
              <a:t>Logging</a:t>
            </a:r>
            <a:r>
              <a:rPr lang="fr-FR" dirty="0">
                <a:solidFill>
                  <a:schemeClr val="tx1"/>
                </a:solidFill>
              </a:rPr>
              <a:t> : gestion des </a:t>
            </a:r>
            <a:r>
              <a:rPr lang="fr-FR" dirty="0" smtClean="0">
                <a:solidFill>
                  <a:schemeClr val="tx1"/>
                </a:solidFill>
              </a:rPr>
              <a:t>journaux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75040" y="4750185"/>
            <a:ext cx="40778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804160" y="1167700"/>
            <a:ext cx="70626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/>
            <a:endParaRPr lang="fr-FR" dirty="0">
              <a:solidFill>
                <a:schemeClr val="tx1"/>
              </a:solidFill>
            </a:endParaRPr>
          </a:p>
          <a:p>
            <a:r>
              <a:rPr lang="fr-FR" u="sng" dirty="0">
                <a:solidFill>
                  <a:schemeClr val="tx1"/>
                </a:solidFill>
              </a:rPr>
              <a:t>Simulation </a:t>
            </a:r>
            <a:r>
              <a:rPr lang="fr-FR" u="sng" dirty="0" smtClean="0">
                <a:solidFill>
                  <a:schemeClr val="tx1"/>
                </a:solidFill>
              </a:rPr>
              <a:t>Cloud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Implémentation de classes </a:t>
            </a:r>
            <a:r>
              <a:rPr lang="fr-FR" dirty="0" err="1">
                <a:solidFill>
                  <a:schemeClr val="tx1"/>
                </a:solidFill>
              </a:rPr>
              <a:t>mock</a:t>
            </a:r>
            <a:r>
              <a:rPr lang="fr-FR" dirty="0">
                <a:solidFill>
                  <a:schemeClr val="tx1"/>
                </a:solidFill>
              </a:rPr>
              <a:t> pour </a:t>
            </a:r>
            <a:r>
              <a:rPr lang="fr-FR" dirty="0" smtClean="0">
                <a:solidFill>
                  <a:schemeClr val="tx1"/>
                </a:solidFill>
              </a:rPr>
              <a:t>:</a:t>
            </a:r>
          </a:p>
          <a:p>
            <a:r>
              <a:rPr lang="fr-FR" dirty="0" smtClean="0">
                <a:solidFill>
                  <a:schemeClr val="tx1"/>
                </a:solidFill>
              </a:rPr>
              <a:t> </a:t>
            </a:r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Stockage de données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Gestion des métriques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Simulation d'alarmes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554720" y="4750185"/>
            <a:ext cx="42810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445342" y="2503610"/>
            <a:ext cx="6124133" cy="1753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4000" dirty="0" err="1"/>
              <a:t>Fonctionnalités</a:t>
            </a:r>
            <a:r>
              <a:rPr lang="en-US" sz="4000" dirty="0"/>
              <a:t> </a:t>
            </a:r>
            <a:r>
              <a:rPr lang="en-US" sz="4000" dirty="0" err="1"/>
              <a:t>Détaillées</a:t>
            </a:r>
            <a:endParaRPr lang="en-US" sz="4000"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8583561" y="4750185"/>
            <a:ext cx="399262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621993" y="1044621"/>
            <a:ext cx="58507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1.</a:t>
            </a:r>
            <a:r>
              <a:rPr lang="fr-FR" b="1" u="sng" dirty="0" smtClean="0">
                <a:solidFill>
                  <a:schemeClr val="tx1"/>
                </a:solidFill>
              </a:rPr>
              <a:t>Collecte </a:t>
            </a:r>
            <a:r>
              <a:rPr lang="fr-FR" b="1" u="sng" dirty="0">
                <a:solidFill>
                  <a:schemeClr val="tx1"/>
                </a:solidFill>
              </a:rPr>
              <a:t>de </a:t>
            </a:r>
            <a:r>
              <a:rPr lang="fr-FR" b="1" u="sng" dirty="0" smtClean="0">
                <a:solidFill>
                  <a:schemeClr val="tx1"/>
                </a:solidFill>
              </a:rPr>
              <a:t>Données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Mécanisme de génération de données : 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Génération toutes les secondes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Variation aléatoire réaliste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Stockage dans un </a:t>
            </a:r>
            <a:r>
              <a:rPr lang="fr-FR" dirty="0" err="1">
                <a:solidFill>
                  <a:schemeClr val="tx1"/>
                </a:solidFill>
              </a:rPr>
              <a:t>DataFrame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structuré</a:t>
            </a:r>
          </a:p>
          <a:p>
            <a:pPr marL="457200" lvl="1"/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Visualisation temps réel : 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Graphiques dynamiques </a:t>
            </a:r>
            <a:r>
              <a:rPr lang="fr-FR" dirty="0" err="1">
                <a:solidFill>
                  <a:schemeClr val="tx1"/>
                </a:solidFill>
              </a:rPr>
              <a:t>Plotly</a:t>
            </a:r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Indicateurs de jauge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Suivi des variations des </a:t>
            </a:r>
            <a:r>
              <a:rPr lang="fr-FR" dirty="0" smtClean="0">
                <a:solidFill>
                  <a:schemeClr val="tx1"/>
                </a:solidFill>
              </a:rPr>
              <a:t>capteurs</a:t>
            </a:r>
          </a:p>
          <a:p>
            <a:pPr marL="457200" lvl="1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564880" y="4750185"/>
            <a:ext cx="41794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692400" y="970459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 smtClean="0">
                <a:solidFill>
                  <a:schemeClr val="tx1"/>
                </a:solidFill>
              </a:rPr>
              <a:t>2</a:t>
            </a:r>
            <a:r>
              <a:rPr lang="fr-FR" b="1" dirty="0">
                <a:solidFill>
                  <a:schemeClr val="tx1"/>
                </a:solidFill>
              </a:rPr>
              <a:t>. </a:t>
            </a:r>
            <a:r>
              <a:rPr lang="fr-FR" b="1" u="sng" dirty="0">
                <a:solidFill>
                  <a:schemeClr val="tx1"/>
                </a:solidFill>
              </a:rPr>
              <a:t>Analyse </a:t>
            </a:r>
            <a:r>
              <a:rPr lang="fr-FR" b="1" u="sng" dirty="0" smtClean="0">
                <a:solidFill>
                  <a:schemeClr val="tx1"/>
                </a:solidFill>
              </a:rPr>
              <a:t>Avancée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Détection d'Anomalies 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Seuils prédéfinis pour chaque paramètre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Identification automatique des dépassements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Classification des anomalies par </a:t>
            </a:r>
            <a:r>
              <a:rPr lang="fr-FR" dirty="0" smtClean="0">
                <a:solidFill>
                  <a:schemeClr val="tx1"/>
                </a:solidFill>
              </a:rPr>
              <a:t>type</a:t>
            </a:r>
          </a:p>
          <a:p>
            <a:pPr marL="457200" lvl="1"/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Rapports </a:t>
            </a:r>
            <a:r>
              <a:rPr lang="fr-FR" dirty="0" smtClean="0">
                <a:solidFill>
                  <a:schemeClr val="tx1"/>
                </a:solidFill>
              </a:rPr>
              <a:t>Statistiques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Calcul des moyennes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Identification des valeurs minimales/maximales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Analyse de la distribution des </a:t>
            </a:r>
            <a:r>
              <a:rPr lang="fr-FR" dirty="0" smtClean="0">
                <a:solidFill>
                  <a:schemeClr val="tx1"/>
                </a:solidFill>
              </a:rPr>
              <a:t>données</a:t>
            </a:r>
          </a:p>
          <a:p>
            <a:pPr marL="457200" lvl="1"/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8564880" y="4750185"/>
            <a:ext cx="41794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4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672080" y="131029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3. </a:t>
            </a:r>
            <a:r>
              <a:rPr lang="fr-FR" b="1" u="sng" dirty="0">
                <a:solidFill>
                  <a:schemeClr val="tx1"/>
                </a:solidFill>
              </a:rPr>
              <a:t>Système d'Alerte </a:t>
            </a:r>
            <a:r>
              <a:rPr lang="fr-FR" b="1" u="sng" dirty="0" smtClean="0">
                <a:solidFill>
                  <a:schemeClr val="tx1"/>
                </a:solidFill>
              </a:rPr>
              <a:t>Intelligent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Déclenchement automatique lors </a:t>
            </a:r>
            <a:r>
              <a:rPr lang="fr-FR" dirty="0" smtClean="0">
                <a:solidFill>
                  <a:schemeClr val="tx1"/>
                </a:solidFill>
              </a:rPr>
              <a:t>d'anomalies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Caractéristiques : </a:t>
            </a:r>
            <a:endParaRPr lang="fr-FR" dirty="0" smtClean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Lecture de fichier audio d'alarme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Durée fixe de l'alerte (60 secondes)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</a:rPr>
              <a:t>Multimédia pour maximiser l'attention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95360" y="4750185"/>
            <a:ext cx="38746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14168" y="2503609"/>
            <a:ext cx="6055307" cy="158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600" dirty="0" err="1"/>
              <a:t>Démonstration</a:t>
            </a:r>
            <a:r>
              <a:rPr lang="en-US" sz="3600" dirty="0"/>
              <a:t> Technique</a:t>
            </a:r>
            <a:endParaRPr lang="en-US" sz="3600"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2704650" y="3746839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Pensées 1"/>
          <p:cNvSpPr/>
          <p:nvPr/>
        </p:nvSpPr>
        <p:spPr>
          <a:xfrm>
            <a:off x="515402" y="3746839"/>
            <a:ext cx="3699614" cy="1177784"/>
          </a:xfrm>
          <a:prstGeom prst="cloud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https://colab.research.google.com/drive/1S76CXb-zSkW0scR9v5S9533RadtLgGKN?usp=sharing</a:t>
            </a:r>
          </a:p>
        </p:txBody>
      </p:sp>
      <p:sp>
        <p:nvSpPr>
          <p:cNvPr id="3" name="Flèche vers le bas 2"/>
          <p:cNvSpPr/>
          <p:nvPr/>
        </p:nvSpPr>
        <p:spPr>
          <a:xfrm rot="19398718">
            <a:off x="911495" y="2645606"/>
            <a:ext cx="380700" cy="1081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/>
          <p:cNvSpPr txBox="1"/>
          <p:nvPr/>
        </p:nvSpPr>
        <p:spPr>
          <a:xfrm>
            <a:off x="8593394" y="4750185"/>
            <a:ext cx="38942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88"/>
            <a:ext cx="9144000" cy="390832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575040" y="4750185"/>
            <a:ext cx="40778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3018"/>
            <a:ext cx="9144000" cy="427746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595360" y="4750185"/>
            <a:ext cx="38746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PLAN</a:t>
            </a:r>
            <a:r>
              <a:rPr lang="fr-FR" dirty="0"/>
              <a:t>S</a:t>
            </a:r>
            <a:endParaRPr dirty="0"/>
          </a:p>
        </p:txBody>
      </p:sp>
      <p:sp>
        <p:nvSpPr>
          <p:cNvPr id="420" name="Google Shape;420;p30"/>
          <p:cNvSpPr txBox="1">
            <a:spLocks noGrp="1"/>
          </p:cNvSpPr>
          <p:nvPr>
            <p:ph type="title" idx="2"/>
          </p:nvPr>
        </p:nvSpPr>
        <p:spPr>
          <a:xfrm>
            <a:off x="1416900" y="1490448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title" idx="3"/>
          </p:nvPr>
        </p:nvSpPr>
        <p:spPr>
          <a:xfrm>
            <a:off x="1416900" y="2923902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22" name="Google Shape;422;p30"/>
          <p:cNvSpPr txBox="1">
            <a:spLocks noGrp="1"/>
          </p:cNvSpPr>
          <p:nvPr>
            <p:ph type="title" idx="4"/>
          </p:nvPr>
        </p:nvSpPr>
        <p:spPr>
          <a:xfrm>
            <a:off x="4204713" y="1490448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23" name="Google Shape;423;p30"/>
          <p:cNvSpPr txBox="1">
            <a:spLocks noGrp="1"/>
          </p:cNvSpPr>
          <p:nvPr>
            <p:ph type="title" idx="5"/>
          </p:nvPr>
        </p:nvSpPr>
        <p:spPr>
          <a:xfrm>
            <a:off x="4204713" y="2923902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24" name="Google Shape;424;p30"/>
          <p:cNvSpPr txBox="1">
            <a:spLocks noGrp="1"/>
          </p:cNvSpPr>
          <p:nvPr>
            <p:ph type="title" idx="6"/>
          </p:nvPr>
        </p:nvSpPr>
        <p:spPr>
          <a:xfrm>
            <a:off x="6992525" y="1490448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25" name="Google Shape;425;p30"/>
          <p:cNvSpPr txBox="1">
            <a:spLocks noGrp="1"/>
          </p:cNvSpPr>
          <p:nvPr>
            <p:ph type="title" idx="7"/>
          </p:nvPr>
        </p:nvSpPr>
        <p:spPr>
          <a:xfrm>
            <a:off x="6992525" y="2923902"/>
            <a:ext cx="734700" cy="5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26" name="Google Shape;426;p30"/>
          <p:cNvSpPr txBox="1">
            <a:spLocks noGrp="1"/>
          </p:cNvSpPr>
          <p:nvPr>
            <p:ph type="subTitle" idx="1"/>
          </p:nvPr>
        </p:nvSpPr>
        <p:spPr>
          <a:xfrm>
            <a:off x="720000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Introduction</a:t>
            </a:r>
            <a:endParaRPr dirty="0"/>
          </a:p>
        </p:txBody>
      </p:sp>
      <p:sp>
        <p:nvSpPr>
          <p:cNvPr id="427" name="Google Shape;427;p30"/>
          <p:cNvSpPr txBox="1">
            <a:spLocks noGrp="1"/>
          </p:cNvSpPr>
          <p:nvPr>
            <p:ph type="subTitle" idx="8"/>
          </p:nvPr>
        </p:nvSpPr>
        <p:spPr>
          <a:xfrm>
            <a:off x="3507813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Architecture </a:t>
            </a:r>
            <a:r>
              <a:rPr lang="en-US" dirty="0" err="1"/>
              <a:t>Technologique</a:t>
            </a:r>
            <a:endParaRPr dirty="0"/>
          </a:p>
        </p:txBody>
      </p:sp>
      <p:sp>
        <p:nvSpPr>
          <p:cNvPr id="428" name="Google Shape;428;p30"/>
          <p:cNvSpPr txBox="1">
            <a:spLocks noGrp="1"/>
          </p:cNvSpPr>
          <p:nvPr>
            <p:ph type="subTitle" idx="9"/>
          </p:nvPr>
        </p:nvSpPr>
        <p:spPr>
          <a:xfrm>
            <a:off x="6295625" y="2111575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Fonctionnalités</a:t>
            </a:r>
            <a:r>
              <a:rPr lang="en-US" dirty="0"/>
              <a:t> </a:t>
            </a:r>
            <a:r>
              <a:rPr lang="en-US" dirty="0" err="1"/>
              <a:t>Détaillées</a:t>
            </a:r>
            <a:endParaRPr dirty="0"/>
          </a:p>
        </p:txBody>
      </p:sp>
      <p:sp>
        <p:nvSpPr>
          <p:cNvPr id="429" name="Google Shape;429;p30"/>
          <p:cNvSpPr txBox="1">
            <a:spLocks noGrp="1"/>
          </p:cNvSpPr>
          <p:nvPr>
            <p:ph type="subTitle" idx="13"/>
          </p:nvPr>
        </p:nvSpPr>
        <p:spPr>
          <a:xfrm>
            <a:off x="720000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Démonstration</a:t>
            </a:r>
            <a:r>
              <a:rPr lang="en-US" dirty="0"/>
              <a:t> Technique</a:t>
            </a:r>
            <a:endParaRPr dirty="0"/>
          </a:p>
        </p:txBody>
      </p:sp>
      <p:sp>
        <p:nvSpPr>
          <p:cNvPr id="430" name="Google Shape;430;p30"/>
          <p:cNvSpPr txBox="1">
            <a:spLocks noGrp="1"/>
          </p:cNvSpPr>
          <p:nvPr>
            <p:ph type="subTitle" idx="14"/>
          </p:nvPr>
        </p:nvSpPr>
        <p:spPr>
          <a:xfrm>
            <a:off x="3507813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err="1"/>
              <a:t>Défis</a:t>
            </a:r>
            <a:r>
              <a:rPr lang="en-US" dirty="0"/>
              <a:t>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Limitations Techniques</a:t>
            </a:r>
            <a:endParaRPr dirty="0"/>
          </a:p>
        </p:txBody>
      </p:sp>
      <p:sp>
        <p:nvSpPr>
          <p:cNvPr id="431" name="Google Shape;431;p30"/>
          <p:cNvSpPr txBox="1">
            <a:spLocks noGrp="1"/>
          </p:cNvSpPr>
          <p:nvPr>
            <p:ph type="subTitle" idx="15"/>
          </p:nvPr>
        </p:nvSpPr>
        <p:spPr>
          <a:xfrm>
            <a:off x="6295625" y="3546674"/>
            <a:ext cx="2128500" cy="6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Conclusion </a:t>
            </a:r>
            <a:r>
              <a:rPr lang="en-US" dirty="0" smtClean="0"/>
              <a:t>&amp; </a:t>
            </a:r>
            <a:r>
              <a:rPr lang="en-US" dirty="0"/>
              <a:t>Perspectives</a:t>
            </a:r>
            <a:endParaRPr dirty="0"/>
          </a:p>
        </p:txBody>
      </p:sp>
      <p:sp>
        <p:nvSpPr>
          <p:cNvPr id="15" name="ZoneTexte 14"/>
          <p:cNvSpPr txBox="1"/>
          <p:nvPr/>
        </p:nvSpPr>
        <p:spPr>
          <a:xfrm>
            <a:off x="8717593" y="474002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565"/>
            <a:ext cx="9144000" cy="367237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595360" y="4750185"/>
            <a:ext cx="38746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066"/>
            <a:ext cx="9144000" cy="433736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654754" y="4835711"/>
            <a:ext cx="38746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4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7635"/>
            <a:ext cx="9144000" cy="364822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595360" y="4750185"/>
            <a:ext cx="38746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3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649"/>
            <a:ext cx="9144000" cy="445820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699875" y="4818281"/>
            <a:ext cx="386785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3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649"/>
            <a:ext cx="9144000" cy="445820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709724" y="4835711"/>
            <a:ext cx="38746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7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507"/>
            <a:ext cx="9144000" cy="436448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672015" y="4794852"/>
            <a:ext cx="39762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5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08"/>
            <a:ext cx="9144000" cy="447828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667653" y="4823301"/>
            <a:ext cx="43826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5873"/>
            <a:ext cx="9144000" cy="451175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695548" y="4827627"/>
            <a:ext cx="38678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649"/>
            <a:ext cx="9144000" cy="445820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679244" y="4808762"/>
            <a:ext cx="40778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8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261"/>
            <a:ext cx="9144000" cy="4484978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709724" y="4814239"/>
            <a:ext cx="38746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Introduction</a:t>
            </a:r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8725787" y="4769739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387"/>
            <a:ext cx="9144000" cy="409672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54720" y="4750185"/>
            <a:ext cx="42810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8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542"/>
            <a:ext cx="9144000" cy="4578694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687838" y="4803473"/>
            <a:ext cx="42810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819"/>
            <a:ext cx="9144000" cy="378186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654754" y="4757739"/>
            <a:ext cx="41794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2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037"/>
            <a:ext cx="9144000" cy="443142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664004" y="4787463"/>
            <a:ext cx="41794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9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9650"/>
            <a:ext cx="9144000" cy="316419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54720" y="4750185"/>
            <a:ext cx="42810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949"/>
            <a:ext cx="9144000" cy="349360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585200" y="4750185"/>
            <a:ext cx="39762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2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200" dirty="0" err="1"/>
              <a:t>Défis</a:t>
            </a:r>
            <a:r>
              <a:rPr lang="en-US" sz="3200" dirty="0"/>
              <a:t> &amp; Limitations Techniques</a:t>
            </a:r>
            <a:endParaRPr lang="en-US" sz="3200"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8563897" y="4750185"/>
            <a:ext cx="418926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1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3480800338"/>
              </p:ext>
            </p:extLst>
          </p:nvPr>
        </p:nvGraphicFramePr>
        <p:xfrm>
          <a:off x="771454" y="1370337"/>
          <a:ext cx="7701280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8585200" y="4750185"/>
            <a:ext cx="39762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200" dirty="0"/>
              <a:t>Conclusion &amp; Perspectives</a:t>
            </a:r>
            <a:endParaRPr lang="en-US" sz="3200"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8573729" y="4750185"/>
            <a:ext cx="409094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190623156"/>
              </p:ext>
            </p:extLst>
          </p:nvPr>
        </p:nvGraphicFramePr>
        <p:xfrm>
          <a:off x="721360" y="1923931"/>
          <a:ext cx="7660640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ZoneTexte 7"/>
          <p:cNvSpPr txBox="1"/>
          <p:nvPr/>
        </p:nvSpPr>
        <p:spPr>
          <a:xfrm>
            <a:off x="8564880" y="4750185"/>
            <a:ext cx="417943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5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32"/>
          <p:cNvGrpSpPr/>
          <p:nvPr/>
        </p:nvGrpSpPr>
        <p:grpSpPr>
          <a:xfrm>
            <a:off x="5179960" y="1767293"/>
            <a:ext cx="4169539" cy="3376198"/>
            <a:chOff x="4315222" y="2926728"/>
            <a:chExt cx="2696462" cy="2183404"/>
          </a:xfrm>
        </p:grpSpPr>
        <p:sp>
          <p:nvSpPr>
            <p:cNvPr id="467" name="Google Shape;467;p32"/>
            <p:cNvSpPr/>
            <p:nvPr/>
          </p:nvSpPr>
          <p:spPr>
            <a:xfrm>
              <a:off x="5475329" y="3591899"/>
              <a:ext cx="1405680" cy="1111690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6134301" y="3271172"/>
              <a:ext cx="674856" cy="657412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2"/>
            <p:cNvSpPr/>
            <p:nvPr/>
          </p:nvSpPr>
          <p:spPr>
            <a:xfrm>
              <a:off x="6253655" y="3111689"/>
              <a:ext cx="470651" cy="221764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2"/>
            <p:cNvSpPr/>
            <p:nvPr/>
          </p:nvSpPr>
          <p:spPr>
            <a:xfrm>
              <a:off x="6150712" y="2996275"/>
              <a:ext cx="598499" cy="533045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>
            <a:xfrm>
              <a:off x="6207291" y="3425606"/>
              <a:ext cx="610359" cy="376773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2"/>
            <p:cNvSpPr/>
            <p:nvPr/>
          </p:nvSpPr>
          <p:spPr>
            <a:xfrm>
              <a:off x="6437507" y="3720319"/>
              <a:ext cx="493260" cy="334923"/>
            </a:xfrm>
            <a:custGeom>
              <a:avLst/>
              <a:gdLst/>
              <a:ahLst/>
              <a:cxnLst/>
              <a:rect l="l" t="t" r="r" b="b"/>
              <a:pathLst>
                <a:path w="12894" h="8755" extrusionOk="0">
                  <a:moveTo>
                    <a:pt x="12125" y="0"/>
                  </a:moveTo>
                  <a:cubicBezTo>
                    <a:pt x="11933" y="0"/>
                    <a:pt x="11740" y="89"/>
                    <a:pt x="11607" y="237"/>
                  </a:cubicBezTo>
                  <a:cubicBezTo>
                    <a:pt x="11474" y="370"/>
                    <a:pt x="11400" y="562"/>
                    <a:pt x="11415" y="754"/>
                  </a:cubicBezTo>
                  <a:cubicBezTo>
                    <a:pt x="11415" y="932"/>
                    <a:pt x="11489" y="1094"/>
                    <a:pt x="11592" y="1213"/>
                  </a:cubicBezTo>
                  <a:lnTo>
                    <a:pt x="9108" y="3711"/>
                  </a:lnTo>
                  <a:lnTo>
                    <a:pt x="2055" y="3711"/>
                  </a:lnTo>
                  <a:lnTo>
                    <a:pt x="621" y="5131"/>
                  </a:lnTo>
                  <a:lnTo>
                    <a:pt x="621" y="7290"/>
                  </a:lnTo>
                  <a:cubicBezTo>
                    <a:pt x="266" y="7349"/>
                    <a:pt x="0" y="7674"/>
                    <a:pt x="15" y="8044"/>
                  </a:cubicBezTo>
                  <a:cubicBezTo>
                    <a:pt x="29" y="8434"/>
                    <a:pt x="355" y="8754"/>
                    <a:pt x="757" y="8754"/>
                  </a:cubicBezTo>
                  <a:cubicBezTo>
                    <a:pt x="766" y="8754"/>
                    <a:pt x="775" y="8754"/>
                    <a:pt x="784" y="8754"/>
                  </a:cubicBezTo>
                  <a:cubicBezTo>
                    <a:pt x="1183" y="8739"/>
                    <a:pt x="1508" y="8399"/>
                    <a:pt x="1494" y="7985"/>
                  </a:cubicBezTo>
                  <a:cubicBezTo>
                    <a:pt x="1479" y="7792"/>
                    <a:pt x="1405" y="7630"/>
                    <a:pt x="1272" y="7497"/>
                  </a:cubicBezTo>
                  <a:cubicBezTo>
                    <a:pt x="1257" y="7482"/>
                    <a:pt x="1257" y="7482"/>
                    <a:pt x="1257" y="7467"/>
                  </a:cubicBezTo>
                  <a:cubicBezTo>
                    <a:pt x="1139" y="7364"/>
                    <a:pt x="991" y="7305"/>
                    <a:pt x="843" y="7290"/>
                  </a:cubicBezTo>
                  <a:lnTo>
                    <a:pt x="843" y="5220"/>
                  </a:lnTo>
                  <a:lnTo>
                    <a:pt x="2144" y="3933"/>
                  </a:lnTo>
                  <a:lnTo>
                    <a:pt x="9197" y="3933"/>
                  </a:lnTo>
                  <a:lnTo>
                    <a:pt x="11755" y="1360"/>
                  </a:lnTo>
                  <a:cubicBezTo>
                    <a:pt x="11871" y="1425"/>
                    <a:pt x="11998" y="1467"/>
                    <a:pt x="12127" y="1467"/>
                  </a:cubicBezTo>
                  <a:cubicBezTo>
                    <a:pt x="12146" y="1467"/>
                    <a:pt x="12165" y="1466"/>
                    <a:pt x="12184" y="1464"/>
                  </a:cubicBezTo>
                  <a:cubicBezTo>
                    <a:pt x="12376" y="1464"/>
                    <a:pt x="12554" y="1375"/>
                    <a:pt x="12701" y="1227"/>
                  </a:cubicBezTo>
                  <a:cubicBezTo>
                    <a:pt x="12835" y="1094"/>
                    <a:pt x="12894" y="902"/>
                    <a:pt x="12894" y="710"/>
                  </a:cubicBezTo>
                  <a:cubicBezTo>
                    <a:pt x="12879" y="518"/>
                    <a:pt x="12805" y="340"/>
                    <a:pt x="12672" y="207"/>
                  </a:cubicBezTo>
                  <a:cubicBezTo>
                    <a:pt x="12672" y="207"/>
                    <a:pt x="12657" y="192"/>
                    <a:pt x="12657" y="192"/>
                  </a:cubicBezTo>
                  <a:cubicBezTo>
                    <a:pt x="12524" y="59"/>
                    <a:pt x="12347" y="0"/>
                    <a:pt x="121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2"/>
            <p:cNvSpPr/>
            <p:nvPr/>
          </p:nvSpPr>
          <p:spPr>
            <a:xfrm>
              <a:off x="5579993" y="3673916"/>
              <a:ext cx="1311764" cy="11377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2"/>
            <p:cNvSpPr/>
            <p:nvPr/>
          </p:nvSpPr>
          <p:spPr>
            <a:xfrm>
              <a:off x="4315222" y="2926728"/>
              <a:ext cx="2327664" cy="2183404"/>
            </a:xfrm>
            <a:custGeom>
              <a:avLst/>
              <a:gdLst/>
              <a:ahLst/>
              <a:cxnLst/>
              <a:rect l="l" t="t" r="r" b="b"/>
              <a:pathLst>
                <a:path w="60846" h="57075" extrusionOk="0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5750800" y="3714657"/>
              <a:ext cx="1260885" cy="1109280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6582874" y="3958951"/>
              <a:ext cx="168016" cy="56694"/>
            </a:xfrm>
            <a:custGeom>
              <a:avLst/>
              <a:gdLst/>
              <a:ahLst/>
              <a:cxnLst/>
              <a:rect l="l" t="t" r="r" b="b"/>
              <a:pathLst>
                <a:path w="4392" h="1482" extrusionOk="0">
                  <a:moveTo>
                    <a:pt x="770" y="0"/>
                  </a:moveTo>
                  <a:cubicBezTo>
                    <a:pt x="755" y="0"/>
                    <a:pt x="740" y="1"/>
                    <a:pt x="725" y="2"/>
                  </a:cubicBezTo>
                  <a:cubicBezTo>
                    <a:pt x="311" y="17"/>
                    <a:pt x="0" y="357"/>
                    <a:pt x="15" y="771"/>
                  </a:cubicBezTo>
                  <a:cubicBezTo>
                    <a:pt x="29" y="1161"/>
                    <a:pt x="355" y="1481"/>
                    <a:pt x="757" y="1481"/>
                  </a:cubicBezTo>
                  <a:cubicBezTo>
                    <a:pt x="766" y="1481"/>
                    <a:pt x="775" y="1481"/>
                    <a:pt x="784" y="1481"/>
                  </a:cubicBezTo>
                  <a:cubicBezTo>
                    <a:pt x="1153" y="1466"/>
                    <a:pt x="1449" y="1170"/>
                    <a:pt x="1479" y="800"/>
                  </a:cubicBezTo>
                  <a:lnTo>
                    <a:pt x="2898" y="800"/>
                  </a:lnTo>
                  <a:cubicBezTo>
                    <a:pt x="2913" y="993"/>
                    <a:pt x="3002" y="1155"/>
                    <a:pt x="3135" y="1288"/>
                  </a:cubicBezTo>
                  <a:cubicBezTo>
                    <a:pt x="3268" y="1421"/>
                    <a:pt x="3460" y="1481"/>
                    <a:pt x="3667" y="1481"/>
                  </a:cubicBezTo>
                  <a:cubicBezTo>
                    <a:pt x="4066" y="1466"/>
                    <a:pt x="4392" y="1111"/>
                    <a:pt x="4377" y="712"/>
                  </a:cubicBezTo>
                  <a:cubicBezTo>
                    <a:pt x="4362" y="519"/>
                    <a:pt x="4288" y="342"/>
                    <a:pt x="4155" y="224"/>
                  </a:cubicBezTo>
                  <a:cubicBezTo>
                    <a:pt x="4155" y="209"/>
                    <a:pt x="4140" y="209"/>
                    <a:pt x="4140" y="194"/>
                  </a:cubicBezTo>
                  <a:cubicBezTo>
                    <a:pt x="3992" y="76"/>
                    <a:pt x="3815" y="2"/>
                    <a:pt x="3638" y="2"/>
                  </a:cubicBezTo>
                  <a:lnTo>
                    <a:pt x="3608" y="2"/>
                  </a:lnTo>
                  <a:cubicBezTo>
                    <a:pt x="3253" y="17"/>
                    <a:pt x="2987" y="268"/>
                    <a:pt x="2913" y="593"/>
                  </a:cubicBezTo>
                  <a:lnTo>
                    <a:pt x="1464" y="593"/>
                  </a:lnTo>
                  <a:cubicBezTo>
                    <a:pt x="1434" y="446"/>
                    <a:pt x="1375" y="312"/>
                    <a:pt x="1272" y="224"/>
                  </a:cubicBezTo>
                  <a:cubicBezTo>
                    <a:pt x="1135" y="87"/>
                    <a:pt x="959" y="0"/>
                    <a:pt x="77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9" name="Google Shape;479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r="33629" b="11504"/>
          <a:stretch/>
        </p:blipFill>
        <p:spPr>
          <a:xfrm>
            <a:off x="5902299" y="709908"/>
            <a:ext cx="3657600" cy="3657600"/>
          </a:xfrm>
          <a:prstGeom prst="ellips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572226643"/>
              </p:ext>
            </p:extLst>
          </p:nvPr>
        </p:nvGraphicFramePr>
        <p:xfrm>
          <a:off x="-156910" y="1716196"/>
          <a:ext cx="5630645" cy="3282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Rectangle 19"/>
          <p:cNvSpPr/>
          <p:nvPr/>
        </p:nvSpPr>
        <p:spPr>
          <a:xfrm>
            <a:off x="229624" y="797721"/>
            <a:ext cx="2016595" cy="792216"/>
          </a:xfrm>
          <a:prstGeom prst="rect">
            <a:avLst/>
          </a:pr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Rectangle 7"/>
          <p:cNvSpPr/>
          <p:nvPr/>
        </p:nvSpPr>
        <p:spPr>
          <a:xfrm>
            <a:off x="459481" y="1029788"/>
            <a:ext cx="5404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tx1"/>
                </a:solidFill>
              </a:rPr>
              <a:t>Les systèmes industriels modernes nécessitent une surveillance continue et précise des équipements, Les capteurs </a:t>
            </a:r>
            <a:r>
              <a:rPr lang="fr-FR" sz="1200" dirty="0" err="1">
                <a:solidFill>
                  <a:schemeClr val="tx1"/>
                </a:solidFill>
              </a:rPr>
              <a:t>IoT</a:t>
            </a:r>
            <a:r>
              <a:rPr lang="fr-FR" sz="1200" dirty="0">
                <a:solidFill>
                  <a:schemeClr val="tx1"/>
                </a:solidFill>
              </a:rPr>
              <a:t> permettent de collecter des données en temps réel pour prévenir les </a:t>
            </a:r>
            <a:r>
              <a:rPr lang="fr-FR" sz="1200" dirty="0" smtClean="0">
                <a:solidFill>
                  <a:schemeClr val="tx1"/>
                </a:solidFill>
              </a:rPr>
              <a:t>défaillances</a:t>
            </a: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Notre projet vise à créer un système de monitoring intelligent capable de :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012" y="-111760"/>
            <a:ext cx="9545424" cy="536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4"/>
          <p:cNvSpPr/>
          <p:nvPr/>
        </p:nvSpPr>
        <p:spPr>
          <a:xfrm rot="2700100">
            <a:off x="2237247" y="-1394235"/>
            <a:ext cx="3699364" cy="3469991"/>
          </a:xfrm>
          <a:custGeom>
            <a:avLst/>
            <a:gdLst/>
            <a:ahLst/>
            <a:cxnLst/>
            <a:rect l="l" t="t" r="r" b="b"/>
            <a:pathLst>
              <a:path w="60846" h="57075" extrusionOk="0">
                <a:moveTo>
                  <a:pt x="35280" y="25832"/>
                </a:moveTo>
                <a:cubicBezTo>
                  <a:pt x="35310" y="25920"/>
                  <a:pt x="35354" y="25994"/>
                  <a:pt x="35413" y="26053"/>
                </a:cubicBezTo>
                <a:lnTo>
                  <a:pt x="33831" y="27650"/>
                </a:lnTo>
                <a:lnTo>
                  <a:pt x="33476" y="27650"/>
                </a:lnTo>
                <a:lnTo>
                  <a:pt x="35280" y="25832"/>
                </a:lnTo>
                <a:close/>
                <a:moveTo>
                  <a:pt x="32944" y="27872"/>
                </a:moveTo>
                <a:lnTo>
                  <a:pt x="30563" y="30238"/>
                </a:lnTo>
                <a:lnTo>
                  <a:pt x="27665" y="30238"/>
                </a:lnTo>
                <a:lnTo>
                  <a:pt x="30031" y="27872"/>
                </a:lnTo>
                <a:close/>
                <a:moveTo>
                  <a:pt x="35561" y="27902"/>
                </a:moveTo>
                <a:cubicBezTo>
                  <a:pt x="35576" y="28005"/>
                  <a:pt x="35620" y="28109"/>
                  <a:pt x="35679" y="28183"/>
                </a:cubicBezTo>
                <a:lnTo>
                  <a:pt x="33639" y="30238"/>
                </a:lnTo>
                <a:lnTo>
                  <a:pt x="33225" y="30238"/>
                </a:lnTo>
                <a:lnTo>
                  <a:pt x="35561" y="27902"/>
                </a:lnTo>
                <a:close/>
                <a:moveTo>
                  <a:pt x="32693" y="30460"/>
                </a:moveTo>
                <a:lnTo>
                  <a:pt x="31229" y="31924"/>
                </a:lnTo>
                <a:lnTo>
                  <a:pt x="29188" y="31924"/>
                </a:lnTo>
                <a:lnTo>
                  <a:pt x="30667" y="30460"/>
                </a:lnTo>
                <a:close/>
                <a:moveTo>
                  <a:pt x="37557" y="30903"/>
                </a:moveTo>
                <a:cubicBezTo>
                  <a:pt x="37572" y="31036"/>
                  <a:pt x="37616" y="31140"/>
                  <a:pt x="37690" y="31243"/>
                </a:cubicBezTo>
                <a:lnTo>
                  <a:pt x="36522" y="32411"/>
                </a:lnTo>
                <a:cubicBezTo>
                  <a:pt x="36457" y="32390"/>
                  <a:pt x="36392" y="32376"/>
                  <a:pt x="36322" y="32376"/>
                </a:cubicBezTo>
                <a:cubicBezTo>
                  <a:pt x="36296" y="32376"/>
                  <a:pt x="36269" y="32378"/>
                  <a:pt x="36241" y="32382"/>
                </a:cubicBezTo>
                <a:cubicBezTo>
                  <a:pt x="36167" y="32382"/>
                  <a:pt x="36108" y="32397"/>
                  <a:pt x="36034" y="32411"/>
                </a:cubicBezTo>
                <a:lnTo>
                  <a:pt x="37557" y="30903"/>
                </a:lnTo>
                <a:close/>
                <a:moveTo>
                  <a:pt x="33742" y="32145"/>
                </a:moveTo>
                <a:lnTo>
                  <a:pt x="32722" y="33166"/>
                </a:lnTo>
                <a:lnTo>
                  <a:pt x="30475" y="33166"/>
                </a:lnTo>
                <a:lnTo>
                  <a:pt x="30475" y="32988"/>
                </a:lnTo>
                <a:lnTo>
                  <a:pt x="31317" y="32145"/>
                </a:lnTo>
                <a:close/>
                <a:moveTo>
                  <a:pt x="38829" y="28360"/>
                </a:moveTo>
                <a:cubicBezTo>
                  <a:pt x="38711" y="28493"/>
                  <a:pt x="38651" y="28656"/>
                  <a:pt x="38666" y="28833"/>
                </a:cubicBezTo>
                <a:cubicBezTo>
                  <a:pt x="38666" y="29011"/>
                  <a:pt x="38740" y="29173"/>
                  <a:pt x="38844" y="29292"/>
                </a:cubicBezTo>
                <a:lnTo>
                  <a:pt x="38016" y="30120"/>
                </a:lnTo>
                <a:cubicBezTo>
                  <a:pt x="37912" y="30164"/>
                  <a:pt x="37823" y="30223"/>
                  <a:pt x="37735" y="30312"/>
                </a:cubicBezTo>
                <a:cubicBezTo>
                  <a:pt x="37676" y="30386"/>
                  <a:pt x="37616" y="30460"/>
                  <a:pt x="37587" y="30548"/>
                </a:cubicBezTo>
                <a:lnTo>
                  <a:pt x="35886" y="32249"/>
                </a:lnTo>
                <a:cubicBezTo>
                  <a:pt x="35765" y="32141"/>
                  <a:pt x="35593" y="32070"/>
                  <a:pt x="35429" y="32070"/>
                </a:cubicBezTo>
                <a:cubicBezTo>
                  <a:pt x="35414" y="32070"/>
                  <a:pt x="35399" y="32070"/>
                  <a:pt x="35384" y="32071"/>
                </a:cubicBezTo>
                <a:cubicBezTo>
                  <a:pt x="35177" y="32071"/>
                  <a:pt x="34999" y="32160"/>
                  <a:pt x="34866" y="32308"/>
                </a:cubicBezTo>
                <a:cubicBezTo>
                  <a:pt x="34733" y="32456"/>
                  <a:pt x="34659" y="32633"/>
                  <a:pt x="34674" y="32840"/>
                </a:cubicBezTo>
                <a:cubicBezTo>
                  <a:pt x="34674" y="32870"/>
                  <a:pt x="34674" y="32899"/>
                  <a:pt x="34674" y="32929"/>
                </a:cubicBezTo>
                <a:cubicBezTo>
                  <a:pt x="34644" y="32885"/>
                  <a:pt x="34615" y="32840"/>
                  <a:pt x="34585" y="32796"/>
                </a:cubicBezTo>
                <a:cubicBezTo>
                  <a:pt x="34570" y="32796"/>
                  <a:pt x="34570" y="32781"/>
                  <a:pt x="34556" y="32781"/>
                </a:cubicBezTo>
                <a:cubicBezTo>
                  <a:pt x="34408" y="32648"/>
                  <a:pt x="34230" y="32574"/>
                  <a:pt x="34023" y="32574"/>
                </a:cubicBezTo>
                <a:cubicBezTo>
                  <a:pt x="33831" y="32589"/>
                  <a:pt x="33654" y="32678"/>
                  <a:pt x="33521" y="32811"/>
                </a:cubicBezTo>
                <a:cubicBezTo>
                  <a:pt x="33417" y="32914"/>
                  <a:pt x="33358" y="33032"/>
                  <a:pt x="33328" y="33166"/>
                </a:cubicBezTo>
                <a:lnTo>
                  <a:pt x="33033" y="33166"/>
                </a:lnTo>
                <a:lnTo>
                  <a:pt x="34053" y="32145"/>
                </a:lnTo>
                <a:lnTo>
                  <a:pt x="34334" y="32145"/>
                </a:lnTo>
                <a:lnTo>
                  <a:pt x="36907" y="29587"/>
                </a:lnTo>
                <a:cubicBezTo>
                  <a:pt x="37025" y="29646"/>
                  <a:pt x="37158" y="29691"/>
                  <a:pt x="37291" y="29691"/>
                </a:cubicBezTo>
                <a:lnTo>
                  <a:pt x="37321" y="29691"/>
                </a:lnTo>
                <a:cubicBezTo>
                  <a:pt x="37528" y="29691"/>
                  <a:pt x="37705" y="29602"/>
                  <a:pt x="37838" y="29454"/>
                </a:cubicBezTo>
                <a:cubicBezTo>
                  <a:pt x="37971" y="29306"/>
                  <a:pt x="38045" y="29129"/>
                  <a:pt x="38030" y="28922"/>
                </a:cubicBezTo>
                <a:cubicBezTo>
                  <a:pt x="38030" y="28744"/>
                  <a:pt x="37956" y="28567"/>
                  <a:pt x="37823" y="28434"/>
                </a:cubicBezTo>
                <a:cubicBezTo>
                  <a:pt x="37809" y="28419"/>
                  <a:pt x="37809" y="28419"/>
                  <a:pt x="37794" y="28404"/>
                </a:cubicBezTo>
                <a:lnTo>
                  <a:pt x="38829" y="28360"/>
                </a:lnTo>
                <a:close/>
                <a:moveTo>
                  <a:pt x="34777" y="33195"/>
                </a:moveTo>
                <a:cubicBezTo>
                  <a:pt x="34792" y="33225"/>
                  <a:pt x="34822" y="33254"/>
                  <a:pt x="34851" y="33269"/>
                </a:cubicBezTo>
                <a:cubicBezTo>
                  <a:pt x="34822" y="33284"/>
                  <a:pt x="34807" y="33299"/>
                  <a:pt x="34792" y="33299"/>
                </a:cubicBezTo>
                <a:cubicBezTo>
                  <a:pt x="34792" y="33299"/>
                  <a:pt x="34792" y="33299"/>
                  <a:pt x="34792" y="33284"/>
                </a:cubicBezTo>
                <a:cubicBezTo>
                  <a:pt x="34792" y="33254"/>
                  <a:pt x="34792" y="33225"/>
                  <a:pt x="34777" y="33195"/>
                </a:cubicBezTo>
                <a:close/>
                <a:moveTo>
                  <a:pt x="31007" y="32145"/>
                </a:moveTo>
                <a:lnTo>
                  <a:pt x="30253" y="32899"/>
                </a:lnTo>
                <a:lnTo>
                  <a:pt x="30253" y="33166"/>
                </a:lnTo>
                <a:lnTo>
                  <a:pt x="28434" y="33166"/>
                </a:lnTo>
                <a:lnTo>
                  <a:pt x="27843" y="33757"/>
                </a:lnTo>
                <a:lnTo>
                  <a:pt x="27843" y="33269"/>
                </a:lnTo>
                <a:lnTo>
                  <a:pt x="28966" y="32145"/>
                </a:lnTo>
                <a:close/>
                <a:moveTo>
                  <a:pt x="32707" y="33387"/>
                </a:moveTo>
                <a:lnTo>
                  <a:pt x="32707" y="34467"/>
                </a:lnTo>
                <a:cubicBezTo>
                  <a:pt x="32678" y="34467"/>
                  <a:pt x="32642" y="34460"/>
                  <a:pt x="32603" y="34460"/>
                </a:cubicBezTo>
                <a:cubicBezTo>
                  <a:pt x="32584" y="34460"/>
                  <a:pt x="32564" y="34462"/>
                  <a:pt x="32545" y="34467"/>
                </a:cubicBezTo>
                <a:cubicBezTo>
                  <a:pt x="32205" y="34467"/>
                  <a:pt x="31924" y="34718"/>
                  <a:pt x="31865" y="35043"/>
                </a:cubicBezTo>
                <a:lnTo>
                  <a:pt x="30889" y="35043"/>
                </a:lnTo>
                <a:cubicBezTo>
                  <a:pt x="30770" y="34925"/>
                  <a:pt x="30637" y="34866"/>
                  <a:pt x="30475" y="34836"/>
                </a:cubicBezTo>
                <a:lnTo>
                  <a:pt x="30475" y="33387"/>
                </a:lnTo>
                <a:close/>
                <a:moveTo>
                  <a:pt x="30356" y="30460"/>
                </a:moveTo>
                <a:lnTo>
                  <a:pt x="28878" y="31924"/>
                </a:lnTo>
                <a:lnTo>
                  <a:pt x="27192" y="31924"/>
                </a:lnTo>
                <a:lnTo>
                  <a:pt x="25773" y="33358"/>
                </a:lnTo>
                <a:lnTo>
                  <a:pt x="25773" y="35517"/>
                </a:lnTo>
                <a:lnTo>
                  <a:pt x="25713" y="35517"/>
                </a:lnTo>
                <a:lnTo>
                  <a:pt x="25713" y="32175"/>
                </a:lnTo>
                <a:lnTo>
                  <a:pt x="27443" y="30460"/>
                </a:lnTo>
                <a:close/>
                <a:moveTo>
                  <a:pt x="30253" y="33387"/>
                </a:moveTo>
                <a:lnTo>
                  <a:pt x="30253" y="34718"/>
                </a:lnTo>
                <a:cubicBezTo>
                  <a:pt x="30238" y="34703"/>
                  <a:pt x="30238" y="34689"/>
                  <a:pt x="30223" y="34674"/>
                </a:cubicBezTo>
                <a:cubicBezTo>
                  <a:pt x="30086" y="34550"/>
                  <a:pt x="29911" y="34465"/>
                  <a:pt x="29709" y="34465"/>
                </a:cubicBezTo>
                <a:cubicBezTo>
                  <a:pt x="29694" y="34465"/>
                  <a:pt x="29678" y="34466"/>
                  <a:pt x="29661" y="34467"/>
                </a:cubicBezTo>
                <a:cubicBezTo>
                  <a:pt x="29262" y="34482"/>
                  <a:pt x="28937" y="34822"/>
                  <a:pt x="28952" y="35221"/>
                </a:cubicBezTo>
                <a:cubicBezTo>
                  <a:pt x="28966" y="35625"/>
                  <a:pt x="29305" y="35931"/>
                  <a:pt x="29693" y="35931"/>
                </a:cubicBezTo>
                <a:cubicBezTo>
                  <a:pt x="29702" y="35931"/>
                  <a:pt x="29711" y="35931"/>
                  <a:pt x="29721" y="35931"/>
                </a:cubicBezTo>
                <a:lnTo>
                  <a:pt x="29735" y="35931"/>
                </a:lnTo>
                <a:cubicBezTo>
                  <a:pt x="29765" y="35990"/>
                  <a:pt x="29809" y="36034"/>
                  <a:pt x="29854" y="36093"/>
                </a:cubicBezTo>
                <a:cubicBezTo>
                  <a:pt x="29994" y="36234"/>
                  <a:pt x="30183" y="36304"/>
                  <a:pt x="30371" y="36304"/>
                </a:cubicBezTo>
                <a:cubicBezTo>
                  <a:pt x="30560" y="36304"/>
                  <a:pt x="30748" y="36234"/>
                  <a:pt x="30889" y="36093"/>
                </a:cubicBezTo>
                <a:cubicBezTo>
                  <a:pt x="31110" y="35871"/>
                  <a:pt x="31170" y="35531"/>
                  <a:pt x="31051" y="35265"/>
                </a:cubicBezTo>
                <a:lnTo>
                  <a:pt x="31850" y="35265"/>
                </a:lnTo>
                <a:cubicBezTo>
                  <a:pt x="31865" y="35443"/>
                  <a:pt x="31938" y="35620"/>
                  <a:pt x="32072" y="35738"/>
                </a:cubicBezTo>
                <a:cubicBezTo>
                  <a:pt x="32207" y="35860"/>
                  <a:pt x="32379" y="35932"/>
                  <a:pt x="32555" y="35932"/>
                </a:cubicBezTo>
                <a:cubicBezTo>
                  <a:pt x="32571" y="35932"/>
                  <a:pt x="32588" y="35932"/>
                  <a:pt x="32604" y="35931"/>
                </a:cubicBezTo>
                <a:lnTo>
                  <a:pt x="32619" y="35931"/>
                </a:lnTo>
                <a:lnTo>
                  <a:pt x="30416" y="38149"/>
                </a:lnTo>
                <a:lnTo>
                  <a:pt x="28493" y="38149"/>
                </a:lnTo>
                <a:cubicBezTo>
                  <a:pt x="28449" y="38030"/>
                  <a:pt x="28405" y="37927"/>
                  <a:pt x="28316" y="37853"/>
                </a:cubicBezTo>
                <a:cubicBezTo>
                  <a:pt x="28183" y="37720"/>
                  <a:pt x="28020" y="37646"/>
                  <a:pt x="27843" y="37631"/>
                </a:cubicBezTo>
                <a:lnTo>
                  <a:pt x="27843" y="37143"/>
                </a:lnTo>
                <a:lnTo>
                  <a:pt x="27902" y="37143"/>
                </a:lnTo>
                <a:cubicBezTo>
                  <a:pt x="28094" y="37128"/>
                  <a:pt x="28272" y="37054"/>
                  <a:pt x="28419" y="36906"/>
                </a:cubicBezTo>
                <a:cubicBezTo>
                  <a:pt x="28552" y="36759"/>
                  <a:pt x="28612" y="36566"/>
                  <a:pt x="28612" y="36374"/>
                </a:cubicBezTo>
                <a:cubicBezTo>
                  <a:pt x="28597" y="36182"/>
                  <a:pt x="28523" y="36019"/>
                  <a:pt x="28390" y="35886"/>
                </a:cubicBezTo>
                <a:cubicBezTo>
                  <a:pt x="28390" y="35871"/>
                  <a:pt x="28375" y="35871"/>
                  <a:pt x="28375" y="35857"/>
                </a:cubicBezTo>
                <a:cubicBezTo>
                  <a:pt x="28242" y="35738"/>
                  <a:pt x="28094" y="35679"/>
                  <a:pt x="27931" y="35664"/>
                </a:cubicBezTo>
                <a:lnTo>
                  <a:pt x="27931" y="33994"/>
                </a:lnTo>
                <a:lnTo>
                  <a:pt x="28523" y="33387"/>
                </a:lnTo>
                <a:close/>
                <a:moveTo>
                  <a:pt x="33328" y="33387"/>
                </a:moveTo>
                <a:cubicBezTo>
                  <a:pt x="33343" y="33565"/>
                  <a:pt x="33417" y="33727"/>
                  <a:pt x="33550" y="33861"/>
                </a:cubicBezTo>
                <a:cubicBezTo>
                  <a:pt x="33686" y="33982"/>
                  <a:pt x="33858" y="34055"/>
                  <a:pt x="34034" y="34055"/>
                </a:cubicBezTo>
                <a:cubicBezTo>
                  <a:pt x="34050" y="34055"/>
                  <a:pt x="34066" y="34054"/>
                  <a:pt x="34082" y="34053"/>
                </a:cubicBezTo>
                <a:cubicBezTo>
                  <a:pt x="34201" y="34053"/>
                  <a:pt x="34304" y="34023"/>
                  <a:pt x="34408" y="33964"/>
                </a:cubicBezTo>
                <a:cubicBezTo>
                  <a:pt x="34408" y="33979"/>
                  <a:pt x="34408" y="33979"/>
                  <a:pt x="34408" y="33979"/>
                </a:cubicBezTo>
                <a:cubicBezTo>
                  <a:pt x="34408" y="34171"/>
                  <a:pt x="34497" y="34363"/>
                  <a:pt x="34644" y="34496"/>
                </a:cubicBezTo>
                <a:cubicBezTo>
                  <a:pt x="34659" y="34511"/>
                  <a:pt x="34674" y="34526"/>
                  <a:pt x="34704" y="34541"/>
                </a:cubicBezTo>
                <a:lnTo>
                  <a:pt x="31096" y="38149"/>
                </a:lnTo>
                <a:lnTo>
                  <a:pt x="30726" y="38149"/>
                </a:lnTo>
                <a:lnTo>
                  <a:pt x="32929" y="35945"/>
                </a:lnTo>
                <a:lnTo>
                  <a:pt x="32929" y="35842"/>
                </a:lnTo>
                <a:cubicBezTo>
                  <a:pt x="33166" y="35709"/>
                  <a:pt x="33328" y="35457"/>
                  <a:pt x="33314" y="35176"/>
                </a:cubicBezTo>
                <a:cubicBezTo>
                  <a:pt x="33314" y="34984"/>
                  <a:pt x="33240" y="34807"/>
                  <a:pt x="33107" y="34674"/>
                </a:cubicBezTo>
                <a:cubicBezTo>
                  <a:pt x="33092" y="34674"/>
                  <a:pt x="33092" y="34659"/>
                  <a:pt x="33077" y="34659"/>
                </a:cubicBezTo>
                <a:cubicBezTo>
                  <a:pt x="33033" y="34615"/>
                  <a:pt x="32988" y="34585"/>
                  <a:pt x="32929" y="34555"/>
                </a:cubicBezTo>
                <a:lnTo>
                  <a:pt x="32929" y="33387"/>
                </a:lnTo>
                <a:close/>
                <a:moveTo>
                  <a:pt x="28656" y="32145"/>
                </a:moveTo>
                <a:lnTo>
                  <a:pt x="27621" y="33180"/>
                </a:lnTo>
                <a:lnTo>
                  <a:pt x="27621" y="35709"/>
                </a:lnTo>
                <a:cubicBezTo>
                  <a:pt x="27517" y="35753"/>
                  <a:pt x="27414" y="35812"/>
                  <a:pt x="27325" y="35901"/>
                </a:cubicBezTo>
                <a:cubicBezTo>
                  <a:pt x="27192" y="36049"/>
                  <a:pt x="27118" y="36241"/>
                  <a:pt x="27133" y="36433"/>
                </a:cubicBezTo>
                <a:cubicBezTo>
                  <a:pt x="27133" y="36626"/>
                  <a:pt x="27236" y="36818"/>
                  <a:pt x="27370" y="36951"/>
                </a:cubicBezTo>
                <a:cubicBezTo>
                  <a:pt x="27443" y="37010"/>
                  <a:pt x="27532" y="37069"/>
                  <a:pt x="27621" y="37099"/>
                </a:cubicBezTo>
                <a:lnTo>
                  <a:pt x="27621" y="37661"/>
                </a:lnTo>
                <a:cubicBezTo>
                  <a:pt x="27488" y="37690"/>
                  <a:pt x="27370" y="37749"/>
                  <a:pt x="27266" y="37853"/>
                </a:cubicBezTo>
                <a:cubicBezTo>
                  <a:pt x="27177" y="37927"/>
                  <a:pt x="27133" y="38030"/>
                  <a:pt x="27089" y="38149"/>
                </a:cubicBezTo>
                <a:lnTo>
                  <a:pt x="25861" y="38149"/>
                </a:lnTo>
                <a:lnTo>
                  <a:pt x="25713" y="38282"/>
                </a:lnTo>
                <a:lnTo>
                  <a:pt x="25713" y="36951"/>
                </a:lnTo>
                <a:cubicBezTo>
                  <a:pt x="25773" y="36966"/>
                  <a:pt x="25832" y="36966"/>
                  <a:pt x="25906" y="36966"/>
                </a:cubicBezTo>
                <a:lnTo>
                  <a:pt x="25921" y="36966"/>
                </a:lnTo>
                <a:cubicBezTo>
                  <a:pt x="26335" y="36951"/>
                  <a:pt x="26645" y="36611"/>
                  <a:pt x="26630" y="36212"/>
                </a:cubicBezTo>
                <a:cubicBezTo>
                  <a:pt x="26630" y="36019"/>
                  <a:pt x="26542" y="35842"/>
                  <a:pt x="26423" y="35709"/>
                </a:cubicBezTo>
                <a:cubicBezTo>
                  <a:pt x="26408" y="35709"/>
                  <a:pt x="26408" y="35694"/>
                  <a:pt x="26394" y="35694"/>
                </a:cubicBezTo>
                <a:cubicBezTo>
                  <a:pt x="26275" y="35590"/>
                  <a:pt x="26142" y="35517"/>
                  <a:pt x="25994" y="35502"/>
                </a:cubicBezTo>
                <a:lnTo>
                  <a:pt x="25994" y="33447"/>
                </a:lnTo>
                <a:lnTo>
                  <a:pt x="27281" y="32145"/>
                </a:lnTo>
                <a:close/>
                <a:moveTo>
                  <a:pt x="60106" y="0"/>
                </a:moveTo>
                <a:cubicBezTo>
                  <a:pt x="60091" y="0"/>
                  <a:pt x="60077" y="15"/>
                  <a:pt x="60077" y="15"/>
                </a:cubicBezTo>
                <a:cubicBezTo>
                  <a:pt x="59870" y="15"/>
                  <a:pt x="59692" y="104"/>
                  <a:pt x="59559" y="251"/>
                </a:cubicBezTo>
                <a:cubicBezTo>
                  <a:pt x="59426" y="385"/>
                  <a:pt x="59352" y="577"/>
                  <a:pt x="59367" y="769"/>
                </a:cubicBezTo>
                <a:cubicBezTo>
                  <a:pt x="59367" y="917"/>
                  <a:pt x="59411" y="1065"/>
                  <a:pt x="59500" y="1168"/>
                </a:cubicBezTo>
                <a:lnTo>
                  <a:pt x="56720" y="3948"/>
                </a:lnTo>
                <a:lnTo>
                  <a:pt x="47804" y="3948"/>
                </a:lnTo>
                <a:lnTo>
                  <a:pt x="43220" y="8532"/>
                </a:lnTo>
                <a:lnTo>
                  <a:pt x="43220" y="19429"/>
                </a:lnTo>
                <a:lnTo>
                  <a:pt x="39213" y="23421"/>
                </a:lnTo>
                <a:lnTo>
                  <a:pt x="34156" y="23421"/>
                </a:lnTo>
                <a:lnTo>
                  <a:pt x="29942" y="27650"/>
                </a:lnTo>
                <a:lnTo>
                  <a:pt x="25906" y="27650"/>
                </a:lnTo>
                <a:lnTo>
                  <a:pt x="20893" y="32663"/>
                </a:lnTo>
                <a:lnTo>
                  <a:pt x="20893" y="38267"/>
                </a:lnTo>
                <a:lnTo>
                  <a:pt x="13116" y="46044"/>
                </a:lnTo>
                <a:lnTo>
                  <a:pt x="7719" y="46044"/>
                </a:lnTo>
                <a:lnTo>
                  <a:pt x="1198" y="52565"/>
                </a:lnTo>
                <a:cubicBezTo>
                  <a:pt x="1079" y="52490"/>
                  <a:pt x="942" y="52452"/>
                  <a:pt x="805" y="52452"/>
                </a:cubicBezTo>
                <a:cubicBezTo>
                  <a:pt x="616" y="52452"/>
                  <a:pt x="426" y="52523"/>
                  <a:pt x="281" y="52669"/>
                </a:cubicBezTo>
                <a:cubicBezTo>
                  <a:pt x="0" y="52949"/>
                  <a:pt x="0" y="53423"/>
                  <a:pt x="281" y="53704"/>
                </a:cubicBezTo>
                <a:cubicBezTo>
                  <a:pt x="429" y="53851"/>
                  <a:pt x="618" y="53925"/>
                  <a:pt x="806" y="53925"/>
                </a:cubicBezTo>
                <a:cubicBezTo>
                  <a:pt x="995" y="53925"/>
                  <a:pt x="1183" y="53851"/>
                  <a:pt x="1331" y="53704"/>
                </a:cubicBezTo>
                <a:cubicBezTo>
                  <a:pt x="1597" y="53437"/>
                  <a:pt x="1612" y="52994"/>
                  <a:pt x="1361" y="52713"/>
                </a:cubicBezTo>
                <a:lnTo>
                  <a:pt x="7807" y="46266"/>
                </a:lnTo>
                <a:lnTo>
                  <a:pt x="13204" y="46266"/>
                </a:lnTo>
                <a:lnTo>
                  <a:pt x="21115" y="38356"/>
                </a:lnTo>
                <a:lnTo>
                  <a:pt x="21115" y="32752"/>
                </a:lnTo>
                <a:lnTo>
                  <a:pt x="25994" y="27872"/>
                </a:lnTo>
                <a:lnTo>
                  <a:pt x="29721" y="27872"/>
                </a:lnTo>
                <a:lnTo>
                  <a:pt x="27355" y="30238"/>
                </a:lnTo>
                <a:lnTo>
                  <a:pt x="25891" y="30238"/>
                </a:lnTo>
                <a:lnTo>
                  <a:pt x="23333" y="32781"/>
                </a:lnTo>
                <a:lnTo>
                  <a:pt x="23333" y="38119"/>
                </a:lnTo>
                <a:lnTo>
                  <a:pt x="18601" y="42851"/>
                </a:lnTo>
                <a:lnTo>
                  <a:pt x="15674" y="45837"/>
                </a:lnTo>
                <a:lnTo>
                  <a:pt x="15644" y="45867"/>
                </a:lnTo>
                <a:lnTo>
                  <a:pt x="15644" y="48661"/>
                </a:lnTo>
                <a:lnTo>
                  <a:pt x="12864" y="51441"/>
                </a:lnTo>
                <a:lnTo>
                  <a:pt x="8029" y="51441"/>
                </a:lnTo>
                <a:lnTo>
                  <a:pt x="4022" y="55448"/>
                </a:lnTo>
                <a:cubicBezTo>
                  <a:pt x="3883" y="55330"/>
                  <a:pt x="3713" y="55270"/>
                  <a:pt x="3544" y="55270"/>
                </a:cubicBezTo>
                <a:cubicBezTo>
                  <a:pt x="3354" y="55270"/>
                  <a:pt x="3165" y="55344"/>
                  <a:pt x="3017" y="55493"/>
                </a:cubicBezTo>
                <a:cubicBezTo>
                  <a:pt x="2736" y="55774"/>
                  <a:pt x="2736" y="56247"/>
                  <a:pt x="3017" y="56528"/>
                </a:cubicBezTo>
                <a:cubicBezTo>
                  <a:pt x="3165" y="56676"/>
                  <a:pt x="3357" y="56750"/>
                  <a:pt x="3547" y="56750"/>
                </a:cubicBezTo>
                <a:cubicBezTo>
                  <a:pt x="3738" y="56750"/>
                  <a:pt x="3926" y="56676"/>
                  <a:pt x="4067" y="56528"/>
                </a:cubicBezTo>
                <a:cubicBezTo>
                  <a:pt x="4318" y="56276"/>
                  <a:pt x="4347" y="55892"/>
                  <a:pt x="4170" y="55611"/>
                </a:cubicBezTo>
                <a:lnTo>
                  <a:pt x="8118" y="51663"/>
                </a:lnTo>
                <a:lnTo>
                  <a:pt x="12953" y="51663"/>
                </a:lnTo>
                <a:lnTo>
                  <a:pt x="15866" y="48750"/>
                </a:lnTo>
                <a:lnTo>
                  <a:pt x="15866" y="45956"/>
                </a:lnTo>
                <a:lnTo>
                  <a:pt x="18749" y="43013"/>
                </a:lnTo>
                <a:lnTo>
                  <a:pt x="23555" y="38208"/>
                </a:lnTo>
                <a:lnTo>
                  <a:pt x="23555" y="32870"/>
                </a:lnTo>
                <a:lnTo>
                  <a:pt x="25980" y="30460"/>
                </a:lnTo>
                <a:lnTo>
                  <a:pt x="27133" y="30460"/>
                </a:lnTo>
                <a:lnTo>
                  <a:pt x="25492" y="32086"/>
                </a:lnTo>
                <a:lnTo>
                  <a:pt x="25492" y="35620"/>
                </a:lnTo>
                <a:cubicBezTo>
                  <a:pt x="25285" y="35753"/>
                  <a:pt x="25152" y="35990"/>
                  <a:pt x="25152" y="36256"/>
                </a:cubicBezTo>
                <a:cubicBezTo>
                  <a:pt x="25166" y="36507"/>
                  <a:pt x="25299" y="36729"/>
                  <a:pt x="25492" y="36847"/>
                </a:cubicBezTo>
                <a:lnTo>
                  <a:pt x="25492" y="38503"/>
                </a:lnTo>
                <a:cubicBezTo>
                  <a:pt x="25388" y="38548"/>
                  <a:pt x="25285" y="38607"/>
                  <a:pt x="25211" y="38681"/>
                </a:cubicBezTo>
                <a:cubicBezTo>
                  <a:pt x="25122" y="38770"/>
                  <a:pt x="25063" y="38858"/>
                  <a:pt x="25033" y="38962"/>
                </a:cubicBezTo>
                <a:lnTo>
                  <a:pt x="18128" y="45867"/>
                </a:lnTo>
                <a:lnTo>
                  <a:pt x="18128" y="51131"/>
                </a:lnTo>
                <a:lnTo>
                  <a:pt x="13042" y="56217"/>
                </a:lnTo>
                <a:lnTo>
                  <a:pt x="8739" y="56217"/>
                </a:lnTo>
                <a:cubicBezTo>
                  <a:pt x="8709" y="56069"/>
                  <a:pt x="8650" y="55922"/>
                  <a:pt x="8532" y="55803"/>
                </a:cubicBezTo>
                <a:cubicBezTo>
                  <a:pt x="8384" y="55663"/>
                  <a:pt x="8196" y="55593"/>
                  <a:pt x="8007" y="55593"/>
                </a:cubicBezTo>
                <a:cubicBezTo>
                  <a:pt x="7819" y="55593"/>
                  <a:pt x="7630" y="55663"/>
                  <a:pt x="7482" y="55803"/>
                </a:cubicBezTo>
                <a:cubicBezTo>
                  <a:pt x="7201" y="56099"/>
                  <a:pt x="7201" y="56572"/>
                  <a:pt x="7482" y="56853"/>
                </a:cubicBezTo>
                <a:cubicBezTo>
                  <a:pt x="7630" y="57001"/>
                  <a:pt x="7819" y="57075"/>
                  <a:pt x="8007" y="57075"/>
                </a:cubicBezTo>
                <a:cubicBezTo>
                  <a:pt x="8196" y="57075"/>
                  <a:pt x="8384" y="57001"/>
                  <a:pt x="8532" y="56853"/>
                </a:cubicBezTo>
                <a:cubicBezTo>
                  <a:pt x="8650" y="56735"/>
                  <a:pt x="8709" y="56587"/>
                  <a:pt x="8739" y="56439"/>
                </a:cubicBezTo>
                <a:lnTo>
                  <a:pt x="13145" y="56439"/>
                </a:lnTo>
                <a:lnTo>
                  <a:pt x="18350" y="51234"/>
                </a:lnTo>
                <a:lnTo>
                  <a:pt x="18350" y="45956"/>
                </a:lnTo>
                <a:lnTo>
                  <a:pt x="25004" y="39302"/>
                </a:lnTo>
                <a:cubicBezTo>
                  <a:pt x="25019" y="39464"/>
                  <a:pt x="25092" y="39612"/>
                  <a:pt x="25211" y="39731"/>
                </a:cubicBezTo>
                <a:cubicBezTo>
                  <a:pt x="25351" y="39871"/>
                  <a:pt x="25540" y="39941"/>
                  <a:pt x="25728" y="39941"/>
                </a:cubicBezTo>
                <a:cubicBezTo>
                  <a:pt x="25917" y="39941"/>
                  <a:pt x="26105" y="39871"/>
                  <a:pt x="26246" y="39731"/>
                </a:cubicBezTo>
                <a:cubicBezTo>
                  <a:pt x="26542" y="39435"/>
                  <a:pt x="26542" y="38977"/>
                  <a:pt x="26246" y="38681"/>
                </a:cubicBezTo>
                <a:cubicBezTo>
                  <a:pt x="26128" y="38563"/>
                  <a:pt x="25980" y="38503"/>
                  <a:pt x="25832" y="38474"/>
                </a:cubicBezTo>
                <a:lnTo>
                  <a:pt x="25950" y="38356"/>
                </a:lnTo>
                <a:lnTo>
                  <a:pt x="27059" y="38356"/>
                </a:lnTo>
                <a:cubicBezTo>
                  <a:pt x="27044" y="38548"/>
                  <a:pt x="27118" y="38740"/>
                  <a:pt x="27266" y="38888"/>
                </a:cubicBezTo>
                <a:cubicBezTo>
                  <a:pt x="27414" y="39036"/>
                  <a:pt x="27602" y="39110"/>
                  <a:pt x="27791" y="39110"/>
                </a:cubicBezTo>
                <a:cubicBezTo>
                  <a:pt x="27979" y="39110"/>
                  <a:pt x="28168" y="39036"/>
                  <a:pt x="28316" y="38888"/>
                </a:cubicBezTo>
                <a:cubicBezTo>
                  <a:pt x="28464" y="38740"/>
                  <a:pt x="28523" y="38548"/>
                  <a:pt x="28523" y="38356"/>
                </a:cubicBezTo>
                <a:lnTo>
                  <a:pt x="30194" y="38356"/>
                </a:lnTo>
                <a:lnTo>
                  <a:pt x="28419" y="40130"/>
                </a:lnTo>
                <a:lnTo>
                  <a:pt x="26261" y="40130"/>
                </a:lnTo>
                <a:lnTo>
                  <a:pt x="19829" y="46562"/>
                </a:lnTo>
                <a:lnTo>
                  <a:pt x="19829" y="49652"/>
                </a:lnTo>
                <a:cubicBezTo>
                  <a:pt x="19710" y="49682"/>
                  <a:pt x="19607" y="49741"/>
                  <a:pt x="19518" y="49830"/>
                </a:cubicBezTo>
                <a:cubicBezTo>
                  <a:pt x="19222" y="50125"/>
                  <a:pt x="19222" y="50598"/>
                  <a:pt x="19518" y="50879"/>
                </a:cubicBezTo>
                <a:cubicBezTo>
                  <a:pt x="19659" y="51027"/>
                  <a:pt x="19847" y="51101"/>
                  <a:pt x="20036" y="51101"/>
                </a:cubicBezTo>
                <a:cubicBezTo>
                  <a:pt x="20224" y="51101"/>
                  <a:pt x="20413" y="51027"/>
                  <a:pt x="20553" y="50879"/>
                </a:cubicBezTo>
                <a:cubicBezTo>
                  <a:pt x="20849" y="50598"/>
                  <a:pt x="20849" y="50125"/>
                  <a:pt x="20553" y="49830"/>
                </a:cubicBezTo>
                <a:cubicBezTo>
                  <a:pt x="20420" y="49697"/>
                  <a:pt x="20228" y="49623"/>
                  <a:pt x="20050" y="49623"/>
                </a:cubicBezTo>
                <a:lnTo>
                  <a:pt x="20050" y="46651"/>
                </a:lnTo>
                <a:lnTo>
                  <a:pt x="26349" y="40352"/>
                </a:lnTo>
                <a:lnTo>
                  <a:pt x="28198" y="40352"/>
                </a:lnTo>
                <a:lnTo>
                  <a:pt x="27680" y="40869"/>
                </a:lnTo>
                <a:cubicBezTo>
                  <a:pt x="27568" y="40804"/>
                  <a:pt x="27444" y="40772"/>
                  <a:pt x="27320" y="40772"/>
                </a:cubicBezTo>
                <a:cubicBezTo>
                  <a:pt x="27133" y="40772"/>
                  <a:pt x="26944" y="40845"/>
                  <a:pt x="26793" y="40987"/>
                </a:cubicBezTo>
                <a:cubicBezTo>
                  <a:pt x="26512" y="41283"/>
                  <a:pt x="26512" y="41742"/>
                  <a:pt x="26793" y="42037"/>
                </a:cubicBezTo>
                <a:cubicBezTo>
                  <a:pt x="26941" y="42178"/>
                  <a:pt x="27129" y="42248"/>
                  <a:pt x="27318" y="42248"/>
                </a:cubicBezTo>
                <a:cubicBezTo>
                  <a:pt x="27506" y="42248"/>
                  <a:pt x="27695" y="42178"/>
                  <a:pt x="27843" y="42037"/>
                </a:cubicBezTo>
                <a:cubicBezTo>
                  <a:pt x="28124" y="41756"/>
                  <a:pt x="28124" y="41298"/>
                  <a:pt x="27857" y="41002"/>
                </a:cubicBezTo>
                <a:lnTo>
                  <a:pt x="28508" y="40352"/>
                </a:lnTo>
                <a:lnTo>
                  <a:pt x="30046" y="40352"/>
                </a:lnTo>
                <a:lnTo>
                  <a:pt x="30046" y="43265"/>
                </a:lnTo>
                <a:cubicBezTo>
                  <a:pt x="29883" y="43265"/>
                  <a:pt x="29706" y="43338"/>
                  <a:pt x="29573" y="43472"/>
                </a:cubicBezTo>
                <a:cubicBezTo>
                  <a:pt x="29395" y="43649"/>
                  <a:pt x="29321" y="43900"/>
                  <a:pt x="29366" y="44122"/>
                </a:cubicBezTo>
                <a:lnTo>
                  <a:pt x="23836" y="49652"/>
                </a:lnTo>
                <a:cubicBezTo>
                  <a:pt x="23711" y="49560"/>
                  <a:pt x="23563" y="49515"/>
                  <a:pt x="23414" y="49515"/>
                </a:cubicBezTo>
                <a:cubicBezTo>
                  <a:pt x="23227" y="49515"/>
                  <a:pt x="23037" y="49586"/>
                  <a:pt x="22889" y="49726"/>
                </a:cubicBezTo>
                <a:cubicBezTo>
                  <a:pt x="22608" y="50022"/>
                  <a:pt x="22608" y="50480"/>
                  <a:pt x="22889" y="50776"/>
                </a:cubicBezTo>
                <a:cubicBezTo>
                  <a:pt x="23037" y="50916"/>
                  <a:pt x="23229" y="50987"/>
                  <a:pt x="23420" y="50987"/>
                </a:cubicBezTo>
                <a:cubicBezTo>
                  <a:pt x="23610" y="50987"/>
                  <a:pt x="23799" y="50916"/>
                  <a:pt x="23939" y="50776"/>
                </a:cubicBezTo>
                <a:cubicBezTo>
                  <a:pt x="24205" y="50510"/>
                  <a:pt x="24220" y="50096"/>
                  <a:pt x="23998" y="49800"/>
                </a:cubicBezTo>
                <a:lnTo>
                  <a:pt x="29454" y="44359"/>
                </a:lnTo>
                <a:cubicBezTo>
                  <a:pt x="29484" y="44418"/>
                  <a:pt x="29514" y="44462"/>
                  <a:pt x="29573" y="44521"/>
                </a:cubicBezTo>
                <a:cubicBezTo>
                  <a:pt x="29713" y="44662"/>
                  <a:pt x="29902" y="44732"/>
                  <a:pt x="30090" y="44732"/>
                </a:cubicBezTo>
                <a:cubicBezTo>
                  <a:pt x="30279" y="44732"/>
                  <a:pt x="30467" y="44662"/>
                  <a:pt x="30608" y="44521"/>
                </a:cubicBezTo>
                <a:cubicBezTo>
                  <a:pt x="30874" y="44255"/>
                  <a:pt x="30889" y="43826"/>
                  <a:pt x="30667" y="43531"/>
                </a:cubicBezTo>
                <a:lnTo>
                  <a:pt x="38193" y="36005"/>
                </a:lnTo>
                <a:lnTo>
                  <a:pt x="43413" y="36005"/>
                </a:lnTo>
                <a:lnTo>
                  <a:pt x="48617" y="30785"/>
                </a:lnTo>
                <a:lnTo>
                  <a:pt x="48617" y="28878"/>
                </a:lnTo>
                <a:cubicBezTo>
                  <a:pt x="48750" y="28848"/>
                  <a:pt x="48854" y="28789"/>
                  <a:pt x="48957" y="28685"/>
                </a:cubicBezTo>
                <a:cubicBezTo>
                  <a:pt x="49238" y="28404"/>
                  <a:pt x="49238" y="27931"/>
                  <a:pt x="48957" y="27650"/>
                </a:cubicBezTo>
                <a:cubicBezTo>
                  <a:pt x="48810" y="27502"/>
                  <a:pt x="48621" y="27429"/>
                  <a:pt x="48432" y="27429"/>
                </a:cubicBezTo>
                <a:cubicBezTo>
                  <a:pt x="48244" y="27429"/>
                  <a:pt x="48055" y="27502"/>
                  <a:pt x="47908" y="27650"/>
                </a:cubicBezTo>
                <a:cubicBezTo>
                  <a:pt x="47627" y="27931"/>
                  <a:pt x="47627" y="28404"/>
                  <a:pt x="47908" y="28685"/>
                </a:cubicBezTo>
                <a:cubicBezTo>
                  <a:pt x="48041" y="28818"/>
                  <a:pt x="48218" y="28892"/>
                  <a:pt x="48396" y="28907"/>
                </a:cubicBezTo>
                <a:lnTo>
                  <a:pt x="48396" y="30696"/>
                </a:lnTo>
                <a:lnTo>
                  <a:pt x="43324" y="35783"/>
                </a:lnTo>
                <a:lnTo>
                  <a:pt x="38104" y="35783"/>
                </a:lnTo>
                <a:lnTo>
                  <a:pt x="30504" y="43383"/>
                </a:lnTo>
                <a:cubicBezTo>
                  <a:pt x="30430" y="43338"/>
                  <a:pt x="30356" y="43309"/>
                  <a:pt x="30268" y="43279"/>
                </a:cubicBezTo>
                <a:lnTo>
                  <a:pt x="30268" y="40130"/>
                </a:lnTo>
                <a:lnTo>
                  <a:pt x="28730" y="40130"/>
                </a:lnTo>
                <a:lnTo>
                  <a:pt x="30504" y="38356"/>
                </a:lnTo>
                <a:lnTo>
                  <a:pt x="31184" y="38356"/>
                </a:lnTo>
                <a:lnTo>
                  <a:pt x="34896" y="34644"/>
                </a:lnTo>
                <a:cubicBezTo>
                  <a:pt x="34984" y="34674"/>
                  <a:pt x="35073" y="34689"/>
                  <a:pt x="35162" y="34689"/>
                </a:cubicBezTo>
                <a:cubicBezTo>
                  <a:pt x="35369" y="34689"/>
                  <a:pt x="35546" y="34600"/>
                  <a:pt x="35679" y="34452"/>
                </a:cubicBezTo>
                <a:cubicBezTo>
                  <a:pt x="35812" y="34304"/>
                  <a:pt x="35886" y="34127"/>
                  <a:pt x="35872" y="33920"/>
                </a:cubicBezTo>
                <a:cubicBezTo>
                  <a:pt x="35872" y="33846"/>
                  <a:pt x="35857" y="33787"/>
                  <a:pt x="35842" y="33713"/>
                </a:cubicBezTo>
                <a:lnTo>
                  <a:pt x="35842" y="33713"/>
                </a:lnTo>
                <a:cubicBezTo>
                  <a:pt x="35961" y="33792"/>
                  <a:pt x="36105" y="33848"/>
                  <a:pt x="36250" y="33848"/>
                </a:cubicBezTo>
                <a:cubicBezTo>
                  <a:pt x="36267" y="33848"/>
                  <a:pt x="36284" y="33847"/>
                  <a:pt x="36300" y="33846"/>
                </a:cubicBezTo>
                <a:cubicBezTo>
                  <a:pt x="36507" y="33846"/>
                  <a:pt x="36685" y="33757"/>
                  <a:pt x="36818" y="33609"/>
                </a:cubicBezTo>
                <a:cubicBezTo>
                  <a:pt x="36951" y="33476"/>
                  <a:pt x="37025" y="33284"/>
                  <a:pt x="37010" y="33092"/>
                </a:cubicBezTo>
                <a:cubicBezTo>
                  <a:pt x="37010" y="32899"/>
                  <a:pt x="36936" y="32722"/>
                  <a:pt x="36803" y="32589"/>
                </a:cubicBezTo>
                <a:cubicBezTo>
                  <a:pt x="36788" y="32589"/>
                  <a:pt x="36788" y="32574"/>
                  <a:pt x="36774" y="32574"/>
                </a:cubicBezTo>
                <a:cubicBezTo>
                  <a:pt x="36759" y="32559"/>
                  <a:pt x="36744" y="32545"/>
                  <a:pt x="36714" y="32530"/>
                </a:cubicBezTo>
                <a:lnTo>
                  <a:pt x="37838" y="31406"/>
                </a:lnTo>
                <a:cubicBezTo>
                  <a:pt x="37986" y="31495"/>
                  <a:pt x="38134" y="31554"/>
                  <a:pt x="38311" y="31554"/>
                </a:cubicBezTo>
                <a:cubicBezTo>
                  <a:pt x="38504" y="31539"/>
                  <a:pt x="38696" y="31450"/>
                  <a:pt x="38829" y="31317"/>
                </a:cubicBezTo>
                <a:cubicBezTo>
                  <a:pt x="38932" y="31199"/>
                  <a:pt x="38992" y="31066"/>
                  <a:pt x="39006" y="30918"/>
                </a:cubicBezTo>
                <a:lnTo>
                  <a:pt x="45143" y="30918"/>
                </a:lnTo>
                <a:cubicBezTo>
                  <a:pt x="45215" y="31264"/>
                  <a:pt x="45511" y="31525"/>
                  <a:pt x="45867" y="31525"/>
                </a:cubicBezTo>
                <a:cubicBezTo>
                  <a:pt x="45877" y="31525"/>
                  <a:pt x="45887" y="31525"/>
                  <a:pt x="45897" y="31524"/>
                </a:cubicBezTo>
                <a:cubicBezTo>
                  <a:pt x="46311" y="31510"/>
                  <a:pt x="46621" y="31169"/>
                  <a:pt x="46606" y="30755"/>
                </a:cubicBezTo>
                <a:cubicBezTo>
                  <a:pt x="46606" y="30563"/>
                  <a:pt x="46518" y="30386"/>
                  <a:pt x="46399" y="30267"/>
                </a:cubicBezTo>
                <a:cubicBezTo>
                  <a:pt x="46252" y="30120"/>
                  <a:pt x="46059" y="30046"/>
                  <a:pt x="45838" y="30046"/>
                </a:cubicBezTo>
                <a:cubicBezTo>
                  <a:pt x="45483" y="30060"/>
                  <a:pt x="45187" y="30341"/>
                  <a:pt x="45143" y="30696"/>
                </a:cubicBezTo>
                <a:lnTo>
                  <a:pt x="39006" y="30696"/>
                </a:lnTo>
                <a:cubicBezTo>
                  <a:pt x="38977" y="30548"/>
                  <a:pt x="38918" y="30401"/>
                  <a:pt x="38799" y="30282"/>
                </a:cubicBezTo>
                <a:cubicBezTo>
                  <a:pt x="38799" y="30282"/>
                  <a:pt x="38784" y="30282"/>
                  <a:pt x="38784" y="30267"/>
                </a:cubicBezTo>
                <a:cubicBezTo>
                  <a:pt x="38666" y="30164"/>
                  <a:pt x="38533" y="30105"/>
                  <a:pt x="38370" y="30075"/>
                </a:cubicBezTo>
                <a:lnTo>
                  <a:pt x="39021" y="29439"/>
                </a:lnTo>
                <a:cubicBezTo>
                  <a:pt x="39124" y="29504"/>
                  <a:pt x="39250" y="29546"/>
                  <a:pt x="39378" y="29546"/>
                </a:cubicBezTo>
                <a:cubicBezTo>
                  <a:pt x="39397" y="29546"/>
                  <a:pt x="39416" y="29545"/>
                  <a:pt x="39435" y="29543"/>
                </a:cubicBezTo>
                <a:cubicBezTo>
                  <a:pt x="39627" y="29543"/>
                  <a:pt x="39805" y="29454"/>
                  <a:pt x="39938" y="29306"/>
                </a:cubicBezTo>
                <a:cubicBezTo>
                  <a:pt x="40071" y="29173"/>
                  <a:pt x="40145" y="28981"/>
                  <a:pt x="40145" y="28789"/>
                </a:cubicBezTo>
                <a:cubicBezTo>
                  <a:pt x="40130" y="28597"/>
                  <a:pt x="40056" y="28434"/>
                  <a:pt x="39938" y="28316"/>
                </a:cubicBezTo>
                <a:lnTo>
                  <a:pt x="43427" y="28153"/>
                </a:lnTo>
                <a:lnTo>
                  <a:pt x="43472" y="28153"/>
                </a:lnTo>
                <a:lnTo>
                  <a:pt x="45364" y="26260"/>
                </a:lnTo>
                <a:cubicBezTo>
                  <a:pt x="45489" y="26352"/>
                  <a:pt x="45640" y="26398"/>
                  <a:pt x="45791" y="26398"/>
                </a:cubicBezTo>
                <a:cubicBezTo>
                  <a:pt x="45981" y="26398"/>
                  <a:pt x="46171" y="26326"/>
                  <a:pt x="46311" y="26186"/>
                </a:cubicBezTo>
                <a:cubicBezTo>
                  <a:pt x="46592" y="25906"/>
                  <a:pt x="46592" y="25432"/>
                  <a:pt x="46311" y="25137"/>
                </a:cubicBezTo>
                <a:cubicBezTo>
                  <a:pt x="46163" y="24996"/>
                  <a:pt x="45974" y="24926"/>
                  <a:pt x="45786" y="24926"/>
                </a:cubicBezTo>
                <a:cubicBezTo>
                  <a:pt x="45597" y="24926"/>
                  <a:pt x="45409" y="24996"/>
                  <a:pt x="45261" y="25137"/>
                </a:cubicBezTo>
                <a:cubicBezTo>
                  <a:pt x="44995" y="25403"/>
                  <a:pt x="44980" y="25817"/>
                  <a:pt x="45202" y="26113"/>
                </a:cubicBezTo>
                <a:lnTo>
                  <a:pt x="43383" y="27946"/>
                </a:lnTo>
                <a:lnTo>
                  <a:pt x="39598" y="28109"/>
                </a:lnTo>
                <a:cubicBezTo>
                  <a:pt x="39544" y="28087"/>
                  <a:pt x="39489" y="28073"/>
                  <a:pt x="39435" y="28073"/>
                </a:cubicBezTo>
                <a:cubicBezTo>
                  <a:pt x="39416" y="28073"/>
                  <a:pt x="39396" y="28075"/>
                  <a:pt x="39376" y="28079"/>
                </a:cubicBezTo>
                <a:cubicBezTo>
                  <a:pt x="39287" y="28079"/>
                  <a:pt x="39213" y="28094"/>
                  <a:pt x="39139" y="28123"/>
                </a:cubicBezTo>
                <a:lnTo>
                  <a:pt x="37749" y="28183"/>
                </a:lnTo>
                <a:lnTo>
                  <a:pt x="37705" y="28183"/>
                </a:lnTo>
                <a:lnTo>
                  <a:pt x="37602" y="28286"/>
                </a:lnTo>
                <a:cubicBezTo>
                  <a:pt x="37498" y="28242"/>
                  <a:pt x="37395" y="28212"/>
                  <a:pt x="37276" y="28212"/>
                </a:cubicBezTo>
                <a:cubicBezTo>
                  <a:pt x="37069" y="28227"/>
                  <a:pt x="36892" y="28301"/>
                  <a:pt x="36759" y="28449"/>
                </a:cubicBezTo>
                <a:cubicBezTo>
                  <a:pt x="36626" y="28597"/>
                  <a:pt x="36552" y="28789"/>
                  <a:pt x="36567" y="28981"/>
                </a:cubicBezTo>
                <a:cubicBezTo>
                  <a:pt x="36567" y="29085"/>
                  <a:pt x="36581" y="29173"/>
                  <a:pt x="36626" y="29262"/>
                </a:cubicBezTo>
                <a:lnTo>
                  <a:pt x="33964" y="31924"/>
                </a:lnTo>
                <a:lnTo>
                  <a:pt x="31539" y="31924"/>
                </a:lnTo>
                <a:lnTo>
                  <a:pt x="33003" y="30460"/>
                </a:lnTo>
                <a:lnTo>
                  <a:pt x="33728" y="30460"/>
                </a:lnTo>
                <a:lnTo>
                  <a:pt x="35842" y="28345"/>
                </a:lnTo>
                <a:cubicBezTo>
                  <a:pt x="35975" y="28434"/>
                  <a:pt x="36138" y="28493"/>
                  <a:pt x="36300" y="28493"/>
                </a:cubicBezTo>
                <a:cubicBezTo>
                  <a:pt x="36507" y="28478"/>
                  <a:pt x="36685" y="28390"/>
                  <a:pt x="36818" y="28257"/>
                </a:cubicBezTo>
                <a:cubicBezTo>
                  <a:pt x="36951" y="28109"/>
                  <a:pt x="37025" y="27916"/>
                  <a:pt x="37010" y="27724"/>
                </a:cubicBezTo>
                <a:cubicBezTo>
                  <a:pt x="37010" y="27576"/>
                  <a:pt x="36966" y="27443"/>
                  <a:pt x="36877" y="27325"/>
                </a:cubicBezTo>
                <a:cubicBezTo>
                  <a:pt x="36907" y="27251"/>
                  <a:pt x="36921" y="27177"/>
                  <a:pt x="36921" y="27088"/>
                </a:cubicBezTo>
                <a:lnTo>
                  <a:pt x="41904" y="27015"/>
                </a:lnTo>
                <a:lnTo>
                  <a:pt x="45778" y="23141"/>
                </a:lnTo>
                <a:cubicBezTo>
                  <a:pt x="45898" y="23233"/>
                  <a:pt x="46041" y="23291"/>
                  <a:pt x="46198" y="23291"/>
                </a:cubicBezTo>
                <a:cubicBezTo>
                  <a:pt x="46215" y="23291"/>
                  <a:pt x="46233" y="23290"/>
                  <a:pt x="46252" y="23288"/>
                </a:cubicBezTo>
                <a:cubicBezTo>
                  <a:pt x="46459" y="23288"/>
                  <a:pt x="46636" y="23200"/>
                  <a:pt x="46769" y="23052"/>
                </a:cubicBezTo>
                <a:cubicBezTo>
                  <a:pt x="46902" y="22904"/>
                  <a:pt x="46976" y="22727"/>
                  <a:pt x="46961" y="22519"/>
                </a:cubicBezTo>
                <a:cubicBezTo>
                  <a:pt x="46961" y="22342"/>
                  <a:pt x="46887" y="22165"/>
                  <a:pt x="46754" y="22032"/>
                </a:cubicBezTo>
                <a:cubicBezTo>
                  <a:pt x="46739" y="22017"/>
                  <a:pt x="46739" y="22017"/>
                  <a:pt x="46725" y="22002"/>
                </a:cubicBezTo>
                <a:cubicBezTo>
                  <a:pt x="46577" y="21869"/>
                  <a:pt x="46399" y="21810"/>
                  <a:pt x="46192" y="21810"/>
                </a:cubicBezTo>
                <a:cubicBezTo>
                  <a:pt x="45793" y="21825"/>
                  <a:pt x="45468" y="22179"/>
                  <a:pt x="45483" y="22579"/>
                </a:cubicBezTo>
                <a:cubicBezTo>
                  <a:pt x="45497" y="22727"/>
                  <a:pt x="45542" y="22874"/>
                  <a:pt x="45631" y="22978"/>
                </a:cubicBezTo>
                <a:lnTo>
                  <a:pt x="41816" y="26807"/>
                </a:lnTo>
                <a:lnTo>
                  <a:pt x="36907" y="26881"/>
                </a:lnTo>
                <a:cubicBezTo>
                  <a:pt x="36877" y="26748"/>
                  <a:pt x="36803" y="26645"/>
                  <a:pt x="36714" y="26541"/>
                </a:cubicBezTo>
                <a:cubicBezTo>
                  <a:pt x="36574" y="26401"/>
                  <a:pt x="36385" y="26331"/>
                  <a:pt x="36195" y="26331"/>
                </a:cubicBezTo>
                <a:cubicBezTo>
                  <a:pt x="36005" y="26331"/>
                  <a:pt x="35812" y="26401"/>
                  <a:pt x="35665" y="26541"/>
                </a:cubicBezTo>
                <a:cubicBezTo>
                  <a:pt x="35413" y="26807"/>
                  <a:pt x="35384" y="27192"/>
                  <a:pt x="35591" y="27488"/>
                </a:cubicBezTo>
                <a:cubicBezTo>
                  <a:pt x="35576" y="27517"/>
                  <a:pt x="35561" y="27562"/>
                  <a:pt x="35561" y="27591"/>
                </a:cubicBezTo>
                <a:lnTo>
                  <a:pt x="32914" y="30238"/>
                </a:lnTo>
                <a:lnTo>
                  <a:pt x="30889" y="30238"/>
                </a:lnTo>
                <a:lnTo>
                  <a:pt x="33254" y="27872"/>
                </a:lnTo>
                <a:lnTo>
                  <a:pt x="33920" y="27872"/>
                </a:lnTo>
                <a:lnTo>
                  <a:pt x="35576" y="26201"/>
                </a:lnTo>
                <a:cubicBezTo>
                  <a:pt x="35694" y="26290"/>
                  <a:pt x="35857" y="26334"/>
                  <a:pt x="36019" y="26334"/>
                </a:cubicBezTo>
                <a:cubicBezTo>
                  <a:pt x="36389" y="26320"/>
                  <a:pt x="36670" y="26039"/>
                  <a:pt x="36714" y="25684"/>
                </a:cubicBezTo>
                <a:lnTo>
                  <a:pt x="40677" y="25684"/>
                </a:lnTo>
                <a:lnTo>
                  <a:pt x="46000" y="20361"/>
                </a:lnTo>
                <a:lnTo>
                  <a:pt x="46000" y="9641"/>
                </a:lnTo>
                <a:lnTo>
                  <a:pt x="48410" y="7231"/>
                </a:lnTo>
                <a:cubicBezTo>
                  <a:pt x="48542" y="7322"/>
                  <a:pt x="48693" y="7368"/>
                  <a:pt x="48844" y="7368"/>
                </a:cubicBezTo>
                <a:cubicBezTo>
                  <a:pt x="49034" y="7368"/>
                  <a:pt x="49223" y="7296"/>
                  <a:pt x="49371" y="7157"/>
                </a:cubicBezTo>
                <a:cubicBezTo>
                  <a:pt x="49652" y="6861"/>
                  <a:pt x="49652" y="6403"/>
                  <a:pt x="49371" y="6107"/>
                </a:cubicBezTo>
                <a:cubicBezTo>
                  <a:pt x="49224" y="5966"/>
                  <a:pt x="49031" y="5896"/>
                  <a:pt x="48841" y="5896"/>
                </a:cubicBezTo>
                <a:cubicBezTo>
                  <a:pt x="48651" y="5896"/>
                  <a:pt x="48462" y="5966"/>
                  <a:pt x="48322" y="6107"/>
                </a:cubicBezTo>
                <a:cubicBezTo>
                  <a:pt x="48055" y="6373"/>
                  <a:pt x="48041" y="6787"/>
                  <a:pt x="48262" y="7068"/>
                </a:cubicBezTo>
                <a:lnTo>
                  <a:pt x="45778" y="9552"/>
                </a:lnTo>
                <a:lnTo>
                  <a:pt x="45778" y="20272"/>
                </a:lnTo>
                <a:lnTo>
                  <a:pt x="40588" y="25462"/>
                </a:lnTo>
                <a:lnTo>
                  <a:pt x="36714" y="25462"/>
                </a:lnTo>
                <a:cubicBezTo>
                  <a:pt x="36685" y="25314"/>
                  <a:pt x="36611" y="25181"/>
                  <a:pt x="36507" y="25078"/>
                </a:cubicBezTo>
                <a:cubicBezTo>
                  <a:pt x="36360" y="24930"/>
                  <a:pt x="36167" y="24856"/>
                  <a:pt x="35960" y="24856"/>
                </a:cubicBezTo>
                <a:cubicBezTo>
                  <a:pt x="35576" y="24871"/>
                  <a:pt x="35265" y="25181"/>
                  <a:pt x="35251" y="25551"/>
                </a:cubicBezTo>
                <a:lnTo>
                  <a:pt x="33166" y="27650"/>
                </a:lnTo>
                <a:lnTo>
                  <a:pt x="30253" y="27650"/>
                </a:lnTo>
                <a:lnTo>
                  <a:pt x="34245" y="23643"/>
                </a:lnTo>
                <a:lnTo>
                  <a:pt x="39317" y="23643"/>
                </a:lnTo>
                <a:lnTo>
                  <a:pt x="43442" y="19518"/>
                </a:lnTo>
                <a:lnTo>
                  <a:pt x="43442" y="8635"/>
                </a:lnTo>
                <a:lnTo>
                  <a:pt x="47893" y="4170"/>
                </a:lnTo>
                <a:lnTo>
                  <a:pt x="56809" y="4170"/>
                </a:lnTo>
                <a:lnTo>
                  <a:pt x="59648" y="1331"/>
                </a:lnTo>
                <a:cubicBezTo>
                  <a:pt x="59781" y="1424"/>
                  <a:pt x="59925" y="1481"/>
                  <a:pt x="60082" y="1481"/>
                </a:cubicBezTo>
                <a:cubicBezTo>
                  <a:pt x="60100" y="1481"/>
                  <a:pt x="60118" y="1480"/>
                  <a:pt x="60136" y="1479"/>
                </a:cubicBezTo>
                <a:cubicBezTo>
                  <a:pt x="60328" y="1479"/>
                  <a:pt x="60505" y="1390"/>
                  <a:pt x="60638" y="1242"/>
                </a:cubicBezTo>
                <a:cubicBezTo>
                  <a:pt x="60772" y="1109"/>
                  <a:pt x="60846" y="917"/>
                  <a:pt x="60846" y="725"/>
                </a:cubicBezTo>
                <a:cubicBezTo>
                  <a:pt x="60831" y="532"/>
                  <a:pt x="60757" y="355"/>
                  <a:pt x="60624" y="222"/>
                </a:cubicBezTo>
                <a:cubicBezTo>
                  <a:pt x="60624" y="222"/>
                  <a:pt x="60609" y="207"/>
                  <a:pt x="60609" y="207"/>
                </a:cubicBezTo>
                <a:cubicBezTo>
                  <a:pt x="60461" y="74"/>
                  <a:pt x="60284" y="0"/>
                  <a:pt x="6010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4"/>
          <p:cNvSpPr txBox="1">
            <a:spLocks noGrp="1"/>
          </p:cNvSpPr>
          <p:nvPr>
            <p:ph type="title"/>
          </p:nvPr>
        </p:nvSpPr>
        <p:spPr>
          <a:xfrm>
            <a:off x="5456777" y="567189"/>
            <a:ext cx="2329800" cy="9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Objectifs</a:t>
            </a:r>
            <a:r>
              <a:rPr lang="en-US" dirty="0"/>
              <a:t> </a:t>
            </a:r>
            <a:r>
              <a:rPr lang="en-US" dirty="0" err="1"/>
              <a:t>Spécifiques</a:t>
            </a:r>
            <a:endParaRPr dirty="0"/>
          </a:p>
        </p:txBody>
      </p:sp>
      <p:pic>
        <p:nvPicPr>
          <p:cNvPr id="706" name="Google Shape;706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6480" r="21748"/>
          <a:stretch/>
        </p:blipFill>
        <p:spPr>
          <a:xfrm>
            <a:off x="0" y="0"/>
            <a:ext cx="3577498" cy="5143500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065653340"/>
              </p:ext>
            </p:extLst>
          </p:nvPr>
        </p:nvGraphicFramePr>
        <p:xfrm>
          <a:off x="3756211" y="1934953"/>
          <a:ext cx="5387789" cy="232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8715954" y="4835723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/>
          <p:nvPr/>
        </p:nvSpPr>
        <p:spPr>
          <a:xfrm>
            <a:off x="3441700" y="763263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1"/>
          <p:cNvSpPr txBox="1">
            <a:spLocks noGrp="1"/>
          </p:cNvSpPr>
          <p:nvPr>
            <p:ph type="title"/>
          </p:nvPr>
        </p:nvSpPr>
        <p:spPr>
          <a:xfrm>
            <a:off x="1514168" y="2503609"/>
            <a:ext cx="6055307" cy="1582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3600" dirty="0"/>
              <a:t>Architecture </a:t>
            </a:r>
            <a:r>
              <a:rPr lang="en-US" sz="3600" dirty="0" err="1"/>
              <a:t>Technologique</a:t>
            </a:r>
            <a:endParaRPr lang="en-US" sz="3600" dirty="0"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 idx="2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grpSp>
        <p:nvGrpSpPr>
          <p:cNvPr id="439" name="Google Shape;439;p31"/>
          <p:cNvGrpSpPr/>
          <p:nvPr/>
        </p:nvGrpSpPr>
        <p:grpSpPr>
          <a:xfrm>
            <a:off x="1904099" y="-1529434"/>
            <a:ext cx="2837840" cy="3551812"/>
            <a:chOff x="1904099" y="-1529434"/>
            <a:chExt cx="2837840" cy="3551812"/>
          </a:xfrm>
        </p:grpSpPr>
        <p:sp>
          <p:nvSpPr>
            <p:cNvPr id="440" name="Google Shape;440;p31"/>
            <p:cNvSpPr/>
            <p:nvPr/>
          </p:nvSpPr>
          <p:spPr>
            <a:xfrm rot="10800000">
              <a:off x="3467464" y="-66820"/>
              <a:ext cx="484483" cy="34620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 rot="10800000">
              <a:off x="3182498" y="-239366"/>
              <a:ext cx="1075767" cy="927156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 rot="10800000">
              <a:off x="2419423" y="-115878"/>
              <a:ext cx="1923585" cy="2138257"/>
            </a:xfrm>
            <a:custGeom>
              <a:avLst/>
              <a:gdLst/>
              <a:ahLst/>
              <a:cxnLst/>
              <a:rect l="l" t="t" r="r" b="b"/>
              <a:pathLst>
                <a:path w="35932" h="39942" extrusionOk="0">
                  <a:moveTo>
                    <a:pt x="35148" y="1"/>
                  </a:moveTo>
                  <a:cubicBezTo>
                    <a:pt x="34956" y="15"/>
                    <a:pt x="34778" y="104"/>
                    <a:pt x="34630" y="237"/>
                  </a:cubicBezTo>
                  <a:cubicBezTo>
                    <a:pt x="34497" y="385"/>
                    <a:pt x="34438" y="577"/>
                    <a:pt x="34438" y="769"/>
                  </a:cubicBezTo>
                  <a:cubicBezTo>
                    <a:pt x="34453" y="917"/>
                    <a:pt x="34497" y="1050"/>
                    <a:pt x="34586" y="1169"/>
                  </a:cubicBezTo>
                  <a:lnTo>
                    <a:pt x="31806" y="3948"/>
                  </a:lnTo>
                  <a:lnTo>
                    <a:pt x="22890" y="3948"/>
                  </a:lnTo>
                  <a:lnTo>
                    <a:pt x="18291" y="8532"/>
                  </a:lnTo>
                  <a:lnTo>
                    <a:pt x="18291" y="19430"/>
                  </a:lnTo>
                  <a:lnTo>
                    <a:pt x="14299" y="23422"/>
                  </a:lnTo>
                  <a:lnTo>
                    <a:pt x="9228" y="23422"/>
                  </a:lnTo>
                  <a:lnTo>
                    <a:pt x="578" y="32087"/>
                  </a:lnTo>
                  <a:lnTo>
                    <a:pt x="578" y="38504"/>
                  </a:lnTo>
                  <a:cubicBezTo>
                    <a:pt x="474" y="38533"/>
                    <a:pt x="371" y="38593"/>
                    <a:pt x="282" y="38681"/>
                  </a:cubicBezTo>
                  <a:cubicBezTo>
                    <a:pt x="1" y="38962"/>
                    <a:pt x="1" y="39435"/>
                    <a:pt x="282" y="39731"/>
                  </a:cubicBezTo>
                  <a:cubicBezTo>
                    <a:pt x="430" y="39872"/>
                    <a:pt x="618" y="39942"/>
                    <a:pt x="807" y="39942"/>
                  </a:cubicBezTo>
                  <a:cubicBezTo>
                    <a:pt x="995" y="39942"/>
                    <a:pt x="1184" y="39872"/>
                    <a:pt x="1332" y="39731"/>
                  </a:cubicBezTo>
                  <a:cubicBezTo>
                    <a:pt x="1613" y="39435"/>
                    <a:pt x="1613" y="38962"/>
                    <a:pt x="1332" y="38681"/>
                  </a:cubicBezTo>
                  <a:cubicBezTo>
                    <a:pt x="1184" y="38533"/>
                    <a:pt x="992" y="38459"/>
                    <a:pt x="799" y="38459"/>
                  </a:cubicBezTo>
                  <a:lnTo>
                    <a:pt x="799" y="32175"/>
                  </a:lnTo>
                  <a:lnTo>
                    <a:pt x="9331" y="23644"/>
                  </a:lnTo>
                  <a:lnTo>
                    <a:pt x="14388" y="23644"/>
                  </a:lnTo>
                  <a:lnTo>
                    <a:pt x="18513" y="19518"/>
                  </a:lnTo>
                  <a:lnTo>
                    <a:pt x="18513" y="8621"/>
                  </a:lnTo>
                  <a:lnTo>
                    <a:pt x="22979" y="4170"/>
                  </a:lnTo>
                  <a:lnTo>
                    <a:pt x="31895" y="4170"/>
                  </a:lnTo>
                  <a:lnTo>
                    <a:pt x="34734" y="1331"/>
                  </a:lnTo>
                  <a:cubicBezTo>
                    <a:pt x="34853" y="1424"/>
                    <a:pt x="34997" y="1481"/>
                    <a:pt x="35153" y="1481"/>
                  </a:cubicBezTo>
                  <a:cubicBezTo>
                    <a:pt x="35171" y="1481"/>
                    <a:pt x="35189" y="1481"/>
                    <a:pt x="35207" y="1479"/>
                  </a:cubicBezTo>
                  <a:cubicBezTo>
                    <a:pt x="35399" y="1479"/>
                    <a:pt x="35591" y="1390"/>
                    <a:pt x="35724" y="1243"/>
                  </a:cubicBezTo>
                  <a:cubicBezTo>
                    <a:pt x="35857" y="1095"/>
                    <a:pt x="35931" y="917"/>
                    <a:pt x="35917" y="710"/>
                  </a:cubicBezTo>
                  <a:cubicBezTo>
                    <a:pt x="35917" y="533"/>
                    <a:pt x="35828" y="355"/>
                    <a:pt x="35710" y="222"/>
                  </a:cubicBezTo>
                  <a:cubicBezTo>
                    <a:pt x="35695" y="222"/>
                    <a:pt x="35695" y="208"/>
                    <a:pt x="35680" y="208"/>
                  </a:cubicBezTo>
                  <a:cubicBezTo>
                    <a:pt x="35547" y="74"/>
                    <a:pt x="35370" y="1"/>
                    <a:pt x="3517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 rot="10800000">
              <a:off x="3018631" y="-71388"/>
              <a:ext cx="1214313" cy="1778722"/>
            </a:xfrm>
            <a:custGeom>
              <a:avLst/>
              <a:gdLst/>
              <a:ahLst/>
              <a:cxnLst/>
              <a:rect l="l" t="t" r="r" b="b"/>
              <a:pathLst>
                <a:path w="22683" h="33226" extrusionOk="0">
                  <a:moveTo>
                    <a:pt x="21869" y="0"/>
                  </a:moveTo>
                  <a:cubicBezTo>
                    <a:pt x="21677" y="0"/>
                    <a:pt x="21485" y="74"/>
                    <a:pt x="21337" y="222"/>
                  </a:cubicBezTo>
                  <a:cubicBezTo>
                    <a:pt x="21085" y="488"/>
                    <a:pt x="21056" y="902"/>
                    <a:pt x="21278" y="1183"/>
                  </a:cubicBezTo>
                  <a:lnTo>
                    <a:pt x="18808" y="3667"/>
                  </a:lnTo>
                  <a:lnTo>
                    <a:pt x="18808" y="14373"/>
                  </a:lnTo>
                  <a:lnTo>
                    <a:pt x="13618" y="19577"/>
                  </a:lnTo>
                  <a:lnTo>
                    <a:pt x="8369" y="19577"/>
                  </a:lnTo>
                  <a:lnTo>
                    <a:pt x="651" y="27296"/>
                  </a:lnTo>
                  <a:lnTo>
                    <a:pt x="651" y="31761"/>
                  </a:lnTo>
                  <a:cubicBezTo>
                    <a:pt x="518" y="31791"/>
                    <a:pt x="399" y="31865"/>
                    <a:pt x="296" y="31968"/>
                  </a:cubicBezTo>
                  <a:cubicBezTo>
                    <a:pt x="0" y="32249"/>
                    <a:pt x="0" y="32722"/>
                    <a:pt x="296" y="33003"/>
                  </a:cubicBezTo>
                  <a:cubicBezTo>
                    <a:pt x="436" y="33151"/>
                    <a:pt x="625" y="33225"/>
                    <a:pt x="813" y="33225"/>
                  </a:cubicBezTo>
                  <a:cubicBezTo>
                    <a:pt x="1002" y="33225"/>
                    <a:pt x="1191" y="33151"/>
                    <a:pt x="1331" y="33003"/>
                  </a:cubicBezTo>
                  <a:cubicBezTo>
                    <a:pt x="1627" y="32722"/>
                    <a:pt x="1627" y="32249"/>
                    <a:pt x="1331" y="31968"/>
                  </a:cubicBezTo>
                  <a:cubicBezTo>
                    <a:pt x="1213" y="31835"/>
                    <a:pt x="1035" y="31761"/>
                    <a:pt x="873" y="31746"/>
                  </a:cubicBezTo>
                  <a:lnTo>
                    <a:pt x="873" y="27385"/>
                  </a:lnTo>
                  <a:lnTo>
                    <a:pt x="8458" y="19784"/>
                  </a:lnTo>
                  <a:lnTo>
                    <a:pt x="13707" y="19784"/>
                  </a:lnTo>
                  <a:lnTo>
                    <a:pt x="19030" y="14476"/>
                  </a:lnTo>
                  <a:lnTo>
                    <a:pt x="19030" y="3756"/>
                  </a:lnTo>
                  <a:lnTo>
                    <a:pt x="21440" y="1346"/>
                  </a:lnTo>
                  <a:cubicBezTo>
                    <a:pt x="21565" y="1438"/>
                    <a:pt x="21716" y="1483"/>
                    <a:pt x="21867" y="1483"/>
                  </a:cubicBezTo>
                  <a:cubicBezTo>
                    <a:pt x="22056" y="1483"/>
                    <a:pt x="22247" y="1412"/>
                    <a:pt x="22387" y="1272"/>
                  </a:cubicBezTo>
                  <a:cubicBezTo>
                    <a:pt x="22682" y="976"/>
                    <a:pt x="22682" y="503"/>
                    <a:pt x="22387" y="222"/>
                  </a:cubicBezTo>
                  <a:cubicBezTo>
                    <a:pt x="22239" y="74"/>
                    <a:pt x="22061" y="0"/>
                    <a:pt x="218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 rot="10800000">
              <a:off x="1904099" y="-1529434"/>
              <a:ext cx="2837840" cy="2621723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31"/>
          <p:cNvSpPr/>
          <p:nvPr/>
        </p:nvSpPr>
        <p:spPr>
          <a:xfrm>
            <a:off x="2704650" y="3474063"/>
            <a:ext cx="3734700" cy="33300"/>
          </a:xfrm>
          <a:prstGeom prst="rect">
            <a:avLst/>
          </a:prstGeom>
          <a:gradFill>
            <a:gsLst>
              <a:gs pos="0">
                <a:srgbClr val="49E1BB"/>
              </a:gs>
              <a:gs pos="100000">
                <a:srgbClr val="1E8A6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1977334" y="3761457"/>
            <a:ext cx="5006600" cy="2547208"/>
            <a:chOff x="1977334" y="3761457"/>
            <a:chExt cx="5006600" cy="2547208"/>
          </a:xfrm>
        </p:grpSpPr>
        <p:sp>
          <p:nvSpPr>
            <p:cNvPr id="447" name="Google Shape;447;p31"/>
            <p:cNvSpPr/>
            <p:nvPr/>
          </p:nvSpPr>
          <p:spPr>
            <a:xfrm rot="10800000">
              <a:off x="1977334" y="3761457"/>
              <a:ext cx="2757183" cy="2547208"/>
            </a:xfrm>
            <a:custGeom>
              <a:avLst/>
              <a:gdLst/>
              <a:ahLst/>
              <a:cxnLst/>
              <a:rect l="l" t="t" r="r" b="b"/>
              <a:pathLst>
                <a:path w="53010" h="48973" extrusionOk="0">
                  <a:moveTo>
                    <a:pt x="24546" y="21426"/>
                  </a:moveTo>
                  <a:cubicBezTo>
                    <a:pt x="24501" y="21440"/>
                    <a:pt x="24472" y="21470"/>
                    <a:pt x="24428" y="21514"/>
                  </a:cubicBezTo>
                  <a:cubicBezTo>
                    <a:pt x="24324" y="21633"/>
                    <a:pt x="24250" y="21766"/>
                    <a:pt x="24235" y="21928"/>
                  </a:cubicBezTo>
                  <a:lnTo>
                    <a:pt x="20169" y="21928"/>
                  </a:lnTo>
                  <a:lnTo>
                    <a:pt x="20672" y="21426"/>
                  </a:lnTo>
                  <a:close/>
                  <a:moveTo>
                    <a:pt x="28730" y="22623"/>
                  </a:moveTo>
                  <a:cubicBezTo>
                    <a:pt x="28745" y="22668"/>
                    <a:pt x="28775" y="22712"/>
                    <a:pt x="28789" y="22756"/>
                  </a:cubicBezTo>
                  <a:lnTo>
                    <a:pt x="28730" y="22815"/>
                  </a:lnTo>
                  <a:lnTo>
                    <a:pt x="28730" y="22623"/>
                  </a:lnTo>
                  <a:close/>
                  <a:moveTo>
                    <a:pt x="28508" y="23348"/>
                  </a:moveTo>
                  <a:lnTo>
                    <a:pt x="28508" y="23806"/>
                  </a:lnTo>
                  <a:lnTo>
                    <a:pt x="25729" y="26586"/>
                  </a:lnTo>
                  <a:lnTo>
                    <a:pt x="25270" y="26586"/>
                  </a:lnTo>
                  <a:lnTo>
                    <a:pt x="28508" y="23348"/>
                  </a:lnTo>
                  <a:close/>
                  <a:moveTo>
                    <a:pt x="20554" y="26926"/>
                  </a:moveTo>
                  <a:lnTo>
                    <a:pt x="17315" y="30164"/>
                  </a:lnTo>
                  <a:lnTo>
                    <a:pt x="17315" y="29706"/>
                  </a:lnTo>
                  <a:lnTo>
                    <a:pt x="20110" y="26926"/>
                  </a:lnTo>
                  <a:close/>
                  <a:moveTo>
                    <a:pt x="17094" y="30696"/>
                  </a:moveTo>
                  <a:lnTo>
                    <a:pt x="17094" y="30889"/>
                  </a:lnTo>
                  <a:cubicBezTo>
                    <a:pt x="17079" y="30844"/>
                    <a:pt x="17049" y="30800"/>
                    <a:pt x="17034" y="30756"/>
                  </a:cubicBezTo>
                  <a:lnTo>
                    <a:pt x="17094" y="30696"/>
                  </a:lnTo>
                  <a:close/>
                  <a:moveTo>
                    <a:pt x="25655" y="31584"/>
                  </a:moveTo>
                  <a:lnTo>
                    <a:pt x="25152" y="32086"/>
                  </a:lnTo>
                  <a:lnTo>
                    <a:pt x="21278" y="32101"/>
                  </a:lnTo>
                  <a:cubicBezTo>
                    <a:pt x="21322" y="32072"/>
                    <a:pt x="21352" y="32042"/>
                    <a:pt x="21396" y="31998"/>
                  </a:cubicBezTo>
                  <a:cubicBezTo>
                    <a:pt x="21515" y="31879"/>
                    <a:pt x="21574" y="31746"/>
                    <a:pt x="21603" y="31584"/>
                  </a:cubicBezTo>
                  <a:close/>
                  <a:moveTo>
                    <a:pt x="48825" y="0"/>
                  </a:moveTo>
                  <a:cubicBezTo>
                    <a:pt x="48411" y="30"/>
                    <a:pt x="48100" y="370"/>
                    <a:pt x="48115" y="769"/>
                  </a:cubicBezTo>
                  <a:cubicBezTo>
                    <a:pt x="48115" y="932"/>
                    <a:pt x="48174" y="1095"/>
                    <a:pt x="48278" y="1213"/>
                  </a:cubicBezTo>
                  <a:lnTo>
                    <a:pt x="46681" y="2795"/>
                  </a:lnTo>
                  <a:lnTo>
                    <a:pt x="38770" y="2795"/>
                  </a:lnTo>
                  <a:lnTo>
                    <a:pt x="33758" y="7807"/>
                  </a:lnTo>
                  <a:lnTo>
                    <a:pt x="33758" y="13411"/>
                  </a:lnTo>
                  <a:lnTo>
                    <a:pt x="25980" y="21204"/>
                  </a:lnTo>
                  <a:lnTo>
                    <a:pt x="20583" y="21204"/>
                  </a:lnTo>
                  <a:lnTo>
                    <a:pt x="19859" y="21928"/>
                  </a:lnTo>
                  <a:lnTo>
                    <a:pt x="19829" y="21928"/>
                  </a:lnTo>
                  <a:lnTo>
                    <a:pt x="14609" y="27133"/>
                  </a:lnTo>
                  <a:lnTo>
                    <a:pt x="14609" y="27163"/>
                  </a:lnTo>
                  <a:lnTo>
                    <a:pt x="14062" y="27710"/>
                  </a:lnTo>
                  <a:cubicBezTo>
                    <a:pt x="13945" y="27639"/>
                    <a:pt x="13801" y="27597"/>
                    <a:pt x="13665" y="27597"/>
                  </a:cubicBezTo>
                  <a:cubicBezTo>
                    <a:pt x="13629" y="27597"/>
                    <a:pt x="13594" y="27600"/>
                    <a:pt x="13560" y="27606"/>
                  </a:cubicBezTo>
                  <a:cubicBezTo>
                    <a:pt x="13530" y="27562"/>
                    <a:pt x="13486" y="27517"/>
                    <a:pt x="13456" y="27488"/>
                  </a:cubicBezTo>
                  <a:cubicBezTo>
                    <a:pt x="13323" y="27340"/>
                    <a:pt x="13146" y="27281"/>
                    <a:pt x="12968" y="27266"/>
                  </a:cubicBezTo>
                  <a:cubicBezTo>
                    <a:pt x="13027" y="27237"/>
                    <a:pt x="13086" y="27192"/>
                    <a:pt x="13146" y="27148"/>
                  </a:cubicBezTo>
                  <a:cubicBezTo>
                    <a:pt x="13412" y="26867"/>
                    <a:pt x="13427" y="26453"/>
                    <a:pt x="13190" y="26157"/>
                  </a:cubicBezTo>
                  <a:lnTo>
                    <a:pt x="20731" y="18631"/>
                  </a:lnTo>
                  <a:lnTo>
                    <a:pt x="25936" y="18631"/>
                  </a:lnTo>
                  <a:lnTo>
                    <a:pt x="31155" y="13411"/>
                  </a:lnTo>
                  <a:lnTo>
                    <a:pt x="31155" y="11504"/>
                  </a:lnTo>
                  <a:cubicBezTo>
                    <a:pt x="31274" y="11474"/>
                    <a:pt x="31392" y="11415"/>
                    <a:pt x="31481" y="11312"/>
                  </a:cubicBezTo>
                  <a:cubicBezTo>
                    <a:pt x="31776" y="11031"/>
                    <a:pt x="31776" y="10558"/>
                    <a:pt x="31481" y="10262"/>
                  </a:cubicBezTo>
                  <a:cubicBezTo>
                    <a:pt x="31340" y="10121"/>
                    <a:pt x="31152" y="10051"/>
                    <a:pt x="30963" y="10051"/>
                  </a:cubicBezTo>
                  <a:cubicBezTo>
                    <a:pt x="30774" y="10051"/>
                    <a:pt x="30586" y="10121"/>
                    <a:pt x="30445" y="10262"/>
                  </a:cubicBezTo>
                  <a:cubicBezTo>
                    <a:pt x="30150" y="10558"/>
                    <a:pt x="30150" y="11031"/>
                    <a:pt x="30445" y="11312"/>
                  </a:cubicBezTo>
                  <a:cubicBezTo>
                    <a:pt x="30579" y="11445"/>
                    <a:pt x="30756" y="11519"/>
                    <a:pt x="30933" y="11519"/>
                  </a:cubicBezTo>
                  <a:lnTo>
                    <a:pt x="30933" y="13323"/>
                  </a:lnTo>
                  <a:lnTo>
                    <a:pt x="25847" y="18409"/>
                  </a:lnTo>
                  <a:lnTo>
                    <a:pt x="20642" y="18409"/>
                  </a:lnTo>
                  <a:lnTo>
                    <a:pt x="13042" y="26009"/>
                  </a:lnTo>
                  <a:cubicBezTo>
                    <a:pt x="12914" y="25926"/>
                    <a:pt x="12766" y="25884"/>
                    <a:pt x="12620" y="25884"/>
                  </a:cubicBezTo>
                  <a:cubicBezTo>
                    <a:pt x="12428" y="25884"/>
                    <a:pt x="12238" y="25956"/>
                    <a:pt x="12096" y="26098"/>
                  </a:cubicBezTo>
                  <a:cubicBezTo>
                    <a:pt x="11815" y="26379"/>
                    <a:pt x="11815" y="26852"/>
                    <a:pt x="12096" y="27148"/>
                  </a:cubicBezTo>
                  <a:cubicBezTo>
                    <a:pt x="12229" y="27281"/>
                    <a:pt x="12406" y="27340"/>
                    <a:pt x="12584" y="27355"/>
                  </a:cubicBezTo>
                  <a:cubicBezTo>
                    <a:pt x="12525" y="27384"/>
                    <a:pt x="12465" y="27429"/>
                    <a:pt x="12406" y="27488"/>
                  </a:cubicBezTo>
                  <a:cubicBezTo>
                    <a:pt x="12125" y="27769"/>
                    <a:pt x="12125" y="28242"/>
                    <a:pt x="12406" y="28523"/>
                  </a:cubicBezTo>
                  <a:cubicBezTo>
                    <a:pt x="12554" y="28671"/>
                    <a:pt x="12732" y="28730"/>
                    <a:pt x="12909" y="28745"/>
                  </a:cubicBezTo>
                  <a:lnTo>
                    <a:pt x="12909" y="31702"/>
                  </a:lnTo>
                  <a:lnTo>
                    <a:pt x="6610" y="38016"/>
                  </a:lnTo>
                  <a:lnTo>
                    <a:pt x="2914" y="38016"/>
                  </a:lnTo>
                  <a:lnTo>
                    <a:pt x="2914" y="34925"/>
                  </a:lnTo>
                  <a:lnTo>
                    <a:pt x="9124" y="28715"/>
                  </a:lnTo>
                  <a:cubicBezTo>
                    <a:pt x="9247" y="28806"/>
                    <a:pt x="9392" y="28851"/>
                    <a:pt x="9539" y="28851"/>
                  </a:cubicBezTo>
                  <a:cubicBezTo>
                    <a:pt x="9729" y="28851"/>
                    <a:pt x="9920" y="28776"/>
                    <a:pt x="10070" y="28626"/>
                  </a:cubicBezTo>
                  <a:cubicBezTo>
                    <a:pt x="10351" y="28345"/>
                    <a:pt x="10351" y="27872"/>
                    <a:pt x="10070" y="27591"/>
                  </a:cubicBezTo>
                  <a:cubicBezTo>
                    <a:pt x="9922" y="27444"/>
                    <a:pt x="9734" y="27370"/>
                    <a:pt x="9545" y="27370"/>
                  </a:cubicBezTo>
                  <a:cubicBezTo>
                    <a:pt x="9357" y="27370"/>
                    <a:pt x="9168" y="27444"/>
                    <a:pt x="9020" y="27591"/>
                  </a:cubicBezTo>
                  <a:cubicBezTo>
                    <a:pt x="8754" y="27858"/>
                    <a:pt x="8739" y="28272"/>
                    <a:pt x="8961" y="28552"/>
                  </a:cubicBezTo>
                  <a:lnTo>
                    <a:pt x="2692" y="34837"/>
                  </a:lnTo>
                  <a:lnTo>
                    <a:pt x="2692" y="38223"/>
                  </a:lnTo>
                  <a:lnTo>
                    <a:pt x="6699" y="38223"/>
                  </a:lnTo>
                  <a:lnTo>
                    <a:pt x="13131" y="31805"/>
                  </a:lnTo>
                  <a:lnTo>
                    <a:pt x="13131" y="28833"/>
                  </a:lnTo>
                  <a:cubicBezTo>
                    <a:pt x="13131" y="28848"/>
                    <a:pt x="13146" y="28848"/>
                    <a:pt x="13146" y="28863"/>
                  </a:cubicBezTo>
                  <a:cubicBezTo>
                    <a:pt x="13293" y="29003"/>
                    <a:pt x="13482" y="29074"/>
                    <a:pt x="13671" y="29074"/>
                  </a:cubicBezTo>
                  <a:cubicBezTo>
                    <a:pt x="13859" y="29074"/>
                    <a:pt x="14048" y="29003"/>
                    <a:pt x="14195" y="28863"/>
                  </a:cubicBezTo>
                  <a:cubicBezTo>
                    <a:pt x="14462" y="28582"/>
                    <a:pt x="14476" y="28153"/>
                    <a:pt x="14225" y="27858"/>
                  </a:cubicBezTo>
                  <a:lnTo>
                    <a:pt x="14609" y="27473"/>
                  </a:lnTo>
                  <a:lnTo>
                    <a:pt x="14609" y="31761"/>
                  </a:lnTo>
                  <a:cubicBezTo>
                    <a:pt x="14476" y="31968"/>
                    <a:pt x="14462" y="32234"/>
                    <a:pt x="14550" y="32456"/>
                  </a:cubicBezTo>
                  <a:lnTo>
                    <a:pt x="7024" y="39997"/>
                  </a:lnTo>
                  <a:lnTo>
                    <a:pt x="1775" y="39997"/>
                  </a:lnTo>
                  <a:lnTo>
                    <a:pt x="45" y="41727"/>
                  </a:lnTo>
                  <a:lnTo>
                    <a:pt x="1" y="41771"/>
                  </a:lnTo>
                  <a:cubicBezTo>
                    <a:pt x="89" y="41786"/>
                    <a:pt x="178" y="41801"/>
                    <a:pt x="267" y="41816"/>
                  </a:cubicBezTo>
                  <a:lnTo>
                    <a:pt x="1864" y="40219"/>
                  </a:lnTo>
                  <a:lnTo>
                    <a:pt x="7113" y="40219"/>
                  </a:lnTo>
                  <a:lnTo>
                    <a:pt x="14683" y="32648"/>
                  </a:lnTo>
                  <a:cubicBezTo>
                    <a:pt x="14683" y="32663"/>
                    <a:pt x="14698" y="32678"/>
                    <a:pt x="14713" y="32678"/>
                  </a:cubicBezTo>
                  <a:cubicBezTo>
                    <a:pt x="14853" y="32826"/>
                    <a:pt x="15042" y="32900"/>
                    <a:pt x="15230" y="32900"/>
                  </a:cubicBezTo>
                  <a:cubicBezTo>
                    <a:pt x="15419" y="32900"/>
                    <a:pt x="15608" y="32826"/>
                    <a:pt x="15748" y="32678"/>
                  </a:cubicBezTo>
                  <a:cubicBezTo>
                    <a:pt x="16044" y="32397"/>
                    <a:pt x="16044" y="31924"/>
                    <a:pt x="15748" y="31643"/>
                  </a:cubicBezTo>
                  <a:cubicBezTo>
                    <a:pt x="15630" y="31510"/>
                    <a:pt x="15482" y="31451"/>
                    <a:pt x="15319" y="31436"/>
                  </a:cubicBezTo>
                  <a:lnTo>
                    <a:pt x="15319" y="29410"/>
                  </a:lnTo>
                  <a:lnTo>
                    <a:pt x="20140" y="24590"/>
                  </a:lnTo>
                  <a:lnTo>
                    <a:pt x="23703" y="24590"/>
                  </a:lnTo>
                  <a:cubicBezTo>
                    <a:pt x="23526" y="24871"/>
                    <a:pt x="23555" y="25255"/>
                    <a:pt x="23806" y="25507"/>
                  </a:cubicBezTo>
                  <a:cubicBezTo>
                    <a:pt x="23954" y="25647"/>
                    <a:pt x="24143" y="25717"/>
                    <a:pt x="24331" y="25717"/>
                  </a:cubicBezTo>
                  <a:cubicBezTo>
                    <a:pt x="24520" y="25717"/>
                    <a:pt x="24708" y="25647"/>
                    <a:pt x="24856" y="25507"/>
                  </a:cubicBezTo>
                  <a:cubicBezTo>
                    <a:pt x="25108" y="25255"/>
                    <a:pt x="25137" y="24871"/>
                    <a:pt x="24945" y="24590"/>
                  </a:cubicBezTo>
                  <a:lnTo>
                    <a:pt x="24989" y="24590"/>
                  </a:lnTo>
                  <a:lnTo>
                    <a:pt x="25773" y="23791"/>
                  </a:lnTo>
                  <a:cubicBezTo>
                    <a:pt x="25910" y="23894"/>
                    <a:pt x="26072" y="23946"/>
                    <a:pt x="26232" y="23946"/>
                  </a:cubicBezTo>
                  <a:cubicBezTo>
                    <a:pt x="26420" y="23946"/>
                    <a:pt x="26606" y="23875"/>
                    <a:pt x="26749" y="23732"/>
                  </a:cubicBezTo>
                  <a:cubicBezTo>
                    <a:pt x="27030" y="23451"/>
                    <a:pt x="27030" y="22993"/>
                    <a:pt x="26764" y="22712"/>
                  </a:cubicBezTo>
                  <a:lnTo>
                    <a:pt x="27710" y="21766"/>
                  </a:lnTo>
                  <a:cubicBezTo>
                    <a:pt x="27837" y="21853"/>
                    <a:pt x="27989" y="21897"/>
                    <a:pt x="28139" y="21897"/>
                  </a:cubicBezTo>
                  <a:cubicBezTo>
                    <a:pt x="28270" y="21897"/>
                    <a:pt x="28399" y="21864"/>
                    <a:pt x="28508" y="21795"/>
                  </a:cubicBezTo>
                  <a:lnTo>
                    <a:pt x="28508" y="23037"/>
                  </a:lnTo>
                  <a:lnTo>
                    <a:pt x="24960" y="26586"/>
                  </a:lnTo>
                  <a:lnTo>
                    <a:pt x="20879" y="26586"/>
                  </a:lnTo>
                  <a:lnTo>
                    <a:pt x="20775" y="26704"/>
                  </a:lnTo>
                  <a:lnTo>
                    <a:pt x="20006" y="26704"/>
                  </a:lnTo>
                  <a:lnTo>
                    <a:pt x="17094" y="29617"/>
                  </a:lnTo>
                  <a:lnTo>
                    <a:pt x="17094" y="30386"/>
                  </a:lnTo>
                  <a:lnTo>
                    <a:pt x="16887" y="30593"/>
                  </a:lnTo>
                  <a:cubicBezTo>
                    <a:pt x="16745" y="30480"/>
                    <a:pt x="16573" y="30421"/>
                    <a:pt x="16401" y="30421"/>
                  </a:cubicBezTo>
                  <a:cubicBezTo>
                    <a:pt x="16214" y="30421"/>
                    <a:pt x="16028" y="30491"/>
                    <a:pt x="15881" y="30637"/>
                  </a:cubicBezTo>
                  <a:cubicBezTo>
                    <a:pt x="15600" y="30918"/>
                    <a:pt x="15600" y="31391"/>
                    <a:pt x="15881" y="31687"/>
                  </a:cubicBezTo>
                  <a:cubicBezTo>
                    <a:pt x="16029" y="31828"/>
                    <a:pt x="16221" y="31898"/>
                    <a:pt x="16412" y="31898"/>
                  </a:cubicBezTo>
                  <a:cubicBezTo>
                    <a:pt x="16602" y="31898"/>
                    <a:pt x="16790" y="31828"/>
                    <a:pt x="16931" y="31687"/>
                  </a:cubicBezTo>
                  <a:cubicBezTo>
                    <a:pt x="17005" y="31613"/>
                    <a:pt x="17064" y="31525"/>
                    <a:pt x="17094" y="31436"/>
                  </a:cubicBezTo>
                  <a:lnTo>
                    <a:pt x="17094" y="31924"/>
                  </a:lnTo>
                  <a:cubicBezTo>
                    <a:pt x="16960" y="32101"/>
                    <a:pt x="16931" y="32323"/>
                    <a:pt x="16975" y="32530"/>
                  </a:cubicBezTo>
                  <a:lnTo>
                    <a:pt x="14210" y="35354"/>
                  </a:lnTo>
                  <a:lnTo>
                    <a:pt x="9405" y="40160"/>
                  </a:lnTo>
                  <a:lnTo>
                    <a:pt x="9405" y="45497"/>
                  </a:lnTo>
                  <a:lnTo>
                    <a:pt x="7586" y="47316"/>
                  </a:lnTo>
                  <a:lnTo>
                    <a:pt x="7276" y="47612"/>
                  </a:lnTo>
                  <a:cubicBezTo>
                    <a:pt x="7349" y="47656"/>
                    <a:pt x="7409" y="47686"/>
                    <a:pt x="7483" y="47730"/>
                  </a:cubicBezTo>
                  <a:lnTo>
                    <a:pt x="7793" y="47420"/>
                  </a:lnTo>
                  <a:lnTo>
                    <a:pt x="9627" y="45586"/>
                  </a:lnTo>
                  <a:lnTo>
                    <a:pt x="9627" y="40248"/>
                  </a:lnTo>
                  <a:lnTo>
                    <a:pt x="14373" y="35502"/>
                  </a:lnTo>
                  <a:lnTo>
                    <a:pt x="17064" y="32752"/>
                  </a:lnTo>
                  <a:cubicBezTo>
                    <a:pt x="17094" y="32796"/>
                    <a:pt x="17123" y="32840"/>
                    <a:pt x="17167" y="32870"/>
                  </a:cubicBezTo>
                  <a:cubicBezTo>
                    <a:pt x="17308" y="33018"/>
                    <a:pt x="17496" y="33092"/>
                    <a:pt x="17687" y="33092"/>
                  </a:cubicBezTo>
                  <a:cubicBezTo>
                    <a:pt x="17877" y="33092"/>
                    <a:pt x="18069" y="33018"/>
                    <a:pt x="18217" y="32870"/>
                  </a:cubicBezTo>
                  <a:cubicBezTo>
                    <a:pt x="18483" y="32604"/>
                    <a:pt x="18498" y="32190"/>
                    <a:pt x="18276" y="31909"/>
                  </a:cubicBezTo>
                  <a:lnTo>
                    <a:pt x="19238" y="30933"/>
                  </a:lnTo>
                  <a:cubicBezTo>
                    <a:pt x="19355" y="31001"/>
                    <a:pt x="19487" y="31035"/>
                    <a:pt x="19619" y="31035"/>
                  </a:cubicBezTo>
                  <a:cubicBezTo>
                    <a:pt x="19803" y="31035"/>
                    <a:pt x="19987" y="30968"/>
                    <a:pt x="20125" y="30830"/>
                  </a:cubicBezTo>
                  <a:cubicBezTo>
                    <a:pt x="20361" y="30578"/>
                    <a:pt x="20406" y="30223"/>
                    <a:pt x="20243" y="29928"/>
                  </a:cubicBezTo>
                  <a:lnTo>
                    <a:pt x="21027" y="29144"/>
                  </a:lnTo>
                  <a:lnTo>
                    <a:pt x="21086" y="29144"/>
                  </a:lnTo>
                  <a:cubicBezTo>
                    <a:pt x="21212" y="29225"/>
                    <a:pt x="21356" y="29266"/>
                    <a:pt x="21498" y="29266"/>
                  </a:cubicBezTo>
                  <a:cubicBezTo>
                    <a:pt x="21640" y="29266"/>
                    <a:pt x="21781" y="29225"/>
                    <a:pt x="21899" y="29144"/>
                  </a:cubicBezTo>
                  <a:lnTo>
                    <a:pt x="25773" y="29144"/>
                  </a:lnTo>
                  <a:lnTo>
                    <a:pt x="30726" y="24191"/>
                  </a:lnTo>
                  <a:lnTo>
                    <a:pt x="30726" y="22076"/>
                  </a:lnTo>
                  <a:cubicBezTo>
                    <a:pt x="30830" y="22061"/>
                    <a:pt x="30919" y="22032"/>
                    <a:pt x="30993" y="21973"/>
                  </a:cubicBezTo>
                  <a:lnTo>
                    <a:pt x="30993" y="26261"/>
                  </a:lnTo>
                  <a:lnTo>
                    <a:pt x="25877" y="31377"/>
                  </a:lnTo>
                  <a:lnTo>
                    <a:pt x="21603" y="31377"/>
                  </a:lnTo>
                  <a:cubicBezTo>
                    <a:pt x="21574" y="31214"/>
                    <a:pt x="21515" y="31081"/>
                    <a:pt x="21396" y="30963"/>
                  </a:cubicBezTo>
                  <a:cubicBezTo>
                    <a:pt x="21248" y="30815"/>
                    <a:pt x="21060" y="30741"/>
                    <a:pt x="20871" y="30741"/>
                  </a:cubicBezTo>
                  <a:cubicBezTo>
                    <a:pt x="20683" y="30741"/>
                    <a:pt x="20494" y="30815"/>
                    <a:pt x="20347" y="30963"/>
                  </a:cubicBezTo>
                  <a:cubicBezTo>
                    <a:pt x="20066" y="31244"/>
                    <a:pt x="20066" y="31717"/>
                    <a:pt x="20347" y="31998"/>
                  </a:cubicBezTo>
                  <a:cubicBezTo>
                    <a:pt x="20376" y="32042"/>
                    <a:pt x="20420" y="32072"/>
                    <a:pt x="20465" y="32101"/>
                  </a:cubicBezTo>
                  <a:lnTo>
                    <a:pt x="19755" y="32101"/>
                  </a:lnTo>
                  <a:lnTo>
                    <a:pt x="11844" y="39997"/>
                  </a:lnTo>
                  <a:lnTo>
                    <a:pt x="11844" y="45616"/>
                  </a:lnTo>
                  <a:lnTo>
                    <a:pt x="9065" y="48396"/>
                  </a:lnTo>
                  <a:lnTo>
                    <a:pt x="8665" y="48795"/>
                  </a:lnTo>
                  <a:cubicBezTo>
                    <a:pt x="8725" y="48854"/>
                    <a:pt x="8754" y="48913"/>
                    <a:pt x="8798" y="48972"/>
                  </a:cubicBezTo>
                  <a:lnTo>
                    <a:pt x="9227" y="48558"/>
                  </a:lnTo>
                  <a:lnTo>
                    <a:pt x="12066" y="45704"/>
                  </a:lnTo>
                  <a:lnTo>
                    <a:pt x="12066" y="40101"/>
                  </a:lnTo>
                  <a:lnTo>
                    <a:pt x="19859" y="32308"/>
                  </a:lnTo>
                  <a:lnTo>
                    <a:pt x="25256" y="32308"/>
                  </a:lnTo>
                  <a:lnTo>
                    <a:pt x="25980" y="31584"/>
                  </a:lnTo>
                  <a:lnTo>
                    <a:pt x="25995" y="31584"/>
                  </a:lnTo>
                  <a:lnTo>
                    <a:pt x="31214" y="26379"/>
                  </a:lnTo>
                  <a:lnTo>
                    <a:pt x="31214" y="26349"/>
                  </a:lnTo>
                  <a:lnTo>
                    <a:pt x="31761" y="25802"/>
                  </a:lnTo>
                  <a:cubicBezTo>
                    <a:pt x="31873" y="25881"/>
                    <a:pt x="32011" y="25917"/>
                    <a:pt x="32148" y="25917"/>
                  </a:cubicBezTo>
                  <a:cubicBezTo>
                    <a:pt x="32192" y="25917"/>
                    <a:pt x="32236" y="25913"/>
                    <a:pt x="32279" y="25906"/>
                  </a:cubicBezTo>
                  <a:cubicBezTo>
                    <a:pt x="32309" y="25950"/>
                    <a:pt x="32338" y="25994"/>
                    <a:pt x="32368" y="26024"/>
                  </a:cubicBezTo>
                  <a:cubicBezTo>
                    <a:pt x="32516" y="26172"/>
                    <a:pt x="32678" y="26231"/>
                    <a:pt x="32856" y="26246"/>
                  </a:cubicBezTo>
                  <a:cubicBezTo>
                    <a:pt x="32796" y="26275"/>
                    <a:pt x="32737" y="26320"/>
                    <a:pt x="32678" y="26364"/>
                  </a:cubicBezTo>
                  <a:cubicBezTo>
                    <a:pt x="32412" y="26645"/>
                    <a:pt x="32397" y="27059"/>
                    <a:pt x="32634" y="27355"/>
                  </a:cubicBezTo>
                  <a:lnTo>
                    <a:pt x="25093" y="34881"/>
                  </a:lnTo>
                  <a:lnTo>
                    <a:pt x="19888" y="34881"/>
                  </a:lnTo>
                  <a:lnTo>
                    <a:pt x="14669" y="40101"/>
                  </a:lnTo>
                  <a:lnTo>
                    <a:pt x="14669" y="42008"/>
                  </a:lnTo>
                  <a:cubicBezTo>
                    <a:pt x="14550" y="42037"/>
                    <a:pt x="14432" y="42111"/>
                    <a:pt x="14343" y="42200"/>
                  </a:cubicBezTo>
                  <a:cubicBezTo>
                    <a:pt x="14048" y="42481"/>
                    <a:pt x="14048" y="42954"/>
                    <a:pt x="14343" y="43250"/>
                  </a:cubicBezTo>
                  <a:cubicBezTo>
                    <a:pt x="14484" y="43390"/>
                    <a:pt x="14672" y="43461"/>
                    <a:pt x="14861" y="43461"/>
                  </a:cubicBezTo>
                  <a:cubicBezTo>
                    <a:pt x="15049" y="43461"/>
                    <a:pt x="15238" y="43390"/>
                    <a:pt x="15378" y="43250"/>
                  </a:cubicBezTo>
                  <a:cubicBezTo>
                    <a:pt x="15674" y="42954"/>
                    <a:pt x="15674" y="42481"/>
                    <a:pt x="15393" y="42200"/>
                  </a:cubicBezTo>
                  <a:cubicBezTo>
                    <a:pt x="15245" y="42067"/>
                    <a:pt x="15068" y="41993"/>
                    <a:pt x="14890" y="41993"/>
                  </a:cubicBezTo>
                  <a:lnTo>
                    <a:pt x="14890" y="40189"/>
                  </a:lnTo>
                  <a:lnTo>
                    <a:pt x="19977" y="35103"/>
                  </a:lnTo>
                  <a:lnTo>
                    <a:pt x="25182" y="35103"/>
                  </a:lnTo>
                  <a:lnTo>
                    <a:pt x="32796" y="27503"/>
                  </a:lnTo>
                  <a:cubicBezTo>
                    <a:pt x="32918" y="27586"/>
                    <a:pt x="33062" y="27628"/>
                    <a:pt x="33207" y="27628"/>
                  </a:cubicBezTo>
                  <a:cubicBezTo>
                    <a:pt x="33396" y="27628"/>
                    <a:pt x="33586" y="27556"/>
                    <a:pt x="33728" y="27414"/>
                  </a:cubicBezTo>
                  <a:cubicBezTo>
                    <a:pt x="34009" y="27133"/>
                    <a:pt x="34009" y="26660"/>
                    <a:pt x="33728" y="26364"/>
                  </a:cubicBezTo>
                  <a:cubicBezTo>
                    <a:pt x="33595" y="26231"/>
                    <a:pt x="33418" y="26172"/>
                    <a:pt x="33240" y="26157"/>
                  </a:cubicBezTo>
                  <a:cubicBezTo>
                    <a:pt x="33299" y="26128"/>
                    <a:pt x="33358" y="26083"/>
                    <a:pt x="33418" y="26024"/>
                  </a:cubicBezTo>
                  <a:cubicBezTo>
                    <a:pt x="33713" y="25743"/>
                    <a:pt x="33713" y="25270"/>
                    <a:pt x="33418" y="24989"/>
                  </a:cubicBezTo>
                  <a:cubicBezTo>
                    <a:pt x="33284" y="24841"/>
                    <a:pt x="33092" y="24782"/>
                    <a:pt x="32915" y="24767"/>
                  </a:cubicBezTo>
                  <a:lnTo>
                    <a:pt x="32915" y="21810"/>
                  </a:lnTo>
                  <a:lnTo>
                    <a:pt x="39214" y="15496"/>
                  </a:lnTo>
                  <a:lnTo>
                    <a:pt x="42910" y="15496"/>
                  </a:lnTo>
                  <a:lnTo>
                    <a:pt x="42910" y="18587"/>
                  </a:lnTo>
                  <a:lnTo>
                    <a:pt x="36700" y="24797"/>
                  </a:lnTo>
                  <a:cubicBezTo>
                    <a:pt x="36577" y="24706"/>
                    <a:pt x="36432" y="24661"/>
                    <a:pt x="36284" y="24661"/>
                  </a:cubicBezTo>
                  <a:cubicBezTo>
                    <a:pt x="36095" y="24661"/>
                    <a:pt x="35903" y="24736"/>
                    <a:pt x="35754" y="24886"/>
                  </a:cubicBezTo>
                  <a:cubicBezTo>
                    <a:pt x="35473" y="25166"/>
                    <a:pt x="35473" y="25640"/>
                    <a:pt x="35754" y="25921"/>
                  </a:cubicBezTo>
                  <a:cubicBezTo>
                    <a:pt x="35902" y="26068"/>
                    <a:pt x="36090" y="26142"/>
                    <a:pt x="36279" y="26142"/>
                  </a:cubicBezTo>
                  <a:cubicBezTo>
                    <a:pt x="36467" y="26142"/>
                    <a:pt x="36656" y="26068"/>
                    <a:pt x="36804" y="25921"/>
                  </a:cubicBezTo>
                  <a:cubicBezTo>
                    <a:pt x="37070" y="25654"/>
                    <a:pt x="37084" y="25240"/>
                    <a:pt x="36863" y="24959"/>
                  </a:cubicBezTo>
                  <a:lnTo>
                    <a:pt x="43132" y="18675"/>
                  </a:lnTo>
                  <a:lnTo>
                    <a:pt x="43132" y="15289"/>
                  </a:lnTo>
                  <a:lnTo>
                    <a:pt x="39125" y="15289"/>
                  </a:lnTo>
                  <a:lnTo>
                    <a:pt x="32693" y="21706"/>
                  </a:lnTo>
                  <a:lnTo>
                    <a:pt x="32693" y="24679"/>
                  </a:lnTo>
                  <a:cubicBezTo>
                    <a:pt x="32693" y="24664"/>
                    <a:pt x="32678" y="24664"/>
                    <a:pt x="32678" y="24649"/>
                  </a:cubicBezTo>
                  <a:cubicBezTo>
                    <a:pt x="32538" y="24508"/>
                    <a:pt x="32349" y="24438"/>
                    <a:pt x="32159" y="24438"/>
                  </a:cubicBezTo>
                  <a:cubicBezTo>
                    <a:pt x="31968" y="24438"/>
                    <a:pt x="31776" y="24508"/>
                    <a:pt x="31628" y="24649"/>
                  </a:cubicBezTo>
                  <a:cubicBezTo>
                    <a:pt x="31362" y="24930"/>
                    <a:pt x="31347" y="25359"/>
                    <a:pt x="31599" y="25654"/>
                  </a:cubicBezTo>
                  <a:lnTo>
                    <a:pt x="31214" y="26039"/>
                  </a:lnTo>
                  <a:lnTo>
                    <a:pt x="31214" y="21751"/>
                  </a:lnTo>
                  <a:cubicBezTo>
                    <a:pt x="31347" y="21544"/>
                    <a:pt x="31377" y="21278"/>
                    <a:pt x="31274" y="21056"/>
                  </a:cubicBezTo>
                  <a:lnTo>
                    <a:pt x="38814" y="13515"/>
                  </a:lnTo>
                  <a:lnTo>
                    <a:pt x="44049" y="13515"/>
                  </a:lnTo>
                  <a:lnTo>
                    <a:pt x="48706" y="8857"/>
                  </a:lnTo>
                  <a:cubicBezTo>
                    <a:pt x="48840" y="8961"/>
                    <a:pt x="49002" y="9005"/>
                    <a:pt x="49165" y="9005"/>
                  </a:cubicBezTo>
                  <a:cubicBezTo>
                    <a:pt x="49372" y="8990"/>
                    <a:pt x="49549" y="8916"/>
                    <a:pt x="49682" y="8769"/>
                  </a:cubicBezTo>
                  <a:cubicBezTo>
                    <a:pt x="49815" y="8621"/>
                    <a:pt x="49889" y="8428"/>
                    <a:pt x="49875" y="8236"/>
                  </a:cubicBezTo>
                  <a:cubicBezTo>
                    <a:pt x="49875" y="8044"/>
                    <a:pt x="49801" y="7867"/>
                    <a:pt x="49668" y="7748"/>
                  </a:cubicBezTo>
                  <a:cubicBezTo>
                    <a:pt x="49653" y="7734"/>
                    <a:pt x="49653" y="7734"/>
                    <a:pt x="49638" y="7719"/>
                  </a:cubicBezTo>
                  <a:cubicBezTo>
                    <a:pt x="49503" y="7597"/>
                    <a:pt x="49342" y="7525"/>
                    <a:pt x="49158" y="7525"/>
                  </a:cubicBezTo>
                  <a:cubicBezTo>
                    <a:pt x="49140" y="7525"/>
                    <a:pt x="49123" y="7525"/>
                    <a:pt x="49106" y="7527"/>
                  </a:cubicBezTo>
                  <a:cubicBezTo>
                    <a:pt x="49032" y="7527"/>
                    <a:pt x="48973" y="7541"/>
                    <a:pt x="48899" y="7571"/>
                  </a:cubicBezTo>
                  <a:lnTo>
                    <a:pt x="51885" y="4584"/>
                  </a:lnTo>
                  <a:cubicBezTo>
                    <a:pt x="52004" y="4673"/>
                    <a:pt x="52152" y="4702"/>
                    <a:pt x="52299" y="4702"/>
                  </a:cubicBezTo>
                  <a:cubicBezTo>
                    <a:pt x="52492" y="4688"/>
                    <a:pt x="52669" y="4614"/>
                    <a:pt x="52802" y="4466"/>
                  </a:cubicBezTo>
                  <a:cubicBezTo>
                    <a:pt x="52935" y="4318"/>
                    <a:pt x="53009" y="4126"/>
                    <a:pt x="53009" y="3933"/>
                  </a:cubicBezTo>
                  <a:cubicBezTo>
                    <a:pt x="52994" y="3741"/>
                    <a:pt x="52921" y="3564"/>
                    <a:pt x="52787" y="3446"/>
                  </a:cubicBezTo>
                  <a:cubicBezTo>
                    <a:pt x="52787" y="3431"/>
                    <a:pt x="52773" y="3431"/>
                    <a:pt x="52773" y="3416"/>
                  </a:cubicBezTo>
                  <a:cubicBezTo>
                    <a:pt x="52637" y="3294"/>
                    <a:pt x="52465" y="3222"/>
                    <a:pt x="52289" y="3222"/>
                  </a:cubicBezTo>
                  <a:cubicBezTo>
                    <a:pt x="52273" y="3222"/>
                    <a:pt x="52257" y="3222"/>
                    <a:pt x="52240" y="3224"/>
                  </a:cubicBezTo>
                  <a:cubicBezTo>
                    <a:pt x="52033" y="3224"/>
                    <a:pt x="51856" y="3312"/>
                    <a:pt x="51723" y="3460"/>
                  </a:cubicBezTo>
                  <a:cubicBezTo>
                    <a:pt x="51590" y="3608"/>
                    <a:pt x="51516" y="3786"/>
                    <a:pt x="51531" y="3993"/>
                  </a:cubicBezTo>
                  <a:cubicBezTo>
                    <a:pt x="51531" y="4155"/>
                    <a:pt x="51605" y="4318"/>
                    <a:pt x="51708" y="4436"/>
                  </a:cubicBezTo>
                  <a:lnTo>
                    <a:pt x="48751" y="7408"/>
                  </a:lnTo>
                  <a:cubicBezTo>
                    <a:pt x="48618" y="7275"/>
                    <a:pt x="48425" y="7216"/>
                    <a:pt x="48233" y="7216"/>
                  </a:cubicBezTo>
                  <a:cubicBezTo>
                    <a:pt x="48041" y="7231"/>
                    <a:pt x="47864" y="7305"/>
                    <a:pt x="47731" y="7453"/>
                  </a:cubicBezTo>
                  <a:cubicBezTo>
                    <a:pt x="47597" y="7600"/>
                    <a:pt x="47524" y="7793"/>
                    <a:pt x="47538" y="7985"/>
                  </a:cubicBezTo>
                  <a:cubicBezTo>
                    <a:pt x="47538" y="8014"/>
                    <a:pt x="47538" y="8044"/>
                    <a:pt x="47538" y="8074"/>
                  </a:cubicBezTo>
                  <a:cubicBezTo>
                    <a:pt x="47509" y="8029"/>
                    <a:pt x="47479" y="7985"/>
                    <a:pt x="47435" y="7941"/>
                  </a:cubicBezTo>
                  <a:cubicBezTo>
                    <a:pt x="47435" y="7941"/>
                    <a:pt x="47435" y="7926"/>
                    <a:pt x="47420" y="7926"/>
                  </a:cubicBezTo>
                  <a:cubicBezTo>
                    <a:pt x="47285" y="7804"/>
                    <a:pt x="47125" y="7732"/>
                    <a:pt x="46940" y="7732"/>
                  </a:cubicBezTo>
                  <a:cubicBezTo>
                    <a:pt x="46923" y="7732"/>
                    <a:pt x="46905" y="7732"/>
                    <a:pt x="46888" y="7734"/>
                  </a:cubicBezTo>
                  <a:cubicBezTo>
                    <a:pt x="46696" y="7734"/>
                    <a:pt x="46503" y="7822"/>
                    <a:pt x="46370" y="7970"/>
                  </a:cubicBezTo>
                  <a:cubicBezTo>
                    <a:pt x="46282" y="8059"/>
                    <a:pt x="46222" y="8192"/>
                    <a:pt x="46193" y="8325"/>
                  </a:cubicBezTo>
                  <a:lnTo>
                    <a:pt x="41299" y="8325"/>
                  </a:lnTo>
                  <a:lnTo>
                    <a:pt x="40574" y="9049"/>
                  </a:lnTo>
                  <a:lnTo>
                    <a:pt x="40574" y="10839"/>
                  </a:lnTo>
                  <a:cubicBezTo>
                    <a:pt x="40426" y="10868"/>
                    <a:pt x="40293" y="10942"/>
                    <a:pt x="40190" y="11046"/>
                  </a:cubicBezTo>
                  <a:cubicBezTo>
                    <a:pt x="40057" y="11193"/>
                    <a:pt x="39983" y="11386"/>
                    <a:pt x="39997" y="11578"/>
                  </a:cubicBezTo>
                  <a:cubicBezTo>
                    <a:pt x="39997" y="11770"/>
                    <a:pt x="40086" y="11962"/>
                    <a:pt x="40234" y="12095"/>
                  </a:cubicBezTo>
                  <a:cubicBezTo>
                    <a:pt x="40369" y="12217"/>
                    <a:pt x="40529" y="12290"/>
                    <a:pt x="40714" y="12290"/>
                  </a:cubicBezTo>
                  <a:cubicBezTo>
                    <a:pt x="40731" y="12290"/>
                    <a:pt x="40749" y="12289"/>
                    <a:pt x="40766" y="12288"/>
                  </a:cubicBezTo>
                  <a:cubicBezTo>
                    <a:pt x="40958" y="12288"/>
                    <a:pt x="41136" y="12199"/>
                    <a:pt x="41269" y="12051"/>
                  </a:cubicBezTo>
                  <a:cubicBezTo>
                    <a:pt x="41402" y="11903"/>
                    <a:pt x="41476" y="11726"/>
                    <a:pt x="41476" y="11519"/>
                  </a:cubicBezTo>
                  <a:cubicBezTo>
                    <a:pt x="41461" y="11341"/>
                    <a:pt x="41387" y="11164"/>
                    <a:pt x="41254" y="11031"/>
                  </a:cubicBezTo>
                  <a:cubicBezTo>
                    <a:pt x="41254" y="11016"/>
                    <a:pt x="41239" y="11016"/>
                    <a:pt x="41239" y="11016"/>
                  </a:cubicBezTo>
                  <a:cubicBezTo>
                    <a:pt x="41106" y="10898"/>
                    <a:pt x="40958" y="10824"/>
                    <a:pt x="40796" y="10824"/>
                  </a:cubicBezTo>
                  <a:lnTo>
                    <a:pt x="40796" y="9138"/>
                  </a:lnTo>
                  <a:lnTo>
                    <a:pt x="41387" y="8532"/>
                  </a:lnTo>
                  <a:lnTo>
                    <a:pt x="46193" y="8532"/>
                  </a:lnTo>
                  <a:cubicBezTo>
                    <a:pt x="46208" y="8724"/>
                    <a:pt x="46282" y="8887"/>
                    <a:pt x="46415" y="9005"/>
                  </a:cubicBezTo>
                  <a:cubicBezTo>
                    <a:pt x="46562" y="9138"/>
                    <a:pt x="46755" y="9212"/>
                    <a:pt x="46947" y="9212"/>
                  </a:cubicBezTo>
                  <a:cubicBezTo>
                    <a:pt x="47139" y="9197"/>
                    <a:pt x="47331" y="9109"/>
                    <a:pt x="47464" y="8976"/>
                  </a:cubicBezTo>
                  <a:cubicBezTo>
                    <a:pt x="47597" y="8828"/>
                    <a:pt x="47671" y="8635"/>
                    <a:pt x="47657" y="8443"/>
                  </a:cubicBezTo>
                  <a:cubicBezTo>
                    <a:pt x="47657" y="8399"/>
                    <a:pt x="47657" y="8369"/>
                    <a:pt x="47642" y="8340"/>
                  </a:cubicBezTo>
                  <a:lnTo>
                    <a:pt x="47642" y="8340"/>
                  </a:lnTo>
                  <a:cubicBezTo>
                    <a:pt x="47686" y="8399"/>
                    <a:pt x="47716" y="8458"/>
                    <a:pt x="47775" y="8502"/>
                  </a:cubicBezTo>
                  <a:cubicBezTo>
                    <a:pt x="47897" y="8624"/>
                    <a:pt x="48068" y="8696"/>
                    <a:pt x="48244" y="8696"/>
                  </a:cubicBezTo>
                  <a:cubicBezTo>
                    <a:pt x="48260" y="8696"/>
                    <a:pt x="48276" y="8696"/>
                    <a:pt x="48292" y="8695"/>
                  </a:cubicBezTo>
                  <a:cubicBezTo>
                    <a:pt x="48366" y="8695"/>
                    <a:pt x="48440" y="8680"/>
                    <a:pt x="48514" y="8650"/>
                  </a:cubicBezTo>
                  <a:cubicBezTo>
                    <a:pt x="48529" y="8665"/>
                    <a:pt x="48544" y="8680"/>
                    <a:pt x="48544" y="8695"/>
                  </a:cubicBezTo>
                  <a:lnTo>
                    <a:pt x="43960" y="13293"/>
                  </a:lnTo>
                  <a:lnTo>
                    <a:pt x="38711" y="13293"/>
                  </a:lnTo>
                  <a:lnTo>
                    <a:pt x="31140" y="20864"/>
                  </a:lnTo>
                  <a:cubicBezTo>
                    <a:pt x="31140" y="20849"/>
                    <a:pt x="31126" y="20834"/>
                    <a:pt x="31126" y="20834"/>
                  </a:cubicBezTo>
                  <a:cubicBezTo>
                    <a:pt x="30978" y="20686"/>
                    <a:pt x="30786" y="20612"/>
                    <a:pt x="30595" y="20612"/>
                  </a:cubicBezTo>
                  <a:cubicBezTo>
                    <a:pt x="30405" y="20612"/>
                    <a:pt x="30216" y="20686"/>
                    <a:pt x="30076" y="20834"/>
                  </a:cubicBezTo>
                  <a:cubicBezTo>
                    <a:pt x="29780" y="21115"/>
                    <a:pt x="29780" y="21588"/>
                    <a:pt x="30076" y="21869"/>
                  </a:cubicBezTo>
                  <a:cubicBezTo>
                    <a:pt x="30194" y="22002"/>
                    <a:pt x="30357" y="22061"/>
                    <a:pt x="30505" y="22076"/>
                  </a:cubicBezTo>
                  <a:lnTo>
                    <a:pt x="30505" y="24102"/>
                  </a:lnTo>
                  <a:lnTo>
                    <a:pt x="25684" y="28922"/>
                  </a:lnTo>
                  <a:lnTo>
                    <a:pt x="22121" y="28922"/>
                  </a:lnTo>
                  <a:cubicBezTo>
                    <a:pt x="22298" y="28641"/>
                    <a:pt x="22269" y="28257"/>
                    <a:pt x="22017" y="28005"/>
                  </a:cubicBezTo>
                  <a:cubicBezTo>
                    <a:pt x="21877" y="27865"/>
                    <a:pt x="21688" y="27795"/>
                    <a:pt x="21498" y="27795"/>
                  </a:cubicBezTo>
                  <a:cubicBezTo>
                    <a:pt x="21308" y="27795"/>
                    <a:pt x="21115" y="27865"/>
                    <a:pt x="20968" y="28005"/>
                  </a:cubicBezTo>
                  <a:cubicBezTo>
                    <a:pt x="20731" y="28257"/>
                    <a:pt x="20687" y="28641"/>
                    <a:pt x="20879" y="28922"/>
                  </a:cubicBezTo>
                  <a:lnTo>
                    <a:pt x="20849" y="28922"/>
                  </a:lnTo>
                  <a:lnTo>
                    <a:pt x="20051" y="29721"/>
                  </a:lnTo>
                  <a:cubicBezTo>
                    <a:pt x="19914" y="29618"/>
                    <a:pt x="19752" y="29566"/>
                    <a:pt x="19591" y="29566"/>
                  </a:cubicBezTo>
                  <a:cubicBezTo>
                    <a:pt x="19404" y="29566"/>
                    <a:pt x="19218" y="29637"/>
                    <a:pt x="19075" y="29780"/>
                  </a:cubicBezTo>
                  <a:cubicBezTo>
                    <a:pt x="18794" y="30061"/>
                    <a:pt x="18794" y="30519"/>
                    <a:pt x="19060" y="30800"/>
                  </a:cubicBezTo>
                  <a:lnTo>
                    <a:pt x="18114" y="31746"/>
                  </a:lnTo>
                  <a:cubicBezTo>
                    <a:pt x="17987" y="31659"/>
                    <a:pt x="17839" y="31614"/>
                    <a:pt x="17690" y="31614"/>
                  </a:cubicBezTo>
                  <a:cubicBezTo>
                    <a:pt x="17562" y="31614"/>
                    <a:pt x="17432" y="31648"/>
                    <a:pt x="17315" y="31717"/>
                  </a:cubicBezTo>
                  <a:lnTo>
                    <a:pt x="17315" y="30475"/>
                  </a:lnTo>
                  <a:lnTo>
                    <a:pt x="20864" y="26926"/>
                  </a:lnTo>
                  <a:lnTo>
                    <a:pt x="24945" y="26926"/>
                  </a:lnTo>
                  <a:lnTo>
                    <a:pt x="25049" y="26808"/>
                  </a:lnTo>
                  <a:lnTo>
                    <a:pt x="25817" y="26808"/>
                  </a:lnTo>
                  <a:lnTo>
                    <a:pt x="28730" y="23895"/>
                  </a:lnTo>
                  <a:lnTo>
                    <a:pt x="28730" y="23126"/>
                  </a:lnTo>
                  <a:lnTo>
                    <a:pt x="28937" y="22919"/>
                  </a:lnTo>
                  <a:cubicBezTo>
                    <a:pt x="29079" y="23032"/>
                    <a:pt x="29251" y="23091"/>
                    <a:pt x="29422" y="23091"/>
                  </a:cubicBezTo>
                  <a:cubicBezTo>
                    <a:pt x="29610" y="23091"/>
                    <a:pt x="29796" y="23021"/>
                    <a:pt x="29943" y="22875"/>
                  </a:cubicBezTo>
                  <a:cubicBezTo>
                    <a:pt x="30224" y="22594"/>
                    <a:pt x="30224" y="22120"/>
                    <a:pt x="29943" y="21825"/>
                  </a:cubicBezTo>
                  <a:cubicBezTo>
                    <a:pt x="29795" y="21684"/>
                    <a:pt x="29606" y="21614"/>
                    <a:pt x="29418" y="21614"/>
                  </a:cubicBezTo>
                  <a:cubicBezTo>
                    <a:pt x="29229" y="21614"/>
                    <a:pt x="29041" y="21684"/>
                    <a:pt x="28893" y="21825"/>
                  </a:cubicBezTo>
                  <a:cubicBezTo>
                    <a:pt x="28819" y="21899"/>
                    <a:pt x="28775" y="21987"/>
                    <a:pt x="28730" y="22076"/>
                  </a:cubicBezTo>
                  <a:lnTo>
                    <a:pt x="28730" y="21588"/>
                  </a:lnTo>
                  <a:cubicBezTo>
                    <a:pt x="28863" y="21411"/>
                    <a:pt x="28908" y="21189"/>
                    <a:pt x="28849" y="20982"/>
                  </a:cubicBezTo>
                  <a:lnTo>
                    <a:pt x="31614" y="18158"/>
                  </a:lnTo>
                  <a:lnTo>
                    <a:pt x="36419" y="13352"/>
                  </a:lnTo>
                  <a:lnTo>
                    <a:pt x="36419" y="8014"/>
                  </a:lnTo>
                  <a:lnTo>
                    <a:pt x="38844" y="5604"/>
                  </a:lnTo>
                  <a:lnTo>
                    <a:pt x="46592" y="5604"/>
                  </a:lnTo>
                  <a:lnTo>
                    <a:pt x="48706" y="3490"/>
                  </a:lnTo>
                  <a:cubicBezTo>
                    <a:pt x="48840" y="3593"/>
                    <a:pt x="49002" y="3638"/>
                    <a:pt x="49165" y="3638"/>
                  </a:cubicBezTo>
                  <a:cubicBezTo>
                    <a:pt x="49372" y="3623"/>
                    <a:pt x="49549" y="3549"/>
                    <a:pt x="49682" y="3401"/>
                  </a:cubicBezTo>
                  <a:cubicBezTo>
                    <a:pt x="49815" y="3253"/>
                    <a:pt x="49889" y="3061"/>
                    <a:pt x="49875" y="2869"/>
                  </a:cubicBezTo>
                  <a:cubicBezTo>
                    <a:pt x="49875" y="2677"/>
                    <a:pt x="49801" y="2514"/>
                    <a:pt x="49668" y="2381"/>
                  </a:cubicBezTo>
                  <a:cubicBezTo>
                    <a:pt x="49653" y="2366"/>
                    <a:pt x="49653" y="2366"/>
                    <a:pt x="49638" y="2351"/>
                  </a:cubicBezTo>
                  <a:cubicBezTo>
                    <a:pt x="49490" y="2218"/>
                    <a:pt x="49313" y="2159"/>
                    <a:pt x="49106" y="2159"/>
                  </a:cubicBezTo>
                  <a:cubicBezTo>
                    <a:pt x="48913" y="2174"/>
                    <a:pt x="48736" y="2248"/>
                    <a:pt x="48603" y="2396"/>
                  </a:cubicBezTo>
                  <a:cubicBezTo>
                    <a:pt x="48470" y="2544"/>
                    <a:pt x="48396" y="2736"/>
                    <a:pt x="48396" y="2928"/>
                  </a:cubicBezTo>
                  <a:cubicBezTo>
                    <a:pt x="48411" y="3076"/>
                    <a:pt x="48455" y="3224"/>
                    <a:pt x="48544" y="3342"/>
                  </a:cubicBezTo>
                  <a:lnTo>
                    <a:pt x="46503" y="5383"/>
                  </a:lnTo>
                  <a:lnTo>
                    <a:pt x="38755" y="5383"/>
                  </a:lnTo>
                  <a:lnTo>
                    <a:pt x="36197" y="7926"/>
                  </a:lnTo>
                  <a:lnTo>
                    <a:pt x="36197" y="13264"/>
                  </a:lnTo>
                  <a:lnTo>
                    <a:pt x="31466" y="18010"/>
                  </a:lnTo>
                  <a:lnTo>
                    <a:pt x="28760" y="20760"/>
                  </a:lnTo>
                  <a:cubicBezTo>
                    <a:pt x="28730" y="20716"/>
                    <a:pt x="28701" y="20671"/>
                    <a:pt x="28656" y="20642"/>
                  </a:cubicBezTo>
                  <a:cubicBezTo>
                    <a:pt x="28516" y="20494"/>
                    <a:pt x="28327" y="20420"/>
                    <a:pt x="28139" y="20420"/>
                  </a:cubicBezTo>
                  <a:cubicBezTo>
                    <a:pt x="27950" y="20420"/>
                    <a:pt x="27762" y="20494"/>
                    <a:pt x="27621" y="20642"/>
                  </a:cubicBezTo>
                  <a:cubicBezTo>
                    <a:pt x="27355" y="20908"/>
                    <a:pt x="27326" y="21322"/>
                    <a:pt x="27562" y="21603"/>
                  </a:cubicBezTo>
                  <a:lnTo>
                    <a:pt x="26586" y="22579"/>
                  </a:lnTo>
                  <a:cubicBezTo>
                    <a:pt x="26469" y="22511"/>
                    <a:pt x="26339" y="22477"/>
                    <a:pt x="26210" y="22477"/>
                  </a:cubicBezTo>
                  <a:cubicBezTo>
                    <a:pt x="26028" y="22477"/>
                    <a:pt x="25846" y="22544"/>
                    <a:pt x="25699" y="22682"/>
                  </a:cubicBezTo>
                  <a:cubicBezTo>
                    <a:pt x="25463" y="22934"/>
                    <a:pt x="25433" y="23289"/>
                    <a:pt x="25596" y="23584"/>
                  </a:cubicBezTo>
                  <a:lnTo>
                    <a:pt x="24797" y="24368"/>
                  </a:lnTo>
                  <a:lnTo>
                    <a:pt x="24738" y="24368"/>
                  </a:lnTo>
                  <a:cubicBezTo>
                    <a:pt x="24612" y="24287"/>
                    <a:pt x="24472" y="24246"/>
                    <a:pt x="24331" y="24246"/>
                  </a:cubicBezTo>
                  <a:cubicBezTo>
                    <a:pt x="24191" y="24246"/>
                    <a:pt x="24050" y="24287"/>
                    <a:pt x="23925" y="24368"/>
                  </a:cubicBezTo>
                  <a:lnTo>
                    <a:pt x="20051" y="24368"/>
                  </a:lnTo>
                  <a:lnTo>
                    <a:pt x="15097" y="29321"/>
                  </a:lnTo>
                  <a:lnTo>
                    <a:pt x="15097" y="31436"/>
                  </a:lnTo>
                  <a:cubicBezTo>
                    <a:pt x="15009" y="31451"/>
                    <a:pt x="14920" y="31480"/>
                    <a:pt x="14831" y="31539"/>
                  </a:cubicBezTo>
                  <a:lnTo>
                    <a:pt x="14831" y="27251"/>
                  </a:lnTo>
                  <a:lnTo>
                    <a:pt x="19947" y="22150"/>
                  </a:lnTo>
                  <a:lnTo>
                    <a:pt x="24235" y="22150"/>
                  </a:lnTo>
                  <a:cubicBezTo>
                    <a:pt x="24250" y="22298"/>
                    <a:pt x="24324" y="22446"/>
                    <a:pt x="24428" y="22549"/>
                  </a:cubicBezTo>
                  <a:cubicBezTo>
                    <a:pt x="24575" y="22697"/>
                    <a:pt x="24768" y="22771"/>
                    <a:pt x="24958" y="22771"/>
                  </a:cubicBezTo>
                  <a:cubicBezTo>
                    <a:pt x="25148" y="22771"/>
                    <a:pt x="25337" y="22697"/>
                    <a:pt x="25477" y="22549"/>
                  </a:cubicBezTo>
                  <a:cubicBezTo>
                    <a:pt x="25773" y="22268"/>
                    <a:pt x="25773" y="21795"/>
                    <a:pt x="25477" y="21514"/>
                  </a:cubicBezTo>
                  <a:cubicBezTo>
                    <a:pt x="25448" y="21470"/>
                    <a:pt x="25403" y="21440"/>
                    <a:pt x="25374" y="21426"/>
                  </a:cubicBezTo>
                  <a:lnTo>
                    <a:pt x="26069" y="21426"/>
                  </a:lnTo>
                  <a:lnTo>
                    <a:pt x="33979" y="13515"/>
                  </a:lnTo>
                  <a:lnTo>
                    <a:pt x="33979" y="7896"/>
                  </a:lnTo>
                  <a:lnTo>
                    <a:pt x="38859" y="3017"/>
                  </a:lnTo>
                  <a:lnTo>
                    <a:pt x="46784" y="3017"/>
                  </a:lnTo>
                  <a:lnTo>
                    <a:pt x="48440" y="1361"/>
                  </a:lnTo>
                  <a:cubicBezTo>
                    <a:pt x="48546" y="1427"/>
                    <a:pt x="48676" y="1481"/>
                    <a:pt x="48819" y="1481"/>
                  </a:cubicBezTo>
                  <a:cubicBezTo>
                    <a:pt x="48835" y="1481"/>
                    <a:pt x="48852" y="1480"/>
                    <a:pt x="48869" y="1479"/>
                  </a:cubicBezTo>
                  <a:cubicBezTo>
                    <a:pt x="49283" y="1464"/>
                    <a:pt x="49608" y="1124"/>
                    <a:pt x="49579" y="710"/>
                  </a:cubicBezTo>
                  <a:cubicBezTo>
                    <a:pt x="49579" y="518"/>
                    <a:pt x="49490" y="355"/>
                    <a:pt x="49372" y="222"/>
                  </a:cubicBezTo>
                  <a:cubicBezTo>
                    <a:pt x="49239" y="89"/>
                    <a:pt x="49047" y="0"/>
                    <a:pt x="4884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1"/>
            <p:cNvGrpSpPr/>
            <p:nvPr/>
          </p:nvGrpSpPr>
          <p:grpSpPr>
            <a:xfrm>
              <a:off x="4400671" y="3821498"/>
              <a:ext cx="2583262" cy="2084187"/>
              <a:chOff x="4400671" y="3821498"/>
              <a:chExt cx="2583262" cy="2084187"/>
            </a:xfrm>
          </p:grpSpPr>
          <p:sp>
            <p:nvSpPr>
              <p:cNvPr id="449" name="Google Shape;449;p31"/>
              <p:cNvSpPr/>
              <p:nvPr/>
            </p:nvSpPr>
            <p:spPr>
              <a:xfrm rot="10800000">
                <a:off x="5304247" y="3821498"/>
                <a:ext cx="1515904" cy="1906570"/>
              </a:xfrm>
              <a:custGeom>
                <a:avLst/>
                <a:gdLst/>
                <a:ahLst/>
                <a:cxnLst/>
                <a:rect l="l" t="t" r="r" b="b"/>
                <a:pathLst>
                  <a:path w="29145" h="36656" extrusionOk="0">
                    <a:moveTo>
                      <a:pt x="28390" y="1"/>
                    </a:moveTo>
                    <a:cubicBezTo>
                      <a:pt x="28006" y="1"/>
                      <a:pt x="27666" y="311"/>
                      <a:pt x="27651" y="711"/>
                    </a:cubicBezTo>
                    <a:cubicBezTo>
                      <a:pt x="27651" y="873"/>
                      <a:pt x="27695" y="1021"/>
                      <a:pt x="27784" y="1139"/>
                    </a:cubicBezTo>
                    <a:lnTo>
                      <a:pt x="26128" y="2810"/>
                    </a:lnTo>
                    <a:lnTo>
                      <a:pt x="26128" y="2855"/>
                    </a:lnTo>
                    <a:lnTo>
                      <a:pt x="26128" y="10721"/>
                    </a:lnTo>
                    <a:lnTo>
                      <a:pt x="21248" y="15600"/>
                    </a:lnTo>
                    <a:lnTo>
                      <a:pt x="15630" y="15600"/>
                    </a:lnTo>
                    <a:lnTo>
                      <a:pt x="7719" y="23511"/>
                    </a:lnTo>
                    <a:lnTo>
                      <a:pt x="7719" y="28908"/>
                    </a:lnTo>
                    <a:lnTo>
                      <a:pt x="1287" y="35355"/>
                    </a:lnTo>
                    <a:cubicBezTo>
                      <a:pt x="1145" y="35234"/>
                      <a:pt x="973" y="35175"/>
                      <a:pt x="802" y="35175"/>
                    </a:cubicBezTo>
                    <a:cubicBezTo>
                      <a:pt x="615" y="35175"/>
                      <a:pt x="428" y="35246"/>
                      <a:pt x="281" y="35384"/>
                    </a:cubicBezTo>
                    <a:cubicBezTo>
                      <a:pt x="1" y="35680"/>
                      <a:pt x="1" y="36153"/>
                      <a:pt x="281" y="36434"/>
                    </a:cubicBezTo>
                    <a:cubicBezTo>
                      <a:pt x="429" y="36582"/>
                      <a:pt x="618" y="36656"/>
                      <a:pt x="806" y="36656"/>
                    </a:cubicBezTo>
                    <a:cubicBezTo>
                      <a:pt x="995" y="36656"/>
                      <a:pt x="1183" y="36582"/>
                      <a:pt x="1331" y="36434"/>
                    </a:cubicBezTo>
                    <a:cubicBezTo>
                      <a:pt x="1583" y="36183"/>
                      <a:pt x="1612" y="35798"/>
                      <a:pt x="1435" y="35517"/>
                    </a:cubicBezTo>
                    <a:lnTo>
                      <a:pt x="7941" y="29011"/>
                    </a:lnTo>
                    <a:lnTo>
                      <a:pt x="7941" y="23614"/>
                    </a:lnTo>
                    <a:lnTo>
                      <a:pt x="15718" y="15822"/>
                    </a:lnTo>
                    <a:lnTo>
                      <a:pt x="21337" y="15822"/>
                    </a:lnTo>
                    <a:lnTo>
                      <a:pt x="26350" y="10824"/>
                    </a:lnTo>
                    <a:lnTo>
                      <a:pt x="26350" y="10765"/>
                    </a:lnTo>
                    <a:lnTo>
                      <a:pt x="26350" y="2899"/>
                    </a:lnTo>
                    <a:lnTo>
                      <a:pt x="27932" y="1302"/>
                    </a:lnTo>
                    <a:cubicBezTo>
                      <a:pt x="28050" y="1406"/>
                      <a:pt x="28198" y="1465"/>
                      <a:pt x="28360" y="1480"/>
                    </a:cubicBezTo>
                    <a:cubicBezTo>
                      <a:pt x="28370" y="1480"/>
                      <a:pt x="28379" y="1480"/>
                      <a:pt x="28388" y="1480"/>
                    </a:cubicBezTo>
                    <a:cubicBezTo>
                      <a:pt x="28789" y="1480"/>
                      <a:pt x="29115" y="1160"/>
                      <a:pt x="29129" y="770"/>
                    </a:cubicBezTo>
                    <a:cubicBezTo>
                      <a:pt x="29144" y="548"/>
                      <a:pt x="29055" y="356"/>
                      <a:pt x="28922" y="208"/>
                    </a:cubicBezTo>
                    <a:cubicBezTo>
                      <a:pt x="28789" y="90"/>
                      <a:pt x="28612" y="1"/>
                      <a:pt x="2842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 rot="10800000">
                <a:off x="4400671" y="4257528"/>
                <a:ext cx="1229784" cy="1147500"/>
              </a:xfrm>
              <a:custGeom>
                <a:avLst/>
                <a:gdLst/>
                <a:ahLst/>
                <a:cxnLst/>
                <a:rect l="l" t="t" r="r" b="b"/>
                <a:pathLst>
                  <a:path w="23644" h="22062" extrusionOk="0">
                    <a:moveTo>
                      <a:pt x="22890" y="0"/>
                    </a:moveTo>
                    <a:cubicBezTo>
                      <a:pt x="22712" y="0"/>
                      <a:pt x="22535" y="74"/>
                      <a:pt x="22387" y="192"/>
                    </a:cubicBezTo>
                    <a:cubicBezTo>
                      <a:pt x="22254" y="325"/>
                      <a:pt x="22165" y="518"/>
                      <a:pt x="22151" y="710"/>
                    </a:cubicBezTo>
                    <a:cubicBezTo>
                      <a:pt x="22151" y="887"/>
                      <a:pt x="22210" y="1050"/>
                      <a:pt x="22313" y="1183"/>
                    </a:cubicBezTo>
                    <a:lnTo>
                      <a:pt x="19474" y="4022"/>
                    </a:lnTo>
                    <a:lnTo>
                      <a:pt x="19474" y="12938"/>
                    </a:lnTo>
                    <a:lnTo>
                      <a:pt x="15009" y="17403"/>
                    </a:lnTo>
                    <a:lnTo>
                      <a:pt x="4126" y="17403"/>
                    </a:lnTo>
                    <a:lnTo>
                      <a:pt x="563" y="20952"/>
                    </a:lnTo>
                    <a:lnTo>
                      <a:pt x="1" y="21529"/>
                    </a:lnTo>
                    <a:lnTo>
                      <a:pt x="1" y="22046"/>
                    </a:lnTo>
                    <a:cubicBezTo>
                      <a:pt x="60" y="22061"/>
                      <a:pt x="134" y="22061"/>
                      <a:pt x="208" y="22061"/>
                    </a:cubicBezTo>
                    <a:lnTo>
                      <a:pt x="208" y="21618"/>
                    </a:lnTo>
                    <a:lnTo>
                      <a:pt x="1080" y="20745"/>
                    </a:lnTo>
                    <a:lnTo>
                      <a:pt x="4215" y="17625"/>
                    </a:lnTo>
                    <a:lnTo>
                      <a:pt x="15097" y="17625"/>
                    </a:lnTo>
                    <a:lnTo>
                      <a:pt x="19696" y="13042"/>
                    </a:lnTo>
                    <a:lnTo>
                      <a:pt x="19696" y="4111"/>
                    </a:lnTo>
                    <a:lnTo>
                      <a:pt x="22461" y="1346"/>
                    </a:lnTo>
                    <a:cubicBezTo>
                      <a:pt x="22579" y="1420"/>
                      <a:pt x="22727" y="1479"/>
                      <a:pt x="22860" y="1479"/>
                    </a:cubicBezTo>
                    <a:cubicBezTo>
                      <a:pt x="23067" y="1479"/>
                      <a:pt x="23245" y="1420"/>
                      <a:pt x="23393" y="1287"/>
                    </a:cubicBezTo>
                    <a:cubicBezTo>
                      <a:pt x="23540" y="1153"/>
                      <a:pt x="23629" y="961"/>
                      <a:pt x="23629" y="769"/>
                    </a:cubicBezTo>
                    <a:cubicBezTo>
                      <a:pt x="23644" y="577"/>
                      <a:pt x="23570" y="385"/>
                      <a:pt x="23437" y="237"/>
                    </a:cubicBezTo>
                    <a:cubicBezTo>
                      <a:pt x="23437" y="237"/>
                      <a:pt x="23422" y="222"/>
                      <a:pt x="23422" y="222"/>
                    </a:cubicBezTo>
                    <a:cubicBezTo>
                      <a:pt x="23289" y="89"/>
                      <a:pt x="23112" y="15"/>
                      <a:pt x="229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 rot="10800000">
                <a:off x="5478881" y="5126541"/>
                <a:ext cx="456878" cy="669973"/>
              </a:xfrm>
              <a:custGeom>
                <a:avLst/>
                <a:gdLst/>
                <a:ahLst/>
                <a:cxnLst/>
                <a:rect l="l" t="t" r="r" b="b"/>
                <a:pathLst>
                  <a:path w="8784" h="12881" extrusionOk="0">
                    <a:moveTo>
                      <a:pt x="8030" y="1"/>
                    </a:moveTo>
                    <a:cubicBezTo>
                      <a:pt x="7852" y="1"/>
                      <a:pt x="7675" y="60"/>
                      <a:pt x="7527" y="193"/>
                    </a:cubicBezTo>
                    <a:cubicBezTo>
                      <a:pt x="7379" y="326"/>
                      <a:pt x="7305" y="504"/>
                      <a:pt x="7290" y="711"/>
                    </a:cubicBezTo>
                    <a:cubicBezTo>
                      <a:pt x="7290" y="859"/>
                      <a:pt x="7335" y="1006"/>
                      <a:pt x="7409" y="1125"/>
                    </a:cubicBezTo>
                    <a:lnTo>
                      <a:pt x="4836" y="3697"/>
                    </a:lnTo>
                    <a:lnTo>
                      <a:pt x="4836" y="3742"/>
                    </a:lnTo>
                    <a:lnTo>
                      <a:pt x="4836" y="10751"/>
                    </a:lnTo>
                    <a:lnTo>
                      <a:pt x="3535" y="12037"/>
                    </a:lnTo>
                    <a:lnTo>
                      <a:pt x="1479" y="12037"/>
                    </a:lnTo>
                    <a:cubicBezTo>
                      <a:pt x="1464" y="11889"/>
                      <a:pt x="1405" y="11756"/>
                      <a:pt x="1287" y="11638"/>
                    </a:cubicBezTo>
                    <a:cubicBezTo>
                      <a:pt x="1287" y="11638"/>
                      <a:pt x="1287" y="11623"/>
                      <a:pt x="1272" y="11623"/>
                    </a:cubicBezTo>
                    <a:cubicBezTo>
                      <a:pt x="1139" y="11490"/>
                      <a:pt x="962" y="11416"/>
                      <a:pt x="784" y="11401"/>
                    </a:cubicBezTo>
                    <a:cubicBezTo>
                      <a:pt x="775" y="11401"/>
                      <a:pt x="766" y="11401"/>
                      <a:pt x="757" y="11401"/>
                    </a:cubicBezTo>
                    <a:cubicBezTo>
                      <a:pt x="356" y="11401"/>
                      <a:pt x="30" y="11720"/>
                      <a:pt x="15" y="12111"/>
                    </a:cubicBezTo>
                    <a:cubicBezTo>
                      <a:pt x="1" y="12525"/>
                      <a:pt x="311" y="12865"/>
                      <a:pt x="725" y="12880"/>
                    </a:cubicBezTo>
                    <a:cubicBezTo>
                      <a:pt x="735" y="12880"/>
                      <a:pt x="745" y="12880"/>
                      <a:pt x="755" y="12880"/>
                    </a:cubicBezTo>
                    <a:cubicBezTo>
                      <a:pt x="1112" y="12880"/>
                      <a:pt x="1422" y="12619"/>
                      <a:pt x="1479" y="12259"/>
                    </a:cubicBezTo>
                    <a:lnTo>
                      <a:pt x="3638" y="12259"/>
                    </a:lnTo>
                    <a:lnTo>
                      <a:pt x="5058" y="10839"/>
                    </a:lnTo>
                    <a:lnTo>
                      <a:pt x="5058" y="10795"/>
                    </a:lnTo>
                    <a:lnTo>
                      <a:pt x="5058" y="3786"/>
                    </a:lnTo>
                    <a:lnTo>
                      <a:pt x="7556" y="1287"/>
                    </a:lnTo>
                    <a:cubicBezTo>
                      <a:pt x="7675" y="1406"/>
                      <a:pt x="7837" y="1465"/>
                      <a:pt x="8000" y="1480"/>
                    </a:cubicBezTo>
                    <a:cubicBezTo>
                      <a:pt x="8207" y="1480"/>
                      <a:pt x="8384" y="1406"/>
                      <a:pt x="8532" y="1273"/>
                    </a:cubicBezTo>
                    <a:cubicBezTo>
                      <a:pt x="8680" y="1139"/>
                      <a:pt x="8769" y="962"/>
                      <a:pt x="8769" y="770"/>
                    </a:cubicBezTo>
                    <a:cubicBezTo>
                      <a:pt x="8784" y="563"/>
                      <a:pt x="8710" y="385"/>
                      <a:pt x="8577" y="238"/>
                    </a:cubicBezTo>
                    <a:cubicBezTo>
                      <a:pt x="8562" y="223"/>
                      <a:pt x="8562" y="223"/>
                      <a:pt x="8547" y="208"/>
                    </a:cubicBezTo>
                    <a:cubicBezTo>
                      <a:pt x="8429" y="75"/>
                      <a:pt x="8251" y="1"/>
                      <a:pt x="805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rot="10800000">
                <a:off x="5471930" y="4196606"/>
                <a:ext cx="1512003" cy="1709079"/>
              </a:xfrm>
              <a:custGeom>
                <a:avLst/>
                <a:gdLst/>
                <a:ahLst/>
                <a:cxnLst/>
                <a:rect l="l" t="t" r="r" b="b"/>
                <a:pathLst>
                  <a:path w="29070" h="32859" extrusionOk="0">
                    <a:moveTo>
                      <a:pt x="28330" y="0"/>
                    </a:moveTo>
                    <a:cubicBezTo>
                      <a:pt x="28138" y="0"/>
                      <a:pt x="27961" y="59"/>
                      <a:pt x="27828" y="193"/>
                    </a:cubicBezTo>
                    <a:cubicBezTo>
                      <a:pt x="27680" y="326"/>
                      <a:pt x="27591" y="503"/>
                      <a:pt x="27591" y="710"/>
                    </a:cubicBezTo>
                    <a:cubicBezTo>
                      <a:pt x="27576" y="858"/>
                      <a:pt x="27621" y="991"/>
                      <a:pt x="27695" y="1124"/>
                    </a:cubicBezTo>
                    <a:lnTo>
                      <a:pt x="24723" y="4096"/>
                    </a:lnTo>
                    <a:cubicBezTo>
                      <a:pt x="24737" y="4022"/>
                      <a:pt x="24767" y="3963"/>
                      <a:pt x="24767" y="3889"/>
                    </a:cubicBezTo>
                    <a:cubicBezTo>
                      <a:pt x="24767" y="3682"/>
                      <a:pt x="24708" y="3505"/>
                      <a:pt x="24560" y="3357"/>
                    </a:cubicBezTo>
                    <a:cubicBezTo>
                      <a:pt x="24560" y="3342"/>
                      <a:pt x="24560" y="3342"/>
                      <a:pt x="24545" y="3327"/>
                    </a:cubicBezTo>
                    <a:cubicBezTo>
                      <a:pt x="24412" y="3209"/>
                      <a:pt x="24235" y="3120"/>
                      <a:pt x="24057" y="3120"/>
                    </a:cubicBezTo>
                    <a:cubicBezTo>
                      <a:pt x="24040" y="3119"/>
                      <a:pt x="24022" y="3118"/>
                      <a:pt x="24005" y="3118"/>
                    </a:cubicBezTo>
                    <a:cubicBezTo>
                      <a:pt x="23820" y="3118"/>
                      <a:pt x="23660" y="3191"/>
                      <a:pt x="23525" y="3312"/>
                    </a:cubicBezTo>
                    <a:cubicBezTo>
                      <a:pt x="23377" y="3445"/>
                      <a:pt x="23288" y="3638"/>
                      <a:pt x="23288" y="3830"/>
                    </a:cubicBezTo>
                    <a:cubicBezTo>
                      <a:pt x="23274" y="3993"/>
                      <a:pt x="23333" y="4155"/>
                      <a:pt x="23436" y="4288"/>
                    </a:cubicBezTo>
                    <a:lnTo>
                      <a:pt x="18779" y="8946"/>
                    </a:lnTo>
                    <a:lnTo>
                      <a:pt x="18779" y="14180"/>
                    </a:lnTo>
                    <a:lnTo>
                      <a:pt x="11178" y="21780"/>
                    </a:lnTo>
                    <a:lnTo>
                      <a:pt x="5915" y="21780"/>
                    </a:lnTo>
                    <a:lnTo>
                      <a:pt x="695" y="27000"/>
                    </a:lnTo>
                    <a:lnTo>
                      <a:pt x="695" y="31391"/>
                    </a:lnTo>
                    <a:cubicBezTo>
                      <a:pt x="547" y="31421"/>
                      <a:pt x="399" y="31495"/>
                      <a:pt x="281" y="31598"/>
                    </a:cubicBezTo>
                    <a:cubicBezTo>
                      <a:pt x="0" y="31894"/>
                      <a:pt x="0" y="32367"/>
                      <a:pt x="281" y="32648"/>
                    </a:cubicBezTo>
                    <a:cubicBezTo>
                      <a:pt x="429" y="32789"/>
                      <a:pt x="617" y="32859"/>
                      <a:pt x="806" y="32859"/>
                    </a:cubicBezTo>
                    <a:cubicBezTo>
                      <a:pt x="994" y="32859"/>
                      <a:pt x="1183" y="32789"/>
                      <a:pt x="1331" y="32648"/>
                    </a:cubicBezTo>
                    <a:cubicBezTo>
                      <a:pt x="1612" y="32367"/>
                      <a:pt x="1612" y="31894"/>
                      <a:pt x="1331" y="31598"/>
                    </a:cubicBezTo>
                    <a:cubicBezTo>
                      <a:pt x="1213" y="31495"/>
                      <a:pt x="1065" y="31421"/>
                      <a:pt x="917" y="31391"/>
                    </a:cubicBezTo>
                    <a:lnTo>
                      <a:pt x="917" y="27089"/>
                    </a:lnTo>
                    <a:lnTo>
                      <a:pt x="6003" y="22002"/>
                    </a:lnTo>
                    <a:lnTo>
                      <a:pt x="11267" y="22002"/>
                    </a:lnTo>
                    <a:lnTo>
                      <a:pt x="19000" y="14284"/>
                    </a:lnTo>
                    <a:lnTo>
                      <a:pt x="19000" y="9035"/>
                    </a:lnTo>
                    <a:lnTo>
                      <a:pt x="23584" y="4451"/>
                    </a:lnTo>
                    <a:cubicBezTo>
                      <a:pt x="23599" y="4466"/>
                      <a:pt x="23614" y="4466"/>
                      <a:pt x="23643" y="4481"/>
                    </a:cubicBezTo>
                    <a:cubicBezTo>
                      <a:pt x="23614" y="4554"/>
                      <a:pt x="23599" y="4628"/>
                      <a:pt x="23599" y="4702"/>
                    </a:cubicBezTo>
                    <a:cubicBezTo>
                      <a:pt x="23584" y="4895"/>
                      <a:pt x="23658" y="5087"/>
                      <a:pt x="23791" y="5235"/>
                    </a:cubicBezTo>
                    <a:cubicBezTo>
                      <a:pt x="23835" y="5279"/>
                      <a:pt x="23895" y="5323"/>
                      <a:pt x="23939" y="5353"/>
                    </a:cubicBezTo>
                    <a:cubicBezTo>
                      <a:pt x="23909" y="5353"/>
                      <a:pt x="23880" y="5338"/>
                      <a:pt x="23850" y="5338"/>
                    </a:cubicBezTo>
                    <a:cubicBezTo>
                      <a:pt x="23658" y="5338"/>
                      <a:pt x="23466" y="5397"/>
                      <a:pt x="23318" y="5530"/>
                    </a:cubicBezTo>
                    <a:cubicBezTo>
                      <a:pt x="23170" y="5663"/>
                      <a:pt x="23096" y="5856"/>
                      <a:pt x="23081" y="6048"/>
                    </a:cubicBezTo>
                    <a:cubicBezTo>
                      <a:pt x="23081" y="6240"/>
                      <a:pt x="23140" y="6432"/>
                      <a:pt x="23274" y="6580"/>
                    </a:cubicBezTo>
                    <a:cubicBezTo>
                      <a:pt x="23407" y="6713"/>
                      <a:pt x="23569" y="6787"/>
                      <a:pt x="23747" y="6817"/>
                    </a:cubicBezTo>
                    <a:lnTo>
                      <a:pt x="23747" y="11607"/>
                    </a:lnTo>
                    <a:lnTo>
                      <a:pt x="23155" y="12214"/>
                    </a:lnTo>
                    <a:lnTo>
                      <a:pt x="21470" y="12214"/>
                    </a:lnTo>
                    <a:cubicBezTo>
                      <a:pt x="21455" y="12036"/>
                      <a:pt x="21396" y="11888"/>
                      <a:pt x="21277" y="11755"/>
                    </a:cubicBezTo>
                    <a:cubicBezTo>
                      <a:pt x="21277" y="11755"/>
                      <a:pt x="21263" y="11741"/>
                      <a:pt x="21263" y="11741"/>
                    </a:cubicBezTo>
                    <a:cubicBezTo>
                      <a:pt x="21130" y="11607"/>
                      <a:pt x="20952" y="11534"/>
                      <a:pt x="20760" y="11519"/>
                    </a:cubicBezTo>
                    <a:cubicBezTo>
                      <a:pt x="20568" y="11519"/>
                      <a:pt x="20375" y="11593"/>
                      <a:pt x="20242" y="11726"/>
                    </a:cubicBezTo>
                    <a:cubicBezTo>
                      <a:pt x="20095" y="11859"/>
                      <a:pt x="20006" y="12036"/>
                      <a:pt x="20006" y="12228"/>
                    </a:cubicBezTo>
                    <a:cubicBezTo>
                      <a:pt x="19991" y="12435"/>
                      <a:pt x="20065" y="12628"/>
                      <a:pt x="20198" y="12761"/>
                    </a:cubicBezTo>
                    <a:cubicBezTo>
                      <a:pt x="20331" y="12909"/>
                      <a:pt x="20509" y="12997"/>
                      <a:pt x="20701" y="12997"/>
                    </a:cubicBezTo>
                    <a:cubicBezTo>
                      <a:pt x="20718" y="12999"/>
                      <a:pt x="20736" y="12999"/>
                      <a:pt x="20753" y="12999"/>
                    </a:cubicBezTo>
                    <a:cubicBezTo>
                      <a:pt x="20940" y="12999"/>
                      <a:pt x="21111" y="12927"/>
                      <a:pt x="21233" y="12805"/>
                    </a:cubicBezTo>
                    <a:cubicBezTo>
                      <a:pt x="21351" y="12702"/>
                      <a:pt x="21425" y="12569"/>
                      <a:pt x="21455" y="12421"/>
                    </a:cubicBezTo>
                    <a:lnTo>
                      <a:pt x="23244" y="12421"/>
                    </a:lnTo>
                    <a:lnTo>
                      <a:pt x="23969" y="11696"/>
                    </a:lnTo>
                    <a:lnTo>
                      <a:pt x="23969" y="6802"/>
                    </a:lnTo>
                    <a:cubicBezTo>
                      <a:pt x="24102" y="6772"/>
                      <a:pt x="24220" y="6713"/>
                      <a:pt x="24323" y="6625"/>
                    </a:cubicBezTo>
                    <a:cubicBezTo>
                      <a:pt x="24471" y="6491"/>
                      <a:pt x="24545" y="6299"/>
                      <a:pt x="24560" y="6107"/>
                    </a:cubicBezTo>
                    <a:cubicBezTo>
                      <a:pt x="24560" y="5915"/>
                      <a:pt x="24501" y="5723"/>
                      <a:pt x="24368" y="5575"/>
                    </a:cubicBezTo>
                    <a:cubicBezTo>
                      <a:pt x="24353" y="5575"/>
                      <a:pt x="24353" y="5560"/>
                      <a:pt x="24338" y="5560"/>
                    </a:cubicBezTo>
                    <a:cubicBezTo>
                      <a:pt x="24309" y="5516"/>
                      <a:pt x="24264" y="5486"/>
                      <a:pt x="24205" y="5456"/>
                    </a:cubicBezTo>
                    <a:cubicBezTo>
                      <a:pt x="24235" y="5456"/>
                      <a:pt x="24264" y="5471"/>
                      <a:pt x="24309" y="5471"/>
                    </a:cubicBezTo>
                    <a:cubicBezTo>
                      <a:pt x="24501" y="5471"/>
                      <a:pt x="24693" y="5397"/>
                      <a:pt x="24826" y="5264"/>
                    </a:cubicBezTo>
                    <a:cubicBezTo>
                      <a:pt x="24974" y="5131"/>
                      <a:pt x="25063" y="4954"/>
                      <a:pt x="25063" y="4761"/>
                    </a:cubicBezTo>
                    <a:cubicBezTo>
                      <a:pt x="25077" y="4569"/>
                      <a:pt x="25018" y="4392"/>
                      <a:pt x="24885" y="4244"/>
                    </a:cubicBezTo>
                    <a:lnTo>
                      <a:pt x="27842" y="1287"/>
                    </a:lnTo>
                    <a:cubicBezTo>
                      <a:pt x="27976" y="1390"/>
                      <a:pt x="28123" y="1464"/>
                      <a:pt x="28301" y="1464"/>
                    </a:cubicBezTo>
                    <a:cubicBezTo>
                      <a:pt x="28317" y="1465"/>
                      <a:pt x="28333" y="1466"/>
                      <a:pt x="28350" y="1466"/>
                    </a:cubicBezTo>
                    <a:cubicBezTo>
                      <a:pt x="28525" y="1466"/>
                      <a:pt x="28698" y="1394"/>
                      <a:pt x="28833" y="1272"/>
                    </a:cubicBezTo>
                    <a:cubicBezTo>
                      <a:pt x="28981" y="1139"/>
                      <a:pt x="29055" y="961"/>
                      <a:pt x="29070" y="754"/>
                    </a:cubicBezTo>
                    <a:cubicBezTo>
                      <a:pt x="29070" y="562"/>
                      <a:pt x="29011" y="370"/>
                      <a:pt x="28863" y="237"/>
                    </a:cubicBezTo>
                    <a:cubicBezTo>
                      <a:pt x="28863" y="222"/>
                      <a:pt x="28863" y="222"/>
                      <a:pt x="28848" y="207"/>
                    </a:cubicBezTo>
                    <a:cubicBezTo>
                      <a:pt x="28715" y="74"/>
                      <a:pt x="28537" y="0"/>
                      <a:pt x="283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 rot="10800000">
                <a:off x="5416537" y="3964323"/>
                <a:ext cx="1550493" cy="1779088"/>
              </a:xfrm>
              <a:custGeom>
                <a:avLst/>
                <a:gdLst/>
                <a:ahLst/>
                <a:cxnLst/>
                <a:rect l="l" t="t" r="r" b="b"/>
                <a:pathLst>
                  <a:path w="29810" h="34205" extrusionOk="0">
                    <a:moveTo>
                      <a:pt x="29070" y="0"/>
                    </a:moveTo>
                    <a:cubicBezTo>
                      <a:pt x="28878" y="0"/>
                      <a:pt x="28700" y="74"/>
                      <a:pt x="28567" y="192"/>
                    </a:cubicBezTo>
                    <a:cubicBezTo>
                      <a:pt x="28419" y="325"/>
                      <a:pt x="28331" y="518"/>
                      <a:pt x="28331" y="710"/>
                    </a:cubicBezTo>
                    <a:cubicBezTo>
                      <a:pt x="28316" y="873"/>
                      <a:pt x="28375" y="1035"/>
                      <a:pt x="28479" y="1168"/>
                    </a:cubicBezTo>
                    <a:lnTo>
                      <a:pt x="26364" y="3283"/>
                    </a:lnTo>
                    <a:lnTo>
                      <a:pt x="26364" y="3327"/>
                    </a:lnTo>
                    <a:lnTo>
                      <a:pt x="26364" y="11031"/>
                    </a:lnTo>
                    <a:lnTo>
                      <a:pt x="23939" y="13456"/>
                    </a:lnTo>
                    <a:lnTo>
                      <a:pt x="18616" y="13456"/>
                    </a:lnTo>
                    <a:lnTo>
                      <a:pt x="13796" y="18261"/>
                    </a:lnTo>
                    <a:lnTo>
                      <a:pt x="10853" y="21144"/>
                    </a:lnTo>
                    <a:lnTo>
                      <a:pt x="8074" y="21144"/>
                    </a:lnTo>
                    <a:lnTo>
                      <a:pt x="5146" y="24057"/>
                    </a:lnTo>
                    <a:lnTo>
                      <a:pt x="5146" y="28892"/>
                    </a:lnTo>
                    <a:lnTo>
                      <a:pt x="1198" y="32840"/>
                    </a:lnTo>
                    <a:cubicBezTo>
                      <a:pt x="1079" y="32765"/>
                      <a:pt x="942" y="32727"/>
                      <a:pt x="805" y="32727"/>
                    </a:cubicBezTo>
                    <a:cubicBezTo>
                      <a:pt x="616" y="32727"/>
                      <a:pt x="427" y="32799"/>
                      <a:pt x="281" y="32944"/>
                    </a:cubicBezTo>
                    <a:cubicBezTo>
                      <a:pt x="0" y="33240"/>
                      <a:pt x="0" y="33698"/>
                      <a:pt x="281" y="33994"/>
                    </a:cubicBezTo>
                    <a:cubicBezTo>
                      <a:pt x="429" y="34134"/>
                      <a:pt x="618" y="34204"/>
                      <a:pt x="806" y="34204"/>
                    </a:cubicBezTo>
                    <a:cubicBezTo>
                      <a:pt x="995" y="34204"/>
                      <a:pt x="1183" y="34134"/>
                      <a:pt x="1331" y="33994"/>
                    </a:cubicBezTo>
                    <a:cubicBezTo>
                      <a:pt x="1597" y="33713"/>
                      <a:pt x="1612" y="33284"/>
                      <a:pt x="1361" y="32988"/>
                    </a:cubicBezTo>
                    <a:lnTo>
                      <a:pt x="5368" y="28996"/>
                    </a:lnTo>
                    <a:lnTo>
                      <a:pt x="5368" y="24146"/>
                    </a:lnTo>
                    <a:lnTo>
                      <a:pt x="8162" y="21366"/>
                    </a:lnTo>
                    <a:lnTo>
                      <a:pt x="10942" y="21366"/>
                    </a:lnTo>
                    <a:lnTo>
                      <a:pt x="10987" y="21337"/>
                    </a:lnTo>
                    <a:lnTo>
                      <a:pt x="13959" y="18424"/>
                    </a:lnTo>
                    <a:lnTo>
                      <a:pt x="18705" y="13677"/>
                    </a:lnTo>
                    <a:lnTo>
                      <a:pt x="24028" y="13677"/>
                    </a:lnTo>
                    <a:lnTo>
                      <a:pt x="26586" y="11134"/>
                    </a:lnTo>
                    <a:lnTo>
                      <a:pt x="26586" y="11075"/>
                    </a:lnTo>
                    <a:lnTo>
                      <a:pt x="26586" y="3371"/>
                    </a:lnTo>
                    <a:lnTo>
                      <a:pt x="28626" y="1331"/>
                    </a:lnTo>
                    <a:cubicBezTo>
                      <a:pt x="28745" y="1420"/>
                      <a:pt x="28893" y="1464"/>
                      <a:pt x="29040" y="1479"/>
                    </a:cubicBezTo>
                    <a:cubicBezTo>
                      <a:pt x="29233" y="1479"/>
                      <a:pt x="29425" y="1420"/>
                      <a:pt x="29573" y="1287"/>
                    </a:cubicBezTo>
                    <a:cubicBezTo>
                      <a:pt x="29706" y="1139"/>
                      <a:pt x="29795" y="961"/>
                      <a:pt x="29809" y="769"/>
                    </a:cubicBezTo>
                    <a:cubicBezTo>
                      <a:pt x="29809" y="562"/>
                      <a:pt x="29735" y="385"/>
                      <a:pt x="29602" y="237"/>
                    </a:cubicBezTo>
                    <a:cubicBezTo>
                      <a:pt x="29602" y="222"/>
                      <a:pt x="29588" y="222"/>
                      <a:pt x="29588" y="207"/>
                    </a:cubicBezTo>
                    <a:cubicBezTo>
                      <a:pt x="29454" y="89"/>
                      <a:pt x="29277" y="0"/>
                      <a:pt x="291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4" name="Google Shape;454;p31"/>
            <p:cNvSpPr/>
            <p:nvPr/>
          </p:nvSpPr>
          <p:spPr>
            <a:xfrm rot="10800000">
              <a:off x="3496279" y="5182515"/>
              <a:ext cx="470713" cy="336365"/>
            </a:xfrm>
            <a:custGeom>
              <a:avLst/>
              <a:gdLst/>
              <a:ahLst/>
              <a:cxnLst/>
              <a:rect l="l" t="t" r="r" b="b"/>
              <a:pathLst>
                <a:path w="9050" h="6467" extrusionOk="0">
                  <a:moveTo>
                    <a:pt x="8295" y="1"/>
                  </a:moveTo>
                  <a:cubicBezTo>
                    <a:pt x="8295" y="1"/>
                    <a:pt x="8281" y="1"/>
                    <a:pt x="8266" y="16"/>
                  </a:cubicBezTo>
                  <a:cubicBezTo>
                    <a:pt x="7896" y="30"/>
                    <a:pt x="7600" y="311"/>
                    <a:pt x="7571" y="681"/>
                  </a:cubicBezTo>
                  <a:lnTo>
                    <a:pt x="5693" y="681"/>
                  </a:lnTo>
                  <a:lnTo>
                    <a:pt x="1242" y="5132"/>
                  </a:lnTo>
                  <a:cubicBezTo>
                    <a:pt x="1108" y="5038"/>
                    <a:pt x="953" y="4990"/>
                    <a:pt x="799" y="4990"/>
                  </a:cubicBezTo>
                  <a:cubicBezTo>
                    <a:pt x="612" y="4990"/>
                    <a:pt x="427" y="5060"/>
                    <a:pt x="281" y="5206"/>
                  </a:cubicBezTo>
                  <a:cubicBezTo>
                    <a:pt x="0" y="5486"/>
                    <a:pt x="0" y="5960"/>
                    <a:pt x="281" y="6255"/>
                  </a:cubicBezTo>
                  <a:cubicBezTo>
                    <a:pt x="429" y="6396"/>
                    <a:pt x="618" y="6466"/>
                    <a:pt x="806" y="6466"/>
                  </a:cubicBezTo>
                  <a:cubicBezTo>
                    <a:pt x="995" y="6466"/>
                    <a:pt x="1183" y="6396"/>
                    <a:pt x="1331" y="6255"/>
                  </a:cubicBezTo>
                  <a:cubicBezTo>
                    <a:pt x="1597" y="5989"/>
                    <a:pt x="1612" y="5575"/>
                    <a:pt x="1405" y="5294"/>
                  </a:cubicBezTo>
                  <a:lnTo>
                    <a:pt x="5782" y="903"/>
                  </a:lnTo>
                  <a:lnTo>
                    <a:pt x="7586" y="903"/>
                  </a:lnTo>
                  <a:cubicBezTo>
                    <a:pt x="7615" y="1051"/>
                    <a:pt x="7689" y="1184"/>
                    <a:pt x="7793" y="1287"/>
                  </a:cubicBezTo>
                  <a:cubicBezTo>
                    <a:pt x="7928" y="1409"/>
                    <a:pt x="8101" y="1481"/>
                    <a:pt x="8276" y="1481"/>
                  </a:cubicBezTo>
                  <a:cubicBezTo>
                    <a:pt x="8292" y="1481"/>
                    <a:pt x="8309" y="1481"/>
                    <a:pt x="8325" y="1479"/>
                  </a:cubicBezTo>
                  <a:cubicBezTo>
                    <a:pt x="8532" y="1479"/>
                    <a:pt x="8709" y="1391"/>
                    <a:pt x="8842" y="1243"/>
                  </a:cubicBezTo>
                  <a:cubicBezTo>
                    <a:pt x="8976" y="1110"/>
                    <a:pt x="9049" y="918"/>
                    <a:pt x="9035" y="711"/>
                  </a:cubicBezTo>
                  <a:cubicBezTo>
                    <a:pt x="9035" y="518"/>
                    <a:pt x="8946" y="356"/>
                    <a:pt x="8828" y="223"/>
                  </a:cubicBezTo>
                  <a:cubicBezTo>
                    <a:pt x="8695" y="89"/>
                    <a:pt x="8502" y="1"/>
                    <a:pt x="829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 rot="10800000">
              <a:off x="3219407" y="5014867"/>
              <a:ext cx="1045191" cy="900804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1" y="0"/>
                  </a:moveTo>
                  <a:cubicBezTo>
                    <a:pt x="19089" y="0"/>
                    <a:pt x="18912" y="59"/>
                    <a:pt x="18764" y="207"/>
                  </a:cubicBezTo>
                  <a:cubicBezTo>
                    <a:pt x="18498" y="473"/>
                    <a:pt x="18483" y="887"/>
                    <a:pt x="18705" y="1183"/>
                  </a:cubicBezTo>
                  <a:lnTo>
                    <a:pt x="16871" y="3002"/>
                  </a:lnTo>
                  <a:lnTo>
                    <a:pt x="11238" y="3253"/>
                  </a:lnTo>
                  <a:lnTo>
                    <a:pt x="11208" y="3253"/>
                  </a:lnTo>
                  <a:lnTo>
                    <a:pt x="6210" y="8251"/>
                  </a:lnTo>
                  <a:lnTo>
                    <a:pt x="6210" y="10912"/>
                  </a:lnTo>
                  <a:lnTo>
                    <a:pt x="1183" y="15940"/>
                  </a:lnTo>
                  <a:cubicBezTo>
                    <a:pt x="1071" y="15875"/>
                    <a:pt x="945" y="15843"/>
                    <a:pt x="819" y="15843"/>
                  </a:cubicBezTo>
                  <a:cubicBezTo>
                    <a:pt x="629" y="15843"/>
                    <a:pt x="438" y="15916"/>
                    <a:pt x="296" y="16058"/>
                  </a:cubicBezTo>
                  <a:cubicBezTo>
                    <a:pt x="0" y="16339"/>
                    <a:pt x="0" y="16812"/>
                    <a:pt x="296" y="17108"/>
                  </a:cubicBezTo>
                  <a:cubicBezTo>
                    <a:pt x="436" y="17248"/>
                    <a:pt x="625" y="17318"/>
                    <a:pt x="813" y="17318"/>
                  </a:cubicBezTo>
                  <a:cubicBezTo>
                    <a:pt x="1002" y="17318"/>
                    <a:pt x="1190" y="17248"/>
                    <a:pt x="1331" y="17108"/>
                  </a:cubicBezTo>
                  <a:cubicBezTo>
                    <a:pt x="1612" y="16827"/>
                    <a:pt x="1627" y="16368"/>
                    <a:pt x="1360" y="16073"/>
                  </a:cubicBezTo>
                  <a:lnTo>
                    <a:pt x="6432" y="11001"/>
                  </a:lnTo>
                  <a:lnTo>
                    <a:pt x="6432" y="8340"/>
                  </a:lnTo>
                  <a:lnTo>
                    <a:pt x="11297" y="3475"/>
                  </a:lnTo>
                  <a:lnTo>
                    <a:pt x="16930" y="3223"/>
                  </a:lnTo>
                  <a:lnTo>
                    <a:pt x="16975" y="3223"/>
                  </a:lnTo>
                  <a:lnTo>
                    <a:pt x="18852" y="1331"/>
                  </a:lnTo>
                  <a:cubicBezTo>
                    <a:pt x="18984" y="1423"/>
                    <a:pt x="19135" y="1468"/>
                    <a:pt x="19285" y="1468"/>
                  </a:cubicBezTo>
                  <a:cubicBezTo>
                    <a:pt x="19473" y="1468"/>
                    <a:pt x="19659" y="1397"/>
                    <a:pt x="19799" y="1257"/>
                  </a:cubicBezTo>
                  <a:cubicBezTo>
                    <a:pt x="20095" y="961"/>
                    <a:pt x="20095" y="503"/>
                    <a:pt x="19799" y="207"/>
                  </a:cubicBezTo>
                  <a:cubicBezTo>
                    <a:pt x="19666" y="59"/>
                    <a:pt x="19473" y="0"/>
                    <a:pt x="192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 rot="10800000">
              <a:off x="4915173" y="4769739"/>
              <a:ext cx="894459" cy="916772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 rot="10800000">
              <a:off x="4651393" y="4877410"/>
              <a:ext cx="303805" cy="638401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 rot="10800000">
              <a:off x="4495243" y="4739732"/>
              <a:ext cx="728383" cy="809106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 rot="10800000">
              <a:off x="5078968" y="4813535"/>
              <a:ext cx="513779" cy="828403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 rot="10800000">
              <a:off x="6099471" y="4821864"/>
              <a:ext cx="573802" cy="570889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 rot="10800000">
              <a:off x="5014376" y="4731113"/>
              <a:ext cx="339226" cy="330956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7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3"/>
          <p:cNvSpPr/>
          <p:nvPr/>
        </p:nvSpPr>
        <p:spPr>
          <a:xfrm flipH="1">
            <a:off x="0" y="108032"/>
            <a:ext cx="3699285" cy="3470017"/>
          </a:xfrm>
          <a:custGeom>
            <a:avLst/>
            <a:gdLst/>
            <a:ahLst/>
            <a:cxnLst/>
            <a:rect l="l" t="t" r="r" b="b"/>
            <a:pathLst>
              <a:path w="60846" h="57075" extrusionOk="0">
                <a:moveTo>
                  <a:pt x="35280" y="25832"/>
                </a:moveTo>
                <a:cubicBezTo>
                  <a:pt x="35310" y="25920"/>
                  <a:pt x="35354" y="25994"/>
                  <a:pt x="35413" y="26053"/>
                </a:cubicBezTo>
                <a:lnTo>
                  <a:pt x="33831" y="27650"/>
                </a:lnTo>
                <a:lnTo>
                  <a:pt x="33476" y="27650"/>
                </a:lnTo>
                <a:lnTo>
                  <a:pt x="35280" y="25832"/>
                </a:lnTo>
                <a:close/>
                <a:moveTo>
                  <a:pt x="32944" y="27872"/>
                </a:moveTo>
                <a:lnTo>
                  <a:pt x="30563" y="30238"/>
                </a:lnTo>
                <a:lnTo>
                  <a:pt x="27665" y="30238"/>
                </a:lnTo>
                <a:lnTo>
                  <a:pt x="30031" y="27872"/>
                </a:lnTo>
                <a:close/>
                <a:moveTo>
                  <a:pt x="35561" y="27902"/>
                </a:moveTo>
                <a:cubicBezTo>
                  <a:pt x="35576" y="28005"/>
                  <a:pt x="35620" y="28109"/>
                  <a:pt x="35679" y="28183"/>
                </a:cubicBezTo>
                <a:lnTo>
                  <a:pt x="33639" y="30238"/>
                </a:lnTo>
                <a:lnTo>
                  <a:pt x="33225" y="30238"/>
                </a:lnTo>
                <a:lnTo>
                  <a:pt x="35561" y="27902"/>
                </a:lnTo>
                <a:close/>
                <a:moveTo>
                  <a:pt x="32693" y="30460"/>
                </a:moveTo>
                <a:lnTo>
                  <a:pt x="31229" y="31924"/>
                </a:lnTo>
                <a:lnTo>
                  <a:pt x="29188" y="31924"/>
                </a:lnTo>
                <a:lnTo>
                  <a:pt x="30667" y="30460"/>
                </a:lnTo>
                <a:close/>
                <a:moveTo>
                  <a:pt x="37557" y="30903"/>
                </a:moveTo>
                <a:cubicBezTo>
                  <a:pt x="37572" y="31036"/>
                  <a:pt x="37616" y="31140"/>
                  <a:pt x="37690" y="31243"/>
                </a:cubicBezTo>
                <a:lnTo>
                  <a:pt x="36522" y="32411"/>
                </a:lnTo>
                <a:cubicBezTo>
                  <a:pt x="36457" y="32390"/>
                  <a:pt x="36392" y="32376"/>
                  <a:pt x="36322" y="32376"/>
                </a:cubicBezTo>
                <a:cubicBezTo>
                  <a:pt x="36296" y="32376"/>
                  <a:pt x="36269" y="32378"/>
                  <a:pt x="36241" y="32382"/>
                </a:cubicBezTo>
                <a:cubicBezTo>
                  <a:pt x="36167" y="32382"/>
                  <a:pt x="36108" y="32397"/>
                  <a:pt x="36034" y="32411"/>
                </a:cubicBezTo>
                <a:lnTo>
                  <a:pt x="37557" y="30903"/>
                </a:lnTo>
                <a:close/>
                <a:moveTo>
                  <a:pt x="33742" y="32145"/>
                </a:moveTo>
                <a:lnTo>
                  <a:pt x="32722" y="33166"/>
                </a:lnTo>
                <a:lnTo>
                  <a:pt x="30475" y="33166"/>
                </a:lnTo>
                <a:lnTo>
                  <a:pt x="30475" y="32988"/>
                </a:lnTo>
                <a:lnTo>
                  <a:pt x="31317" y="32145"/>
                </a:lnTo>
                <a:close/>
                <a:moveTo>
                  <a:pt x="38829" y="28360"/>
                </a:moveTo>
                <a:cubicBezTo>
                  <a:pt x="38711" y="28493"/>
                  <a:pt x="38651" y="28656"/>
                  <a:pt x="38666" y="28833"/>
                </a:cubicBezTo>
                <a:cubicBezTo>
                  <a:pt x="38666" y="29011"/>
                  <a:pt x="38740" y="29173"/>
                  <a:pt x="38844" y="29292"/>
                </a:cubicBezTo>
                <a:lnTo>
                  <a:pt x="38016" y="30120"/>
                </a:lnTo>
                <a:cubicBezTo>
                  <a:pt x="37912" y="30164"/>
                  <a:pt x="37823" y="30223"/>
                  <a:pt x="37735" y="30312"/>
                </a:cubicBezTo>
                <a:cubicBezTo>
                  <a:pt x="37676" y="30386"/>
                  <a:pt x="37616" y="30460"/>
                  <a:pt x="37587" y="30548"/>
                </a:cubicBezTo>
                <a:lnTo>
                  <a:pt x="35886" y="32249"/>
                </a:lnTo>
                <a:cubicBezTo>
                  <a:pt x="35765" y="32141"/>
                  <a:pt x="35593" y="32070"/>
                  <a:pt x="35429" y="32070"/>
                </a:cubicBezTo>
                <a:cubicBezTo>
                  <a:pt x="35414" y="32070"/>
                  <a:pt x="35399" y="32070"/>
                  <a:pt x="35384" y="32071"/>
                </a:cubicBezTo>
                <a:cubicBezTo>
                  <a:pt x="35177" y="32071"/>
                  <a:pt x="34999" y="32160"/>
                  <a:pt x="34866" y="32308"/>
                </a:cubicBezTo>
                <a:cubicBezTo>
                  <a:pt x="34733" y="32456"/>
                  <a:pt x="34659" y="32633"/>
                  <a:pt x="34674" y="32840"/>
                </a:cubicBezTo>
                <a:cubicBezTo>
                  <a:pt x="34674" y="32870"/>
                  <a:pt x="34674" y="32899"/>
                  <a:pt x="34674" y="32929"/>
                </a:cubicBezTo>
                <a:cubicBezTo>
                  <a:pt x="34644" y="32885"/>
                  <a:pt x="34615" y="32840"/>
                  <a:pt x="34585" y="32796"/>
                </a:cubicBezTo>
                <a:cubicBezTo>
                  <a:pt x="34570" y="32796"/>
                  <a:pt x="34570" y="32781"/>
                  <a:pt x="34556" y="32781"/>
                </a:cubicBezTo>
                <a:cubicBezTo>
                  <a:pt x="34408" y="32648"/>
                  <a:pt x="34230" y="32574"/>
                  <a:pt x="34023" y="32574"/>
                </a:cubicBezTo>
                <a:cubicBezTo>
                  <a:pt x="33831" y="32589"/>
                  <a:pt x="33654" y="32678"/>
                  <a:pt x="33521" y="32811"/>
                </a:cubicBezTo>
                <a:cubicBezTo>
                  <a:pt x="33417" y="32914"/>
                  <a:pt x="33358" y="33032"/>
                  <a:pt x="33328" y="33166"/>
                </a:cubicBezTo>
                <a:lnTo>
                  <a:pt x="33033" y="33166"/>
                </a:lnTo>
                <a:lnTo>
                  <a:pt x="34053" y="32145"/>
                </a:lnTo>
                <a:lnTo>
                  <a:pt x="34334" y="32145"/>
                </a:lnTo>
                <a:lnTo>
                  <a:pt x="36907" y="29587"/>
                </a:lnTo>
                <a:cubicBezTo>
                  <a:pt x="37025" y="29646"/>
                  <a:pt x="37158" y="29691"/>
                  <a:pt x="37291" y="29691"/>
                </a:cubicBezTo>
                <a:lnTo>
                  <a:pt x="37321" y="29691"/>
                </a:lnTo>
                <a:cubicBezTo>
                  <a:pt x="37528" y="29691"/>
                  <a:pt x="37705" y="29602"/>
                  <a:pt x="37838" y="29454"/>
                </a:cubicBezTo>
                <a:cubicBezTo>
                  <a:pt x="37971" y="29306"/>
                  <a:pt x="38045" y="29129"/>
                  <a:pt x="38030" y="28922"/>
                </a:cubicBezTo>
                <a:cubicBezTo>
                  <a:pt x="38030" y="28744"/>
                  <a:pt x="37956" y="28567"/>
                  <a:pt x="37823" y="28434"/>
                </a:cubicBezTo>
                <a:cubicBezTo>
                  <a:pt x="37809" y="28419"/>
                  <a:pt x="37809" y="28419"/>
                  <a:pt x="37794" y="28404"/>
                </a:cubicBezTo>
                <a:lnTo>
                  <a:pt x="38829" y="28360"/>
                </a:lnTo>
                <a:close/>
                <a:moveTo>
                  <a:pt x="34777" y="33195"/>
                </a:moveTo>
                <a:cubicBezTo>
                  <a:pt x="34792" y="33225"/>
                  <a:pt x="34822" y="33254"/>
                  <a:pt x="34851" y="33269"/>
                </a:cubicBezTo>
                <a:cubicBezTo>
                  <a:pt x="34822" y="33284"/>
                  <a:pt x="34807" y="33299"/>
                  <a:pt x="34792" y="33299"/>
                </a:cubicBezTo>
                <a:cubicBezTo>
                  <a:pt x="34792" y="33299"/>
                  <a:pt x="34792" y="33299"/>
                  <a:pt x="34792" y="33284"/>
                </a:cubicBezTo>
                <a:cubicBezTo>
                  <a:pt x="34792" y="33254"/>
                  <a:pt x="34792" y="33225"/>
                  <a:pt x="34777" y="33195"/>
                </a:cubicBezTo>
                <a:close/>
                <a:moveTo>
                  <a:pt x="31007" y="32145"/>
                </a:moveTo>
                <a:lnTo>
                  <a:pt x="30253" y="32899"/>
                </a:lnTo>
                <a:lnTo>
                  <a:pt x="30253" y="33166"/>
                </a:lnTo>
                <a:lnTo>
                  <a:pt x="28434" y="33166"/>
                </a:lnTo>
                <a:lnTo>
                  <a:pt x="27843" y="33757"/>
                </a:lnTo>
                <a:lnTo>
                  <a:pt x="27843" y="33269"/>
                </a:lnTo>
                <a:lnTo>
                  <a:pt x="28966" y="32145"/>
                </a:lnTo>
                <a:close/>
                <a:moveTo>
                  <a:pt x="32707" y="33387"/>
                </a:moveTo>
                <a:lnTo>
                  <a:pt x="32707" y="34467"/>
                </a:lnTo>
                <a:cubicBezTo>
                  <a:pt x="32678" y="34467"/>
                  <a:pt x="32642" y="34460"/>
                  <a:pt x="32603" y="34460"/>
                </a:cubicBezTo>
                <a:cubicBezTo>
                  <a:pt x="32584" y="34460"/>
                  <a:pt x="32564" y="34462"/>
                  <a:pt x="32545" y="34467"/>
                </a:cubicBezTo>
                <a:cubicBezTo>
                  <a:pt x="32205" y="34467"/>
                  <a:pt x="31924" y="34718"/>
                  <a:pt x="31865" y="35043"/>
                </a:cubicBezTo>
                <a:lnTo>
                  <a:pt x="30889" y="35043"/>
                </a:lnTo>
                <a:cubicBezTo>
                  <a:pt x="30770" y="34925"/>
                  <a:pt x="30637" y="34866"/>
                  <a:pt x="30475" y="34836"/>
                </a:cubicBezTo>
                <a:lnTo>
                  <a:pt x="30475" y="33387"/>
                </a:lnTo>
                <a:close/>
                <a:moveTo>
                  <a:pt x="30356" y="30460"/>
                </a:moveTo>
                <a:lnTo>
                  <a:pt x="28878" y="31924"/>
                </a:lnTo>
                <a:lnTo>
                  <a:pt x="27192" y="31924"/>
                </a:lnTo>
                <a:lnTo>
                  <a:pt x="25773" y="33358"/>
                </a:lnTo>
                <a:lnTo>
                  <a:pt x="25773" y="35517"/>
                </a:lnTo>
                <a:lnTo>
                  <a:pt x="25713" y="35517"/>
                </a:lnTo>
                <a:lnTo>
                  <a:pt x="25713" y="32175"/>
                </a:lnTo>
                <a:lnTo>
                  <a:pt x="27443" y="30460"/>
                </a:lnTo>
                <a:close/>
                <a:moveTo>
                  <a:pt x="30253" y="33387"/>
                </a:moveTo>
                <a:lnTo>
                  <a:pt x="30253" y="34718"/>
                </a:lnTo>
                <a:cubicBezTo>
                  <a:pt x="30238" y="34703"/>
                  <a:pt x="30238" y="34689"/>
                  <a:pt x="30223" y="34674"/>
                </a:cubicBezTo>
                <a:cubicBezTo>
                  <a:pt x="30086" y="34550"/>
                  <a:pt x="29911" y="34465"/>
                  <a:pt x="29709" y="34465"/>
                </a:cubicBezTo>
                <a:cubicBezTo>
                  <a:pt x="29694" y="34465"/>
                  <a:pt x="29678" y="34466"/>
                  <a:pt x="29661" y="34467"/>
                </a:cubicBezTo>
                <a:cubicBezTo>
                  <a:pt x="29262" y="34482"/>
                  <a:pt x="28937" y="34822"/>
                  <a:pt x="28952" y="35221"/>
                </a:cubicBezTo>
                <a:cubicBezTo>
                  <a:pt x="28966" y="35625"/>
                  <a:pt x="29305" y="35931"/>
                  <a:pt x="29693" y="35931"/>
                </a:cubicBezTo>
                <a:cubicBezTo>
                  <a:pt x="29702" y="35931"/>
                  <a:pt x="29711" y="35931"/>
                  <a:pt x="29721" y="35931"/>
                </a:cubicBezTo>
                <a:lnTo>
                  <a:pt x="29735" y="35931"/>
                </a:lnTo>
                <a:cubicBezTo>
                  <a:pt x="29765" y="35990"/>
                  <a:pt x="29809" y="36034"/>
                  <a:pt x="29854" y="36093"/>
                </a:cubicBezTo>
                <a:cubicBezTo>
                  <a:pt x="29994" y="36234"/>
                  <a:pt x="30183" y="36304"/>
                  <a:pt x="30371" y="36304"/>
                </a:cubicBezTo>
                <a:cubicBezTo>
                  <a:pt x="30560" y="36304"/>
                  <a:pt x="30748" y="36234"/>
                  <a:pt x="30889" y="36093"/>
                </a:cubicBezTo>
                <a:cubicBezTo>
                  <a:pt x="31110" y="35871"/>
                  <a:pt x="31170" y="35531"/>
                  <a:pt x="31051" y="35265"/>
                </a:cubicBezTo>
                <a:lnTo>
                  <a:pt x="31850" y="35265"/>
                </a:lnTo>
                <a:cubicBezTo>
                  <a:pt x="31865" y="35443"/>
                  <a:pt x="31938" y="35620"/>
                  <a:pt x="32072" y="35738"/>
                </a:cubicBezTo>
                <a:cubicBezTo>
                  <a:pt x="32207" y="35860"/>
                  <a:pt x="32379" y="35932"/>
                  <a:pt x="32555" y="35932"/>
                </a:cubicBezTo>
                <a:cubicBezTo>
                  <a:pt x="32571" y="35932"/>
                  <a:pt x="32588" y="35932"/>
                  <a:pt x="32604" y="35931"/>
                </a:cubicBezTo>
                <a:lnTo>
                  <a:pt x="32619" y="35931"/>
                </a:lnTo>
                <a:lnTo>
                  <a:pt x="30416" y="38149"/>
                </a:lnTo>
                <a:lnTo>
                  <a:pt x="28493" y="38149"/>
                </a:lnTo>
                <a:cubicBezTo>
                  <a:pt x="28449" y="38030"/>
                  <a:pt x="28405" y="37927"/>
                  <a:pt x="28316" y="37853"/>
                </a:cubicBezTo>
                <a:cubicBezTo>
                  <a:pt x="28183" y="37720"/>
                  <a:pt x="28020" y="37646"/>
                  <a:pt x="27843" y="37631"/>
                </a:cubicBezTo>
                <a:lnTo>
                  <a:pt x="27843" y="37143"/>
                </a:lnTo>
                <a:lnTo>
                  <a:pt x="27902" y="37143"/>
                </a:lnTo>
                <a:cubicBezTo>
                  <a:pt x="28094" y="37128"/>
                  <a:pt x="28272" y="37054"/>
                  <a:pt x="28419" y="36906"/>
                </a:cubicBezTo>
                <a:cubicBezTo>
                  <a:pt x="28552" y="36759"/>
                  <a:pt x="28612" y="36566"/>
                  <a:pt x="28612" y="36374"/>
                </a:cubicBezTo>
                <a:cubicBezTo>
                  <a:pt x="28597" y="36182"/>
                  <a:pt x="28523" y="36019"/>
                  <a:pt x="28390" y="35886"/>
                </a:cubicBezTo>
                <a:cubicBezTo>
                  <a:pt x="28390" y="35871"/>
                  <a:pt x="28375" y="35871"/>
                  <a:pt x="28375" y="35857"/>
                </a:cubicBezTo>
                <a:cubicBezTo>
                  <a:pt x="28242" y="35738"/>
                  <a:pt x="28094" y="35679"/>
                  <a:pt x="27931" y="35664"/>
                </a:cubicBezTo>
                <a:lnTo>
                  <a:pt x="27931" y="33994"/>
                </a:lnTo>
                <a:lnTo>
                  <a:pt x="28523" y="33387"/>
                </a:lnTo>
                <a:close/>
                <a:moveTo>
                  <a:pt x="33328" y="33387"/>
                </a:moveTo>
                <a:cubicBezTo>
                  <a:pt x="33343" y="33565"/>
                  <a:pt x="33417" y="33727"/>
                  <a:pt x="33550" y="33861"/>
                </a:cubicBezTo>
                <a:cubicBezTo>
                  <a:pt x="33686" y="33982"/>
                  <a:pt x="33858" y="34055"/>
                  <a:pt x="34034" y="34055"/>
                </a:cubicBezTo>
                <a:cubicBezTo>
                  <a:pt x="34050" y="34055"/>
                  <a:pt x="34066" y="34054"/>
                  <a:pt x="34082" y="34053"/>
                </a:cubicBezTo>
                <a:cubicBezTo>
                  <a:pt x="34201" y="34053"/>
                  <a:pt x="34304" y="34023"/>
                  <a:pt x="34408" y="33964"/>
                </a:cubicBezTo>
                <a:cubicBezTo>
                  <a:pt x="34408" y="33979"/>
                  <a:pt x="34408" y="33979"/>
                  <a:pt x="34408" y="33979"/>
                </a:cubicBezTo>
                <a:cubicBezTo>
                  <a:pt x="34408" y="34171"/>
                  <a:pt x="34497" y="34363"/>
                  <a:pt x="34644" y="34496"/>
                </a:cubicBezTo>
                <a:cubicBezTo>
                  <a:pt x="34659" y="34511"/>
                  <a:pt x="34674" y="34526"/>
                  <a:pt x="34704" y="34541"/>
                </a:cubicBezTo>
                <a:lnTo>
                  <a:pt x="31096" y="38149"/>
                </a:lnTo>
                <a:lnTo>
                  <a:pt x="30726" y="38149"/>
                </a:lnTo>
                <a:lnTo>
                  <a:pt x="32929" y="35945"/>
                </a:lnTo>
                <a:lnTo>
                  <a:pt x="32929" y="35842"/>
                </a:lnTo>
                <a:cubicBezTo>
                  <a:pt x="33166" y="35709"/>
                  <a:pt x="33328" y="35457"/>
                  <a:pt x="33314" y="35176"/>
                </a:cubicBezTo>
                <a:cubicBezTo>
                  <a:pt x="33314" y="34984"/>
                  <a:pt x="33240" y="34807"/>
                  <a:pt x="33107" y="34674"/>
                </a:cubicBezTo>
                <a:cubicBezTo>
                  <a:pt x="33092" y="34674"/>
                  <a:pt x="33092" y="34659"/>
                  <a:pt x="33077" y="34659"/>
                </a:cubicBezTo>
                <a:cubicBezTo>
                  <a:pt x="33033" y="34615"/>
                  <a:pt x="32988" y="34585"/>
                  <a:pt x="32929" y="34555"/>
                </a:cubicBezTo>
                <a:lnTo>
                  <a:pt x="32929" y="33387"/>
                </a:lnTo>
                <a:close/>
                <a:moveTo>
                  <a:pt x="28656" y="32145"/>
                </a:moveTo>
                <a:lnTo>
                  <a:pt x="27621" y="33180"/>
                </a:lnTo>
                <a:lnTo>
                  <a:pt x="27621" y="35709"/>
                </a:lnTo>
                <a:cubicBezTo>
                  <a:pt x="27517" y="35753"/>
                  <a:pt x="27414" y="35812"/>
                  <a:pt x="27325" y="35901"/>
                </a:cubicBezTo>
                <a:cubicBezTo>
                  <a:pt x="27192" y="36049"/>
                  <a:pt x="27118" y="36241"/>
                  <a:pt x="27133" y="36433"/>
                </a:cubicBezTo>
                <a:cubicBezTo>
                  <a:pt x="27133" y="36626"/>
                  <a:pt x="27236" y="36818"/>
                  <a:pt x="27370" y="36951"/>
                </a:cubicBezTo>
                <a:cubicBezTo>
                  <a:pt x="27443" y="37010"/>
                  <a:pt x="27532" y="37069"/>
                  <a:pt x="27621" y="37099"/>
                </a:cubicBezTo>
                <a:lnTo>
                  <a:pt x="27621" y="37661"/>
                </a:lnTo>
                <a:cubicBezTo>
                  <a:pt x="27488" y="37690"/>
                  <a:pt x="27370" y="37749"/>
                  <a:pt x="27266" y="37853"/>
                </a:cubicBezTo>
                <a:cubicBezTo>
                  <a:pt x="27177" y="37927"/>
                  <a:pt x="27133" y="38030"/>
                  <a:pt x="27089" y="38149"/>
                </a:cubicBezTo>
                <a:lnTo>
                  <a:pt x="25861" y="38149"/>
                </a:lnTo>
                <a:lnTo>
                  <a:pt x="25713" y="38282"/>
                </a:lnTo>
                <a:lnTo>
                  <a:pt x="25713" y="36951"/>
                </a:lnTo>
                <a:cubicBezTo>
                  <a:pt x="25773" y="36966"/>
                  <a:pt x="25832" y="36966"/>
                  <a:pt x="25906" y="36966"/>
                </a:cubicBezTo>
                <a:lnTo>
                  <a:pt x="25921" y="36966"/>
                </a:lnTo>
                <a:cubicBezTo>
                  <a:pt x="26335" y="36951"/>
                  <a:pt x="26645" y="36611"/>
                  <a:pt x="26630" y="36212"/>
                </a:cubicBezTo>
                <a:cubicBezTo>
                  <a:pt x="26630" y="36019"/>
                  <a:pt x="26542" y="35842"/>
                  <a:pt x="26423" y="35709"/>
                </a:cubicBezTo>
                <a:cubicBezTo>
                  <a:pt x="26408" y="35709"/>
                  <a:pt x="26408" y="35694"/>
                  <a:pt x="26394" y="35694"/>
                </a:cubicBezTo>
                <a:cubicBezTo>
                  <a:pt x="26275" y="35590"/>
                  <a:pt x="26142" y="35517"/>
                  <a:pt x="25994" y="35502"/>
                </a:cubicBezTo>
                <a:lnTo>
                  <a:pt x="25994" y="33447"/>
                </a:lnTo>
                <a:lnTo>
                  <a:pt x="27281" y="32145"/>
                </a:lnTo>
                <a:close/>
                <a:moveTo>
                  <a:pt x="60106" y="0"/>
                </a:moveTo>
                <a:cubicBezTo>
                  <a:pt x="60091" y="0"/>
                  <a:pt x="60077" y="15"/>
                  <a:pt x="60077" y="15"/>
                </a:cubicBezTo>
                <a:cubicBezTo>
                  <a:pt x="59870" y="15"/>
                  <a:pt x="59692" y="104"/>
                  <a:pt x="59559" y="251"/>
                </a:cubicBezTo>
                <a:cubicBezTo>
                  <a:pt x="59426" y="385"/>
                  <a:pt x="59352" y="577"/>
                  <a:pt x="59367" y="769"/>
                </a:cubicBezTo>
                <a:cubicBezTo>
                  <a:pt x="59367" y="917"/>
                  <a:pt x="59411" y="1065"/>
                  <a:pt x="59500" y="1168"/>
                </a:cubicBezTo>
                <a:lnTo>
                  <a:pt x="56720" y="3948"/>
                </a:lnTo>
                <a:lnTo>
                  <a:pt x="47804" y="3948"/>
                </a:lnTo>
                <a:lnTo>
                  <a:pt x="43220" y="8532"/>
                </a:lnTo>
                <a:lnTo>
                  <a:pt x="43220" y="19429"/>
                </a:lnTo>
                <a:lnTo>
                  <a:pt x="39213" y="23421"/>
                </a:lnTo>
                <a:lnTo>
                  <a:pt x="34156" y="23421"/>
                </a:lnTo>
                <a:lnTo>
                  <a:pt x="29942" y="27650"/>
                </a:lnTo>
                <a:lnTo>
                  <a:pt x="25906" y="27650"/>
                </a:lnTo>
                <a:lnTo>
                  <a:pt x="20893" y="32663"/>
                </a:lnTo>
                <a:lnTo>
                  <a:pt x="20893" y="38267"/>
                </a:lnTo>
                <a:lnTo>
                  <a:pt x="13116" y="46044"/>
                </a:lnTo>
                <a:lnTo>
                  <a:pt x="7719" y="46044"/>
                </a:lnTo>
                <a:lnTo>
                  <a:pt x="1198" y="52565"/>
                </a:lnTo>
                <a:cubicBezTo>
                  <a:pt x="1079" y="52490"/>
                  <a:pt x="942" y="52452"/>
                  <a:pt x="805" y="52452"/>
                </a:cubicBezTo>
                <a:cubicBezTo>
                  <a:pt x="616" y="52452"/>
                  <a:pt x="426" y="52523"/>
                  <a:pt x="281" y="52669"/>
                </a:cubicBezTo>
                <a:cubicBezTo>
                  <a:pt x="0" y="52949"/>
                  <a:pt x="0" y="53423"/>
                  <a:pt x="281" y="53704"/>
                </a:cubicBezTo>
                <a:cubicBezTo>
                  <a:pt x="429" y="53851"/>
                  <a:pt x="618" y="53925"/>
                  <a:pt x="806" y="53925"/>
                </a:cubicBezTo>
                <a:cubicBezTo>
                  <a:pt x="995" y="53925"/>
                  <a:pt x="1183" y="53851"/>
                  <a:pt x="1331" y="53704"/>
                </a:cubicBezTo>
                <a:cubicBezTo>
                  <a:pt x="1597" y="53437"/>
                  <a:pt x="1612" y="52994"/>
                  <a:pt x="1361" y="52713"/>
                </a:cubicBezTo>
                <a:lnTo>
                  <a:pt x="7807" y="46266"/>
                </a:lnTo>
                <a:lnTo>
                  <a:pt x="13204" y="46266"/>
                </a:lnTo>
                <a:lnTo>
                  <a:pt x="21115" y="38356"/>
                </a:lnTo>
                <a:lnTo>
                  <a:pt x="21115" y="32752"/>
                </a:lnTo>
                <a:lnTo>
                  <a:pt x="25994" y="27872"/>
                </a:lnTo>
                <a:lnTo>
                  <a:pt x="29721" y="27872"/>
                </a:lnTo>
                <a:lnTo>
                  <a:pt x="27355" y="30238"/>
                </a:lnTo>
                <a:lnTo>
                  <a:pt x="25891" y="30238"/>
                </a:lnTo>
                <a:lnTo>
                  <a:pt x="23333" y="32781"/>
                </a:lnTo>
                <a:lnTo>
                  <a:pt x="23333" y="38119"/>
                </a:lnTo>
                <a:lnTo>
                  <a:pt x="18601" y="42851"/>
                </a:lnTo>
                <a:lnTo>
                  <a:pt x="15674" y="45837"/>
                </a:lnTo>
                <a:lnTo>
                  <a:pt x="15644" y="45867"/>
                </a:lnTo>
                <a:lnTo>
                  <a:pt x="15644" y="48661"/>
                </a:lnTo>
                <a:lnTo>
                  <a:pt x="12864" y="51441"/>
                </a:lnTo>
                <a:lnTo>
                  <a:pt x="8029" y="51441"/>
                </a:lnTo>
                <a:lnTo>
                  <a:pt x="4022" y="55448"/>
                </a:lnTo>
                <a:cubicBezTo>
                  <a:pt x="3883" y="55330"/>
                  <a:pt x="3713" y="55270"/>
                  <a:pt x="3544" y="55270"/>
                </a:cubicBezTo>
                <a:cubicBezTo>
                  <a:pt x="3354" y="55270"/>
                  <a:pt x="3165" y="55344"/>
                  <a:pt x="3017" y="55493"/>
                </a:cubicBezTo>
                <a:cubicBezTo>
                  <a:pt x="2736" y="55774"/>
                  <a:pt x="2736" y="56247"/>
                  <a:pt x="3017" y="56528"/>
                </a:cubicBezTo>
                <a:cubicBezTo>
                  <a:pt x="3165" y="56676"/>
                  <a:pt x="3357" y="56750"/>
                  <a:pt x="3547" y="56750"/>
                </a:cubicBezTo>
                <a:cubicBezTo>
                  <a:pt x="3738" y="56750"/>
                  <a:pt x="3926" y="56676"/>
                  <a:pt x="4067" y="56528"/>
                </a:cubicBezTo>
                <a:cubicBezTo>
                  <a:pt x="4318" y="56276"/>
                  <a:pt x="4347" y="55892"/>
                  <a:pt x="4170" y="55611"/>
                </a:cubicBezTo>
                <a:lnTo>
                  <a:pt x="8118" y="51663"/>
                </a:lnTo>
                <a:lnTo>
                  <a:pt x="12953" y="51663"/>
                </a:lnTo>
                <a:lnTo>
                  <a:pt x="15866" y="48750"/>
                </a:lnTo>
                <a:lnTo>
                  <a:pt x="15866" y="45956"/>
                </a:lnTo>
                <a:lnTo>
                  <a:pt x="18749" y="43013"/>
                </a:lnTo>
                <a:lnTo>
                  <a:pt x="23555" y="38208"/>
                </a:lnTo>
                <a:lnTo>
                  <a:pt x="23555" y="32870"/>
                </a:lnTo>
                <a:lnTo>
                  <a:pt x="25980" y="30460"/>
                </a:lnTo>
                <a:lnTo>
                  <a:pt x="27133" y="30460"/>
                </a:lnTo>
                <a:lnTo>
                  <a:pt x="25492" y="32086"/>
                </a:lnTo>
                <a:lnTo>
                  <a:pt x="25492" y="35620"/>
                </a:lnTo>
                <a:cubicBezTo>
                  <a:pt x="25285" y="35753"/>
                  <a:pt x="25152" y="35990"/>
                  <a:pt x="25152" y="36256"/>
                </a:cubicBezTo>
                <a:cubicBezTo>
                  <a:pt x="25166" y="36507"/>
                  <a:pt x="25299" y="36729"/>
                  <a:pt x="25492" y="36847"/>
                </a:cubicBezTo>
                <a:lnTo>
                  <a:pt x="25492" y="38503"/>
                </a:lnTo>
                <a:cubicBezTo>
                  <a:pt x="25388" y="38548"/>
                  <a:pt x="25285" y="38607"/>
                  <a:pt x="25211" y="38681"/>
                </a:cubicBezTo>
                <a:cubicBezTo>
                  <a:pt x="25122" y="38770"/>
                  <a:pt x="25063" y="38858"/>
                  <a:pt x="25033" y="38962"/>
                </a:cubicBezTo>
                <a:lnTo>
                  <a:pt x="18128" y="45867"/>
                </a:lnTo>
                <a:lnTo>
                  <a:pt x="18128" y="51131"/>
                </a:lnTo>
                <a:lnTo>
                  <a:pt x="13042" y="56217"/>
                </a:lnTo>
                <a:lnTo>
                  <a:pt x="8739" y="56217"/>
                </a:lnTo>
                <a:cubicBezTo>
                  <a:pt x="8709" y="56069"/>
                  <a:pt x="8650" y="55922"/>
                  <a:pt x="8532" y="55803"/>
                </a:cubicBezTo>
                <a:cubicBezTo>
                  <a:pt x="8384" y="55663"/>
                  <a:pt x="8196" y="55593"/>
                  <a:pt x="8007" y="55593"/>
                </a:cubicBezTo>
                <a:cubicBezTo>
                  <a:pt x="7819" y="55593"/>
                  <a:pt x="7630" y="55663"/>
                  <a:pt x="7482" y="55803"/>
                </a:cubicBezTo>
                <a:cubicBezTo>
                  <a:pt x="7201" y="56099"/>
                  <a:pt x="7201" y="56572"/>
                  <a:pt x="7482" y="56853"/>
                </a:cubicBezTo>
                <a:cubicBezTo>
                  <a:pt x="7630" y="57001"/>
                  <a:pt x="7819" y="57075"/>
                  <a:pt x="8007" y="57075"/>
                </a:cubicBezTo>
                <a:cubicBezTo>
                  <a:pt x="8196" y="57075"/>
                  <a:pt x="8384" y="57001"/>
                  <a:pt x="8532" y="56853"/>
                </a:cubicBezTo>
                <a:cubicBezTo>
                  <a:pt x="8650" y="56735"/>
                  <a:pt x="8709" y="56587"/>
                  <a:pt x="8739" y="56439"/>
                </a:cubicBezTo>
                <a:lnTo>
                  <a:pt x="13145" y="56439"/>
                </a:lnTo>
                <a:lnTo>
                  <a:pt x="18350" y="51234"/>
                </a:lnTo>
                <a:lnTo>
                  <a:pt x="18350" y="45956"/>
                </a:lnTo>
                <a:lnTo>
                  <a:pt x="25004" y="39302"/>
                </a:lnTo>
                <a:cubicBezTo>
                  <a:pt x="25019" y="39464"/>
                  <a:pt x="25092" y="39612"/>
                  <a:pt x="25211" y="39731"/>
                </a:cubicBezTo>
                <a:cubicBezTo>
                  <a:pt x="25351" y="39871"/>
                  <a:pt x="25540" y="39941"/>
                  <a:pt x="25728" y="39941"/>
                </a:cubicBezTo>
                <a:cubicBezTo>
                  <a:pt x="25917" y="39941"/>
                  <a:pt x="26105" y="39871"/>
                  <a:pt x="26246" y="39731"/>
                </a:cubicBezTo>
                <a:cubicBezTo>
                  <a:pt x="26542" y="39435"/>
                  <a:pt x="26542" y="38977"/>
                  <a:pt x="26246" y="38681"/>
                </a:cubicBezTo>
                <a:cubicBezTo>
                  <a:pt x="26128" y="38563"/>
                  <a:pt x="25980" y="38503"/>
                  <a:pt x="25832" y="38474"/>
                </a:cubicBezTo>
                <a:lnTo>
                  <a:pt x="25950" y="38356"/>
                </a:lnTo>
                <a:lnTo>
                  <a:pt x="27059" y="38356"/>
                </a:lnTo>
                <a:cubicBezTo>
                  <a:pt x="27044" y="38548"/>
                  <a:pt x="27118" y="38740"/>
                  <a:pt x="27266" y="38888"/>
                </a:cubicBezTo>
                <a:cubicBezTo>
                  <a:pt x="27414" y="39036"/>
                  <a:pt x="27602" y="39110"/>
                  <a:pt x="27791" y="39110"/>
                </a:cubicBezTo>
                <a:cubicBezTo>
                  <a:pt x="27979" y="39110"/>
                  <a:pt x="28168" y="39036"/>
                  <a:pt x="28316" y="38888"/>
                </a:cubicBezTo>
                <a:cubicBezTo>
                  <a:pt x="28464" y="38740"/>
                  <a:pt x="28523" y="38548"/>
                  <a:pt x="28523" y="38356"/>
                </a:cubicBezTo>
                <a:lnTo>
                  <a:pt x="30194" y="38356"/>
                </a:lnTo>
                <a:lnTo>
                  <a:pt x="28419" y="40130"/>
                </a:lnTo>
                <a:lnTo>
                  <a:pt x="26261" y="40130"/>
                </a:lnTo>
                <a:lnTo>
                  <a:pt x="19829" y="46562"/>
                </a:lnTo>
                <a:lnTo>
                  <a:pt x="19829" y="49652"/>
                </a:lnTo>
                <a:cubicBezTo>
                  <a:pt x="19710" y="49682"/>
                  <a:pt x="19607" y="49741"/>
                  <a:pt x="19518" y="49830"/>
                </a:cubicBezTo>
                <a:cubicBezTo>
                  <a:pt x="19222" y="50125"/>
                  <a:pt x="19222" y="50598"/>
                  <a:pt x="19518" y="50879"/>
                </a:cubicBezTo>
                <a:cubicBezTo>
                  <a:pt x="19659" y="51027"/>
                  <a:pt x="19847" y="51101"/>
                  <a:pt x="20036" y="51101"/>
                </a:cubicBezTo>
                <a:cubicBezTo>
                  <a:pt x="20224" y="51101"/>
                  <a:pt x="20413" y="51027"/>
                  <a:pt x="20553" y="50879"/>
                </a:cubicBezTo>
                <a:cubicBezTo>
                  <a:pt x="20849" y="50598"/>
                  <a:pt x="20849" y="50125"/>
                  <a:pt x="20553" y="49830"/>
                </a:cubicBezTo>
                <a:cubicBezTo>
                  <a:pt x="20420" y="49697"/>
                  <a:pt x="20228" y="49623"/>
                  <a:pt x="20050" y="49623"/>
                </a:cubicBezTo>
                <a:lnTo>
                  <a:pt x="20050" y="46651"/>
                </a:lnTo>
                <a:lnTo>
                  <a:pt x="26349" y="40352"/>
                </a:lnTo>
                <a:lnTo>
                  <a:pt x="28198" y="40352"/>
                </a:lnTo>
                <a:lnTo>
                  <a:pt x="27680" y="40869"/>
                </a:lnTo>
                <a:cubicBezTo>
                  <a:pt x="27568" y="40804"/>
                  <a:pt x="27444" y="40772"/>
                  <a:pt x="27320" y="40772"/>
                </a:cubicBezTo>
                <a:cubicBezTo>
                  <a:pt x="27133" y="40772"/>
                  <a:pt x="26944" y="40845"/>
                  <a:pt x="26793" y="40987"/>
                </a:cubicBezTo>
                <a:cubicBezTo>
                  <a:pt x="26512" y="41283"/>
                  <a:pt x="26512" y="41742"/>
                  <a:pt x="26793" y="42037"/>
                </a:cubicBezTo>
                <a:cubicBezTo>
                  <a:pt x="26941" y="42178"/>
                  <a:pt x="27129" y="42248"/>
                  <a:pt x="27318" y="42248"/>
                </a:cubicBezTo>
                <a:cubicBezTo>
                  <a:pt x="27506" y="42248"/>
                  <a:pt x="27695" y="42178"/>
                  <a:pt x="27843" y="42037"/>
                </a:cubicBezTo>
                <a:cubicBezTo>
                  <a:pt x="28124" y="41756"/>
                  <a:pt x="28124" y="41298"/>
                  <a:pt x="27857" y="41002"/>
                </a:cubicBezTo>
                <a:lnTo>
                  <a:pt x="28508" y="40352"/>
                </a:lnTo>
                <a:lnTo>
                  <a:pt x="30046" y="40352"/>
                </a:lnTo>
                <a:lnTo>
                  <a:pt x="30046" y="43265"/>
                </a:lnTo>
                <a:cubicBezTo>
                  <a:pt x="29883" y="43265"/>
                  <a:pt x="29706" y="43338"/>
                  <a:pt x="29573" y="43472"/>
                </a:cubicBezTo>
                <a:cubicBezTo>
                  <a:pt x="29395" y="43649"/>
                  <a:pt x="29321" y="43900"/>
                  <a:pt x="29366" y="44122"/>
                </a:cubicBezTo>
                <a:lnTo>
                  <a:pt x="23836" y="49652"/>
                </a:lnTo>
                <a:cubicBezTo>
                  <a:pt x="23711" y="49560"/>
                  <a:pt x="23563" y="49515"/>
                  <a:pt x="23414" y="49515"/>
                </a:cubicBezTo>
                <a:cubicBezTo>
                  <a:pt x="23227" y="49515"/>
                  <a:pt x="23037" y="49586"/>
                  <a:pt x="22889" y="49726"/>
                </a:cubicBezTo>
                <a:cubicBezTo>
                  <a:pt x="22608" y="50022"/>
                  <a:pt x="22608" y="50480"/>
                  <a:pt x="22889" y="50776"/>
                </a:cubicBezTo>
                <a:cubicBezTo>
                  <a:pt x="23037" y="50916"/>
                  <a:pt x="23229" y="50987"/>
                  <a:pt x="23420" y="50987"/>
                </a:cubicBezTo>
                <a:cubicBezTo>
                  <a:pt x="23610" y="50987"/>
                  <a:pt x="23799" y="50916"/>
                  <a:pt x="23939" y="50776"/>
                </a:cubicBezTo>
                <a:cubicBezTo>
                  <a:pt x="24205" y="50510"/>
                  <a:pt x="24220" y="50096"/>
                  <a:pt x="23998" y="49800"/>
                </a:cubicBezTo>
                <a:lnTo>
                  <a:pt x="29454" y="44359"/>
                </a:lnTo>
                <a:cubicBezTo>
                  <a:pt x="29484" y="44418"/>
                  <a:pt x="29514" y="44462"/>
                  <a:pt x="29573" y="44521"/>
                </a:cubicBezTo>
                <a:cubicBezTo>
                  <a:pt x="29713" y="44662"/>
                  <a:pt x="29902" y="44732"/>
                  <a:pt x="30090" y="44732"/>
                </a:cubicBezTo>
                <a:cubicBezTo>
                  <a:pt x="30279" y="44732"/>
                  <a:pt x="30467" y="44662"/>
                  <a:pt x="30608" y="44521"/>
                </a:cubicBezTo>
                <a:cubicBezTo>
                  <a:pt x="30874" y="44255"/>
                  <a:pt x="30889" y="43826"/>
                  <a:pt x="30667" y="43531"/>
                </a:cubicBezTo>
                <a:lnTo>
                  <a:pt x="38193" y="36005"/>
                </a:lnTo>
                <a:lnTo>
                  <a:pt x="43413" y="36005"/>
                </a:lnTo>
                <a:lnTo>
                  <a:pt x="48617" y="30785"/>
                </a:lnTo>
                <a:lnTo>
                  <a:pt x="48617" y="28878"/>
                </a:lnTo>
                <a:cubicBezTo>
                  <a:pt x="48750" y="28848"/>
                  <a:pt x="48854" y="28789"/>
                  <a:pt x="48957" y="28685"/>
                </a:cubicBezTo>
                <a:cubicBezTo>
                  <a:pt x="49238" y="28404"/>
                  <a:pt x="49238" y="27931"/>
                  <a:pt x="48957" y="27650"/>
                </a:cubicBezTo>
                <a:cubicBezTo>
                  <a:pt x="48810" y="27502"/>
                  <a:pt x="48621" y="27429"/>
                  <a:pt x="48432" y="27429"/>
                </a:cubicBezTo>
                <a:cubicBezTo>
                  <a:pt x="48244" y="27429"/>
                  <a:pt x="48055" y="27502"/>
                  <a:pt x="47908" y="27650"/>
                </a:cubicBezTo>
                <a:cubicBezTo>
                  <a:pt x="47627" y="27931"/>
                  <a:pt x="47627" y="28404"/>
                  <a:pt x="47908" y="28685"/>
                </a:cubicBezTo>
                <a:cubicBezTo>
                  <a:pt x="48041" y="28818"/>
                  <a:pt x="48218" y="28892"/>
                  <a:pt x="48396" y="28907"/>
                </a:cubicBezTo>
                <a:lnTo>
                  <a:pt x="48396" y="30696"/>
                </a:lnTo>
                <a:lnTo>
                  <a:pt x="43324" y="35783"/>
                </a:lnTo>
                <a:lnTo>
                  <a:pt x="38104" y="35783"/>
                </a:lnTo>
                <a:lnTo>
                  <a:pt x="30504" y="43383"/>
                </a:lnTo>
                <a:cubicBezTo>
                  <a:pt x="30430" y="43338"/>
                  <a:pt x="30356" y="43309"/>
                  <a:pt x="30268" y="43279"/>
                </a:cubicBezTo>
                <a:lnTo>
                  <a:pt x="30268" y="40130"/>
                </a:lnTo>
                <a:lnTo>
                  <a:pt x="28730" y="40130"/>
                </a:lnTo>
                <a:lnTo>
                  <a:pt x="30504" y="38356"/>
                </a:lnTo>
                <a:lnTo>
                  <a:pt x="31184" y="38356"/>
                </a:lnTo>
                <a:lnTo>
                  <a:pt x="34896" y="34644"/>
                </a:lnTo>
                <a:cubicBezTo>
                  <a:pt x="34984" y="34674"/>
                  <a:pt x="35073" y="34689"/>
                  <a:pt x="35162" y="34689"/>
                </a:cubicBezTo>
                <a:cubicBezTo>
                  <a:pt x="35369" y="34689"/>
                  <a:pt x="35546" y="34600"/>
                  <a:pt x="35679" y="34452"/>
                </a:cubicBezTo>
                <a:cubicBezTo>
                  <a:pt x="35812" y="34304"/>
                  <a:pt x="35886" y="34127"/>
                  <a:pt x="35872" y="33920"/>
                </a:cubicBezTo>
                <a:cubicBezTo>
                  <a:pt x="35872" y="33846"/>
                  <a:pt x="35857" y="33787"/>
                  <a:pt x="35842" y="33713"/>
                </a:cubicBezTo>
                <a:lnTo>
                  <a:pt x="35842" y="33713"/>
                </a:lnTo>
                <a:cubicBezTo>
                  <a:pt x="35961" y="33792"/>
                  <a:pt x="36105" y="33848"/>
                  <a:pt x="36250" y="33848"/>
                </a:cubicBezTo>
                <a:cubicBezTo>
                  <a:pt x="36267" y="33848"/>
                  <a:pt x="36284" y="33847"/>
                  <a:pt x="36300" y="33846"/>
                </a:cubicBezTo>
                <a:cubicBezTo>
                  <a:pt x="36507" y="33846"/>
                  <a:pt x="36685" y="33757"/>
                  <a:pt x="36818" y="33609"/>
                </a:cubicBezTo>
                <a:cubicBezTo>
                  <a:pt x="36951" y="33476"/>
                  <a:pt x="37025" y="33284"/>
                  <a:pt x="37010" y="33092"/>
                </a:cubicBezTo>
                <a:cubicBezTo>
                  <a:pt x="37010" y="32899"/>
                  <a:pt x="36936" y="32722"/>
                  <a:pt x="36803" y="32589"/>
                </a:cubicBezTo>
                <a:cubicBezTo>
                  <a:pt x="36788" y="32589"/>
                  <a:pt x="36788" y="32574"/>
                  <a:pt x="36774" y="32574"/>
                </a:cubicBezTo>
                <a:cubicBezTo>
                  <a:pt x="36759" y="32559"/>
                  <a:pt x="36744" y="32545"/>
                  <a:pt x="36714" y="32530"/>
                </a:cubicBezTo>
                <a:lnTo>
                  <a:pt x="37838" y="31406"/>
                </a:lnTo>
                <a:cubicBezTo>
                  <a:pt x="37986" y="31495"/>
                  <a:pt x="38134" y="31554"/>
                  <a:pt x="38311" y="31554"/>
                </a:cubicBezTo>
                <a:cubicBezTo>
                  <a:pt x="38504" y="31539"/>
                  <a:pt x="38696" y="31450"/>
                  <a:pt x="38829" y="31317"/>
                </a:cubicBezTo>
                <a:cubicBezTo>
                  <a:pt x="38932" y="31199"/>
                  <a:pt x="38992" y="31066"/>
                  <a:pt x="39006" y="30918"/>
                </a:cubicBezTo>
                <a:lnTo>
                  <a:pt x="45143" y="30918"/>
                </a:lnTo>
                <a:cubicBezTo>
                  <a:pt x="45215" y="31264"/>
                  <a:pt x="45511" y="31525"/>
                  <a:pt x="45867" y="31525"/>
                </a:cubicBezTo>
                <a:cubicBezTo>
                  <a:pt x="45877" y="31525"/>
                  <a:pt x="45887" y="31525"/>
                  <a:pt x="45897" y="31524"/>
                </a:cubicBezTo>
                <a:cubicBezTo>
                  <a:pt x="46311" y="31510"/>
                  <a:pt x="46621" y="31169"/>
                  <a:pt x="46606" y="30755"/>
                </a:cubicBezTo>
                <a:cubicBezTo>
                  <a:pt x="46606" y="30563"/>
                  <a:pt x="46518" y="30386"/>
                  <a:pt x="46399" y="30267"/>
                </a:cubicBezTo>
                <a:cubicBezTo>
                  <a:pt x="46252" y="30120"/>
                  <a:pt x="46059" y="30046"/>
                  <a:pt x="45838" y="30046"/>
                </a:cubicBezTo>
                <a:cubicBezTo>
                  <a:pt x="45483" y="30060"/>
                  <a:pt x="45187" y="30341"/>
                  <a:pt x="45143" y="30696"/>
                </a:cubicBezTo>
                <a:lnTo>
                  <a:pt x="39006" y="30696"/>
                </a:lnTo>
                <a:cubicBezTo>
                  <a:pt x="38977" y="30548"/>
                  <a:pt x="38918" y="30401"/>
                  <a:pt x="38799" y="30282"/>
                </a:cubicBezTo>
                <a:cubicBezTo>
                  <a:pt x="38799" y="30282"/>
                  <a:pt x="38784" y="30282"/>
                  <a:pt x="38784" y="30267"/>
                </a:cubicBezTo>
                <a:cubicBezTo>
                  <a:pt x="38666" y="30164"/>
                  <a:pt x="38533" y="30105"/>
                  <a:pt x="38370" y="30075"/>
                </a:cubicBezTo>
                <a:lnTo>
                  <a:pt x="39021" y="29439"/>
                </a:lnTo>
                <a:cubicBezTo>
                  <a:pt x="39124" y="29504"/>
                  <a:pt x="39250" y="29546"/>
                  <a:pt x="39378" y="29546"/>
                </a:cubicBezTo>
                <a:cubicBezTo>
                  <a:pt x="39397" y="29546"/>
                  <a:pt x="39416" y="29545"/>
                  <a:pt x="39435" y="29543"/>
                </a:cubicBezTo>
                <a:cubicBezTo>
                  <a:pt x="39627" y="29543"/>
                  <a:pt x="39805" y="29454"/>
                  <a:pt x="39938" y="29306"/>
                </a:cubicBezTo>
                <a:cubicBezTo>
                  <a:pt x="40071" y="29173"/>
                  <a:pt x="40145" y="28981"/>
                  <a:pt x="40145" y="28789"/>
                </a:cubicBezTo>
                <a:cubicBezTo>
                  <a:pt x="40130" y="28597"/>
                  <a:pt x="40056" y="28434"/>
                  <a:pt x="39938" y="28316"/>
                </a:cubicBezTo>
                <a:lnTo>
                  <a:pt x="43427" y="28153"/>
                </a:lnTo>
                <a:lnTo>
                  <a:pt x="43472" y="28153"/>
                </a:lnTo>
                <a:lnTo>
                  <a:pt x="45364" y="26260"/>
                </a:lnTo>
                <a:cubicBezTo>
                  <a:pt x="45489" y="26352"/>
                  <a:pt x="45640" y="26398"/>
                  <a:pt x="45791" y="26398"/>
                </a:cubicBezTo>
                <a:cubicBezTo>
                  <a:pt x="45981" y="26398"/>
                  <a:pt x="46171" y="26326"/>
                  <a:pt x="46311" y="26186"/>
                </a:cubicBezTo>
                <a:cubicBezTo>
                  <a:pt x="46592" y="25906"/>
                  <a:pt x="46592" y="25432"/>
                  <a:pt x="46311" y="25137"/>
                </a:cubicBezTo>
                <a:cubicBezTo>
                  <a:pt x="46163" y="24996"/>
                  <a:pt x="45974" y="24926"/>
                  <a:pt x="45786" y="24926"/>
                </a:cubicBezTo>
                <a:cubicBezTo>
                  <a:pt x="45597" y="24926"/>
                  <a:pt x="45409" y="24996"/>
                  <a:pt x="45261" y="25137"/>
                </a:cubicBezTo>
                <a:cubicBezTo>
                  <a:pt x="44995" y="25403"/>
                  <a:pt x="44980" y="25817"/>
                  <a:pt x="45202" y="26113"/>
                </a:cubicBezTo>
                <a:lnTo>
                  <a:pt x="43383" y="27946"/>
                </a:lnTo>
                <a:lnTo>
                  <a:pt x="39598" y="28109"/>
                </a:lnTo>
                <a:cubicBezTo>
                  <a:pt x="39544" y="28087"/>
                  <a:pt x="39489" y="28073"/>
                  <a:pt x="39435" y="28073"/>
                </a:cubicBezTo>
                <a:cubicBezTo>
                  <a:pt x="39416" y="28073"/>
                  <a:pt x="39396" y="28075"/>
                  <a:pt x="39376" y="28079"/>
                </a:cubicBezTo>
                <a:cubicBezTo>
                  <a:pt x="39287" y="28079"/>
                  <a:pt x="39213" y="28094"/>
                  <a:pt x="39139" y="28123"/>
                </a:cubicBezTo>
                <a:lnTo>
                  <a:pt x="37749" y="28183"/>
                </a:lnTo>
                <a:lnTo>
                  <a:pt x="37705" y="28183"/>
                </a:lnTo>
                <a:lnTo>
                  <a:pt x="37602" y="28286"/>
                </a:lnTo>
                <a:cubicBezTo>
                  <a:pt x="37498" y="28242"/>
                  <a:pt x="37395" y="28212"/>
                  <a:pt x="37276" y="28212"/>
                </a:cubicBezTo>
                <a:cubicBezTo>
                  <a:pt x="37069" y="28227"/>
                  <a:pt x="36892" y="28301"/>
                  <a:pt x="36759" y="28449"/>
                </a:cubicBezTo>
                <a:cubicBezTo>
                  <a:pt x="36626" y="28597"/>
                  <a:pt x="36552" y="28789"/>
                  <a:pt x="36567" y="28981"/>
                </a:cubicBezTo>
                <a:cubicBezTo>
                  <a:pt x="36567" y="29085"/>
                  <a:pt x="36581" y="29173"/>
                  <a:pt x="36626" y="29262"/>
                </a:cubicBezTo>
                <a:lnTo>
                  <a:pt x="33964" y="31924"/>
                </a:lnTo>
                <a:lnTo>
                  <a:pt x="31539" y="31924"/>
                </a:lnTo>
                <a:lnTo>
                  <a:pt x="33003" y="30460"/>
                </a:lnTo>
                <a:lnTo>
                  <a:pt x="33728" y="30460"/>
                </a:lnTo>
                <a:lnTo>
                  <a:pt x="35842" y="28345"/>
                </a:lnTo>
                <a:cubicBezTo>
                  <a:pt x="35975" y="28434"/>
                  <a:pt x="36138" y="28493"/>
                  <a:pt x="36300" y="28493"/>
                </a:cubicBezTo>
                <a:cubicBezTo>
                  <a:pt x="36507" y="28478"/>
                  <a:pt x="36685" y="28390"/>
                  <a:pt x="36818" y="28257"/>
                </a:cubicBezTo>
                <a:cubicBezTo>
                  <a:pt x="36951" y="28109"/>
                  <a:pt x="37025" y="27916"/>
                  <a:pt x="37010" y="27724"/>
                </a:cubicBezTo>
                <a:cubicBezTo>
                  <a:pt x="37010" y="27576"/>
                  <a:pt x="36966" y="27443"/>
                  <a:pt x="36877" y="27325"/>
                </a:cubicBezTo>
                <a:cubicBezTo>
                  <a:pt x="36907" y="27251"/>
                  <a:pt x="36921" y="27177"/>
                  <a:pt x="36921" y="27088"/>
                </a:cubicBezTo>
                <a:lnTo>
                  <a:pt x="41904" y="27015"/>
                </a:lnTo>
                <a:lnTo>
                  <a:pt x="45778" y="23141"/>
                </a:lnTo>
                <a:cubicBezTo>
                  <a:pt x="45898" y="23233"/>
                  <a:pt x="46041" y="23291"/>
                  <a:pt x="46198" y="23291"/>
                </a:cubicBezTo>
                <a:cubicBezTo>
                  <a:pt x="46215" y="23291"/>
                  <a:pt x="46233" y="23290"/>
                  <a:pt x="46252" y="23288"/>
                </a:cubicBezTo>
                <a:cubicBezTo>
                  <a:pt x="46459" y="23288"/>
                  <a:pt x="46636" y="23200"/>
                  <a:pt x="46769" y="23052"/>
                </a:cubicBezTo>
                <a:cubicBezTo>
                  <a:pt x="46902" y="22904"/>
                  <a:pt x="46976" y="22727"/>
                  <a:pt x="46961" y="22519"/>
                </a:cubicBezTo>
                <a:cubicBezTo>
                  <a:pt x="46961" y="22342"/>
                  <a:pt x="46887" y="22165"/>
                  <a:pt x="46754" y="22032"/>
                </a:cubicBezTo>
                <a:cubicBezTo>
                  <a:pt x="46739" y="22017"/>
                  <a:pt x="46739" y="22017"/>
                  <a:pt x="46725" y="22002"/>
                </a:cubicBezTo>
                <a:cubicBezTo>
                  <a:pt x="46577" y="21869"/>
                  <a:pt x="46399" y="21810"/>
                  <a:pt x="46192" y="21810"/>
                </a:cubicBezTo>
                <a:cubicBezTo>
                  <a:pt x="45793" y="21825"/>
                  <a:pt x="45468" y="22179"/>
                  <a:pt x="45483" y="22579"/>
                </a:cubicBezTo>
                <a:cubicBezTo>
                  <a:pt x="45497" y="22727"/>
                  <a:pt x="45542" y="22874"/>
                  <a:pt x="45631" y="22978"/>
                </a:cubicBezTo>
                <a:lnTo>
                  <a:pt x="41816" y="26807"/>
                </a:lnTo>
                <a:lnTo>
                  <a:pt x="36907" y="26881"/>
                </a:lnTo>
                <a:cubicBezTo>
                  <a:pt x="36877" y="26748"/>
                  <a:pt x="36803" y="26645"/>
                  <a:pt x="36714" y="26541"/>
                </a:cubicBezTo>
                <a:cubicBezTo>
                  <a:pt x="36574" y="26401"/>
                  <a:pt x="36385" y="26331"/>
                  <a:pt x="36195" y="26331"/>
                </a:cubicBezTo>
                <a:cubicBezTo>
                  <a:pt x="36005" y="26331"/>
                  <a:pt x="35812" y="26401"/>
                  <a:pt x="35665" y="26541"/>
                </a:cubicBezTo>
                <a:cubicBezTo>
                  <a:pt x="35413" y="26807"/>
                  <a:pt x="35384" y="27192"/>
                  <a:pt x="35591" y="27488"/>
                </a:cubicBezTo>
                <a:cubicBezTo>
                  <a:pt x="35576" y="27517"/>
                  <a:pt x="35561" y="27562"/>
                  <a:pt x="35561" y="27591"/>
                </a:cubicBezTo>
                <a:lnTo>
                  <a:pt x="32914" y="30238"/>
                </a:lnTo>
                <a:lnTo>
                  <a:pt x="30889" y="30238"/>
                </a:lnTo>
                <a:lnTo>
                  <a:pt x="33254" y="27872"/>
                </a:lnTo>
                <a:lnTo>
                  <a:pt x="33920" y="27872"/>
                </a:lnTo>
                <a:lnTo>
                  <a:pt x="35576" y="26201"/>
                </a:lnTo>
                <a:cubicBezTo>
                  <a:pt x="35694" y="26290"/>
                  <a:pt x="35857" y="26334"/>
                  <a:pt x="36019" y="26334"/>
                </a:cubicBezTo>
                <a:cubicBezTo>
                  <a:pt x="36389" y="26320"/>
                  <a:pt x="36670" y="26039"/>
                  <a:pt x="36714" y="25684"/>
                </a:cubicBezTo>
                <a:lnTo>
                  <a:pt x="40677" y="25684"/>
                </a:lnTo>
                <a:lnTo>
                  <a:pt x="46000" y="20361"/>
                </a:lnTo>
                <a:lnTo>
                  <a:pt x="46000" y="9641"/>
                </a:lnTo>
                <a:lnTo>
                  <a:pt x="48410" y="7231"/>
                </a:lnTo>
                <a:cubicBezTo>
                  <a:pt x="48542" y="7322"/>
                  <a:pt x="48693" y="7368"/>
                  <a:pt x="48844" y="7368"/>
                </a:cubicBezTo>
                <a:cubicBezTo>
                  <a:pt x="49034" y="7368"/>
                  <a:pt x="49223" y="7296"/>
                  <a:pt x="49371" y="7157"/>
                </a:cubicBezTo>
                <a:cubicBezTo>
                  <a:pt x="49652" y="6861"/>
                  <a:pt x="49652" y="6403"/>
                  <a:pt x="49371" y="6107"/>
                </a:cubicBezTo>
                <a:cubicBezTo>
                  <a:pt x="49224" y="5966"/>
                  <a:pt x="49031" y="5896"/>
                  <a:pt x="48841" y="5896"/>
                </a:cubicBezTo>
                <a:cubicBezTo>
                  <a:pt x="48651" y="5896"/>
                  <a:pt x="48462" y="5966"/>
                  <a:pt x="48322" y="6107"/>
                </a:cubicBezTo>
                <a:cubicBezTo>
                  <a:pt x="48055" y="6373"/>
                  <a:pt x="48041" y="6787"/>
                  <a:pt x="48262" y="7068"/>
                </a:cubicBezTo>
                <a:lnTo>
                  <a:pt x="45778" y="9552"/>
                </a:lnTo>
                <a:lnTo>
                  <a:pt x="45778" y="20272"/>
                </a:lnTo>
                <a:lnTo>
                  <a:pt x="40588" y="25462"/>
                </a:lnTo>
                <a:lnTo>
                  <a:pt x="36714" y="25462"/>
                </a:lnTo>
                <a:cubicBezTo>
                  <a:pt x="36685" y="25314"/>
                  <a:pt x="36611" y="25181"/>
                  <a:pt x="36507" y="25078"/>
                </a:cubicBezTo>
                <a:cubicBezTo>
                  <a:pt x="36360" y="24930"/>
                  <a:pt x="36167" y="24856"/>
                  <a:pt x="35960" y="24856"/>
                </a:cubicBezTo>
                <a:cubicBezTo>
                  <a:pt x="35576" y="24871"/>
                  <a:pt x="35265" y="25181"/>
                  <a:pt x="35251" y="25551"/>
                </a:cubicBezTo>
                <a:lnTo>
                  <a:pt x="33166" y="27650"/>
                </a:lnTo>
                <a:lnTo>
                  <a:pt x="30253" y="27650"/>
                </a:lnTo>
                <a:lnTo>
                  <a:pt x="34245" y="23643"/>
                </a:lnTo>
                <a:lnTo>
                  <a:pt x="39317" y="23643"/>
                </a:lnTo>
                <a:lnTo>
                  <a:pt x="43442" y="19518"/>
                </a:lnTo>
                <a:lnTo>
                  <a:pt x="43442" y="8635"/>
                </a:lnTo>
                <a:lnTo>
                  <a:pt x="47893" y="4170"/>
                </a:lnTo>
                <a:lnTo>
                  <a:pt x="56809" y="4170"/>
                </a:lnTo>
                <a:lnTo>
                  <a:pt x="59648" y="1331"/>
                </a:lnTo>
                <a:cubicBezTo>
                  <a:pt x="59781" y="1424"/>
                  <a:pt x="59925" y="1481"/>
                  <a:pt x="60082" y="1481"/>
                </a:cubicBezTo>
                <a:cubicBezTo>
                  <a:pt x="60100" y="1481"/>
                  <a:pt x="60118" y="1480"/>
                  <a:pt x="60136" y="1479"/>
                </a:cubicBezTo>
                <a:cubicBezTo>
                  <a:pt x="60328" y="1479"/>
                  <a:pt x="60505" y="1390"/>
                  <a:pt x="60638" y="1242"/>
                </a:cubicBezTo>
                <a:cubicBezTo>
                  <a:pt x="60772" y="1109"/>
                  <a:pt x="60846" y="917"/>
                  <a:pt x="60846" y="725"/>
                </a:cubicBezTo>
                <a:cubicBezTo>
                  <a:pt x="60831" y="532"/>
                  <a:pt x="60757" y="355"/>
                  <a:pt x="60624" y="222"/>
                </a:cubicBezTo>
                <a:cubicBezTo>
                  <a:pt x="60624" y="222"/>
                  <a:pt x="60609" y="207"/>
                  <a:pt x="60609" y="207"/>
                </a:cubicBezTo>
                <a:cubicBezTo>
                  <a:pt x="60461" y="74"/>
                  <a:pt x="60284" y="0"/>
                  <a:pt x="60106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0"/>
            <a:ext cx="7620001" cy="5143500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238876" y="1401422"/>
            <a:ext cx="6756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solidFill>
                <a:schemeClr val="tx1"/>
              </a:solidFill>
              <a:latin typeface="+mj-lt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+mj-lt"/>
              </a:rPr>
              <a:t>a. </a:t>
            </a:r>
            <a:r>
              <a:rPr lang="fr-FR" u="sng" dirty="0" smtClean="0">
                <a:solidFill>
                  <a:schemeClr val="tx1"/>
                </a:solidFill>
                <a:latin typeface="+mj-lt"/>
              </a:rPr>
              <a:t>Couche Capteurs</a:t>
            </a:r>
          </a:p>
          <a:p>
            <a:endParaRPr lang="fr-FR" dirty="0">
              <a:solidFill>
                <a:schemeClr val="tx1"/>
              </a:solidFill>
              <a:latin typeface="+mj-lt"/>
            </a:endParaRPr>
          </a:p>
          <a:p>
            <a:r>
              <a:rPr lang="fr-FR" dirty="0">
                <a:solidFill>
                  <a:schemeClr val="tx1"/>
                </a:solidFill>
                <a:latin typeface="+mj-lt"/>
              </a:rPr>
              <a:t>Simulation de capteurs industriels multi-paramètres</a:t>
            </a:r>
          </a:p>
          <a:p>
            <a:r>
              <a:rPr lang="fr-FR" dirty="0">
                <a:solidFill>
                  <a:schemeClr val="tx1"/>
                </a:solidFill>
                <a:latin typeface="+mj-lt"/>
              </a:rPr>
              <a:t>Paramètres surveillés : </a:t>
            </a:r>
            <a:endParaRPr lang="fr-FR" dirty="0" smtClean="0">
              <a:solidFill>
                <a:schemeClr val="tx1"/>
              </a:solidFill>
              <a:latin typeface="+mj-lt"/>
            </a:endParaRPr>
          </a:p>
          <a:p>
            <a:endParaRPr lang="fr-FR" dirty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     Température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(plage 20-35°C)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      Vibrations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(plage 0.1-5.0 unités)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      Pression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(plage 980-1020 unités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)</a:t>
            </a:r>
          </a:p>
          <a:p>
            <a:pPr marL="457200" lvl="1"/>
            <a:endParaRPr lang="fr-FR" dirty="0">
              <a:solidFill>
                <a:schemeClr val="tx1"/>
              </a:solidFill>
              <a:latin typeface="+mj-lt"/>
            </a:endParaRPr>
          </a:p>
          <a:p>
            <a:pPr marL="457200" lvl="1"/>
            <a:endParaRPr lang="fr-FR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 Génération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de données aléatoires réalistes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 Horodatage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automatique de chaque 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mesure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3403600" y="71120"/>
            <a:ext cx="2367280" cy="1127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solidFill>
                  <a:schemeClr val="tx1"/>
                </a:solidFill>
              </a:rPr>
              <a:t>Composants Architecturaux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>
            <a:off x="8092953" y="4019885"/>
            <a:ext cx="1123603" cy="1123603"/>
            <a:chOff x="8092953" y="4019885"/>
            <a:chExt cx="1123603" cy="1123603"/>
          </a:xfrm>
        </p:grpSpPr>
        <p:sp>
          <p:nvSpPr>
            <p:cNvPr id="502" name="Google Shape;502;p34"/>
            <p:cNvSpPr/>
            <p:nvPr/>
          </p:nvSpPr>
          <p:spPr>
            <a:xfrm rot="8100000">
              <a:off x="8546967" y="4588782"/>
              <a:ext cx="374076" cy="36490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 rot="8100000">
              <a:off x="8219538" y="4222395"/>
              <a:ext cx="870432" cy="718582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Rectangle 8"/>
          <p:cNvSpPr/>
          <p:nvPr/>
        </p:nvSpPr>
        <p:spPr>
          <a:xfrm>
            <a:off x="2238876" y="1024450"/>
            <a:ext cx="6756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tx1"/>
              </a:solidFill>
              <a:latin typeface="+mj-lt"/>
            </a:endParaRPr>
          </a:p>
          <a:p>
            <a:r>
              <a:rPr lang="fr-FR" dirty="0">
                <a:solidFill>
                  <a:schemeClr val="tx1"/>
                </a:solidFill>
                <a:latin typeface="+mj-lt"/>
              </a:rPr>
              <a:t>b. </a:t>
            </a:r>
            <a:r>
              <a:rPr lang="fr-FR" u="sng" dirty="0">
                <a:solidFill>
                  <a:schemeClr val="tx1"/>
                </a:solidFill>
                <a:latin typeface="+mj-lt"/>
              </a:rPr>
              <a:t>Couche Cloud </a:t>
            </a:r>
            <a:r>
              <a:rPr lang="fr-FR" u="sng" dirty="0" smtClean="0">
                <a:solidFill>
                  <a:schemeClr val="tx1"/>
                </a:solidFill>
                <a:latin typeface="+mj-lt"/>
              </a:rPr>
              <a:t>Service</a:t>
            </a:r>
          </a:p>
          <a:p>
            <a:endParaRPr lang="fr-FR" dirty="0">
              <a:solidFill>
                <a:schemeClr val="tx1"/>
              </a:solidFill>
              <a:latin typeface="+mj-lt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+mj-lt"/>
              </a:rPr>
              <a:t>  Simulation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d'un service cloud 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léger</a:t>
            </a:r>
          </a:p>
          <a:p>
            <a:endParaRPr lang="fr-FR" dirty="0">
              <a:solidFill>
                <a:schemeClr val="tx1"/>
              </a:solidFill>
              <a:latin typeface="+mj-lt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+mj-lt"/>
              </a:rPr>
              <a:t>   Fonctionnalités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principales : </a:t>
            </a:r>
            <a:endParaRPr lang="fr-FR" dirty="0" smtClean="0">
              <a:solidFill>
                <a:schemeClr val="tx1"/>
              </a:solidFill>
              <a:latin typeface="+mj-lt"/>
            </a:endParaRPr>
          </a:p>
          <a:p>
            <a:endParaRPr lang="fr-FR" dirty="0">
              <a:solidFill>
                <a:schemeClr val="tx1"/>
              </a:solidFill>
              <a:latin typeface="+mj-lt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    Création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de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buckets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de données virtuels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     </a:t>
            </a:r>
            <a:r>
              <a:rPr lang="fr-FR" dirty="0" err="1" smtClean="0">
                <a:solidFill>
                  <a:schemeClr val="tx1"/>
                </a:solidFill>
                <a:latin typeface="+mj-lt"/>
              </a:rPr>
              <a:t>Upload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simulé de données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+mj-lt"/>
              </a:rPr>
              <a:t>     Création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d'alarmes </a:t>
            </a:r>
            <a:r>
              <a:rPr lang="fr-FR" dirty="0" err="1">
                <a:solidFill>
                  <a:schemeClr val="tx1"/>
                </a:solidFill>
                <a:latin typeface="+mj-lt"/>
              </a:rPr>
              <a:t>CloudWatch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virtuelles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+mj-lt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    Publication </a:t>
            </a:r>
            <a:r>
              <a:rPr lang="fr-FR" dirty="0">
                <a:solidFill>
                  <a:schemeClr val="tx1"/>
                </a:solidFill>
                <a:latin typeface="+mj-lt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+mj-lt"/>
              </a:rPr>
              <a:t>métriques</a:t>
            </a:r>
          </a:p>
          <a:p>
            <a:pPr marL="457200" lvl="1"/>
            <a:endParaRPr lang="fr-FR" dirty="0">
              <a:solidFill>
                <a:schemeClr val="tx1"/>
              </a:solidFill>
              <a:latin typeface="+mj-lt"/>
            </a:endParaRPr>
          </a:p>
          <a:p>
            <a:pPr marL="457200" lvl="1"/>
            <a:endParaRPr lang="fr-FR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666793" y="4750185"/>
            <a:ext cx="316030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597</Words>
  <Application>Microsoft Office PowerPoint</Application>
  <PresentationFormat>Affichage à l'écran (16:9)</PresentationFormat>
  <Paragraphs>176</Paragraphs>
  <Slides>40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8" baseType="lpstr">
      <vt:lpstr>Raleway</vt:lpstr>
      <vt:lpstr>Alata</vt:lpstr>
      <vt:lpstr>Arial</vt:lpstr>
      <vt:lpstr>Wingdings</vt:lpstr>
      <vt:lpstr>Albert Sans</vt:lpstr>
      <vt:lpstr>Nunito Light</vt:lpstr>
      <vt:lpstr>Bebas Neue</vt:lpstr>
      <vt:lpstr>Tech Startup Newsletter by Slidesgo </vt:lpstr>
      <vt:lpstr>Présentation PowerPoint</vt:lpstr>
      <vt:lpstr>PLANS</vt:lpstr>
      <vt:lpstr>Introduction</vt:lpstr>
      <vt:lpstr>Présentation PowerPoint</vt:lpstr>
      <vt:lpstr>Objectifs Spécifiques</vt:lpstr>
      <vt:lpstr>Architecture Technologique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Fonctionnalités Détaillées</vt:lpstr>
      <vt:lpstr>Présentation PowerPoint</vt:lpstr>
      <vt:lpstr>Présentation PowerPoint</vt:lpstr>
      <vt:lpstr>Présentation PowerPoint</vt:lpstr>
      <vt:lpstr>Démonstration Technique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Défis &amp; Limitations Techniques</vt:lpstr>
      <vt:lpstr>Présentation PowerPoint</vt:lpstr>
      <vt:lpstr>Conclusion &amp; Perspectives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CHRISTIAN</dc:creator>
  <cp:lastModifiedBy>CHRISTIAN</cp:lastModifiedBy>
  <cp:revision>7</cp:revision>
  <dcterms:modified xsi:type="dcterms:W3CDTF">2024-11-28T21:19:33Z</dcterms:modified>
</cp:coreProperties>
</file>