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8" r:id="rId2"/>
    <p:sldId id="256" r:id="rId3"/>
    <p:sldId id="259" r:id="rId4"/>
    <p:sldId id="263" r:id="rId5"/>
    <p:sldId id="264" r:id="rId6"/>
    <p:sldId id="265" r:id="rId7"/>
    <p:sldId id="266" r:id="rId8"/>
    <p:sldId id="260" r:id="rId9"/>
    <p:sldId id="267" r:id="rId10"/>
    <p:sldId id="261" r:id="rId11"/>
    <p:sldId id="268" r:id="rId12"/>
    <p:sldId id="269" r:id="rId13"/>
    <p:sldId id="270" r:id="rId14"/>
    <p:sldId id="271" r:id="rId15"/>
    <p:sldId id="273" r:id="rId16"/>
    <p:sldId id="274" r:id="rId17"/>
    <p:sldId id="262"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9"/>
    <a:srgbClr val="FFCA21"/>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F6EED-888F-4F87-9383-35703BC9BDB9}" v="105" dt="2024-12-05T23:52:57.7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5953" autoAdjust="0"/>
  </p:normalViewPr>
  <p:slideViewPr>
    <p:cSldViewPr snapToGrid="0">
      <p:cViewPr varScale="1">
        <p:scale>
          <a:sx n="45" d="100"/>
          <a:sy n="45" d="100"/>
        </p:scale>
        <p:origin x="16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haila Tyoubi" userId="8933e592-8fbf-4f53-85d5-b9f3ed6477db" providerId="ADAL" clId="{4FDF6EED-888F-4F87-9383-35703BC9BDB9}"/>
    <pc:docChg chg="undo custSel addSld delSld modSld sldOrd">
      <pc:chgData name="Nouhaila Tyoubi" userId="8933e592-8fbf-4f53-85d5-b9f3ed6477db" providerId="ADAL" clId="{4FDF6EED-888F-4F87-9383-35703BC9BDB9}" dt="2024-12-06T00:02:46.555" v="942"/>
      <pc:docMkLst>
        <pc:docMk/>
      </pc:docMkLst>
      <pc:sldChg chg="modNotesTx">
        <pc:chgData name="Nouhaila Tyoubi" userId="8933e592-8fbf-4f53-85d5-b9f3ed6477db" providerId="ADAL" clId="{4FDF6EED-888F-4F87-9383-35703BC9BDB9}" dt="2024-12-05T20:10:28.491" v="797" actId="20577"/>
        <pc:sldMkLst>
          <pc:docMk/>
          <pc:sldMk cId="2678126191" sldId="256"/>
        </pc:sldMkLst>
      </pc:sldChg>
      <pc:sldChg chg="modNotesTx">
        <pc:chgData name="Nouhaila Tyoubi" userId="8933e592-8fbf-4f53-85d5-b9f3ed6477db" providerId="ADAL" clId="{4FDF6EED-888F-4F87-9383-35703BC9BDB9}" dt="2024-12-05T20:06:58.033" v="751"/>
        <pc:sldMkLst>
          <pc:docMk/>
          <pc:sldMk cId="2410056741" sldId="258"/>
        </pc:sldMkLst>
      </pc:sldChg>
      <pc:sldChg chg="addSp modSp mod ord">
        <pc:chgData name="Nouhaila Tyoubi" userId="8933e592-8fbf-4f53-85d5-b9f3ed6477db" providerId="ADAL" clId="{4FDF6EED-888F-4F87-9383-35703BC9BDB9}" dt="2024-12-05T20:01:47.505" v="750"/>
        <pc:sldMkLst>
          <pc:docMk/>
          <pc:sldMk cId="606405595" sldId="259"/>
        </pc:sldMkLst>
        <pc:spChg chg="add mod">
          <ac:chgData name="Nouhaila Tyoubi" userId="8933e592-8fbf-4f53-85d5-b9f3ed6477db" providerId="ADAL" clId="{4FDF6EED-888F-4F87-9383-35703BC9BDB9}" dt="2024-12-05T19:36:09.485" v="685" actId="1076"/>
          <ac:spMkLst>
            <pc:docMk/>
            <pc:sldMk cId="606405595" sldId="259"/>
            <ac:spMk id="3" creationId="{AB367464-80D4-FBF8-547B-970B62636976}"/>
          </ac:spMkLst>
        </pc:spChg>
      </pc:sldChg>
      <pc:sldChg chg="addSp modSp mod">
        <pc:chgData name="Nouhaila Tyoubi" userId="8933e592-8fbf-4f53-85d5-b9f3ed6477db" providerId="ADAL" clId="{4FDF6EED-888F-4F87-9383-35703BC9BDB9}" dt="2024-12-05T19:38:26.127" v="701" actId="1076"/>
        <pc:sldMkLst>
          <pc:docMk/>
          <pc:sldMk cId="965370444" sldId="260"/>
        </pc:sldMkLst>
        <pc:spChg chg="add mod">
          <ac:chgData name="Nouhaila Tyoubi" userId="8933e592-8fbf-4f53-85d5-b9f3ed6477db" providerId="ADAL" clId="{4FDF6EED-888F-4F87-9383-35703BC9BDB9}" dt="2024-12-05T19:38:26.127" v="701" actId="1076"/>
          <ac:spMkLst>
            <pc:docMk/>
            <pc:sldMk cId="965370444" sldId="260"/>
            <ac:spMk id="3" creationId="{EFF3ABF3-EAAF-E56D-DBD5-1391FF866176}"/>
          </ac:spMkLst>
        </pc:spChg>
      </pc:sldChg>
      <pc:sldChg chg="addSp modSp mod">
        <pc:chgData name="Nouhaila Tyoubi" userId="8933e592-8fbf-4f53-85d5-b9f3ed6477db" providerId="ADAL" clId="{4FDF6EED-888F-4F87-9383-35703BC9BDB9}" dt="2024-12-05T19:39:14.930" v="708" actId="1036"/>
        <pc:sldMkLst>
          <pc:docMk/>
          <pc:sldMk cId="1234618954" sldId="261"/>
        </pc:sldMkLst>
        <pc:spChg chg="mod">
          <ac:chgData name="Nouhaila Tyoubi" userId="8933e592-8fbf-4f53-85d5-b9f3ed6477db" providerId="ADAL" clId="{4FDF6EED-888F-4F87-9383-35703BC9BDB9}" dt="2024-12-05T19:08:44.184" v="509" actId="20577"/>
          <ac:spMkLst>
            <pc:docMk/>
            <pc:sldMk cId="1234618954" sldId="261"/>
            <ac:spMk id="2" creationId="{EB1E6D9A-1DBB-6A70-43A4-8D1F500A62F7}"/>
          </ac:spMkLst>
        </pc:spChg>
        <pc:spChg chg="add mod">
          <ac:chgData name="Nouhaila Tyoubi" userId="8933e592-8fbf-4f53-85d5-b9f3ed6477db" providerId="ADAL" clId="{4FDF6EED-888F-4F87-9383-35703BC9BDB9}" dt="2024-12-05T19:39:14.930" v="708" actId="1036"/>
          <ac:spMkLst>
            <pc:docMk/>
            <pc:sldMk cId="1234618954" sldId="261"/>
            <ac:spMk id="3" creationId="{674990A7-E5DC-1A4C-0529-4686D9EA35C0}"/>
          </ac:spMkLst>
        </pc:spChg>
      </pc:sldChg>
      <pc:sldChg chg="addSp modSp mod">
        <pc:chgData name="Nouhaila Tyoubi" userId="8933e592-8fbf-4f53-85d5-b9f3ed6477db" providerId="ADAL" clId="{4FDF6EED-888F-4F87-9383-35703BC9BDB9}" dt="2024-12-05T19:46:38.159" v="730" actId="1076"/>
        <pc:sldMkLst>
          <pc:docMk/>
          <pc:sldMk cId="4025874965" sldId="262"/>
        </pc:sldMkLst>
        <pc:spChg chg="mod">
          <ac:chgData name="Nouhaila Tyoubi" userId="8933e592-8fbf-4f53-85d5-b9f3ed6477db" providerId="ADAL" clId="{4FDF6EED-888F-4F87-9383-35703BC9BDB9}" dt="2024-11-20T22:53:15.259" v="423" actId="1076"/>
          <ac:spMkLst>
            <pc:docMk/>
            <pc:sldMk cId="4025874965" sldId="262"/>
            <ac:spMk id="2" creationId="{689425C1-629A-D570-9B7D-AF23E971FE26}"/>
          </ac:spMkLst>
        </pc:spChg>
        <pc:spChg chg="add mod">
          <ac:chgData name="Nouhaila Tyoubi" userId="8933e592-8fbf-4f53-85d5-b9f3ed6477db" providerId="ADAL" clId="{4FDF6EED-888F-4F87-9383-35703BC9BDB9}" dt="2024-11-20T22:53:51.342" v="428" actId="1076"/>
          <ac:spMkLst>
            <pc:docMk/>
            <pc:sldMk cId="4025874965" sldId="262"/>
            <ac:spMk id="3" creationId="{E8ACC87F-7C44-50F3-E1AD-789C93119634}"/>
          </ac:spMkLst>
        </pc:spChg>
        <pc:spChg chg="add mod">
          <ac:chgData name="Nouhaila Tyoubi" userId="8933e592-8fbf-4f53-85d5-b9f3ed6477db" providerId="ADAL" clId="{4FDF6EED-888F-4F87-9383-35703BC9BDB9}" dt="2024-12-05T19:46:38.159" v="730" actId="1076"/>
          <ac:spMkLst>
            <pc:docMk/>
            <pc:sldMk cId="4025874965" sldId="262"/>
            <ac:spMk id="4" creationId="{BC96DCBF-29E9-7B32-8C94-36601DA7A7D2}"/>
          </ac:spMkLst>
        </pc:spChg>
        <pc:spChg chg="mod">
          <ac:chgData name="Nouhaila Tyoubi" userId="8933e592-8fbf-4f53-85d5-b9f3ed6477db" providerId="ADAL" clId="{4FDF6EED-888F-4F87-9383-35703BC9BDB9}" dt="2024-11-20T22:53:05.969" v="422" actId="1076"/>
          <ac:spMkLst>
            <pc:docMk/>
            <pc:sldMk cId="4025874965" sldId="262"/>
            <ac:spMk id="8" creationId="{6F6F1DF9-FE7B-A3D8-42DF-A34D0F5B21BF}"/>
          </ac:spMkLst>
        </pc:spChg>
        <pc:spChg chg="mod">
          <ac:chgData name="Nouhaila Tyoubi" userId="8933e592-8fbf-4f53-85d5-b9f3ed6477db" providerId="ADAL" clId="{4FDF6EED-888F-4F87-9383-35703BC9BDB9}" dt="2024-11-20T22:52:59.979" v="421" actId="1076"/>
          <ac:spMkLst>
            <pc:docMk/>
            <pc:sldMk cId="4025874965" sldId="262"/>
            <ac:spMk id="9" creationId="{45FB9F81-D433-0DA7-F68B-D26503A12210}"/>
          </ac:spMkLst>
        </pc:spChg>
      </pc:sldChg>
      <pc:sldChg chg="addSp modSp mod modNotesTx">
        <pc:chgData name="Nouhaila Tyoubi" userId="8933e592-8fbf-4f53-85d5-b9f3ed6477db" providerId="ADAL" clId="{4FDF6EED-888F-4F87-9383-35703BC9BDB9}" dt="2024-12-05T20:29:56.914" v="804" actId="20577"/>
        <pc:sldMkLst>
          <pc:docMk/>
          <pc:sldMk cId="3365075030" sldId="263"/>
        </pc:sldMkLst>
        <pc:spChg chg="add mod">
          <ac:chgData name="Nouhaila Tyoubi" userId="8933e592-8fbf-4f53-85d5-b9f3ed6477db" providerId="ADAL" clId="{4FDF6EED-888F-4F87-9383-35703BC9BDB9}" dt="2024-12-05T19:36:25.200" v="686" actId="1076"/>
          <ac:spMkLst>
            <pc:docMk/>
            <pc:sldMk cId="3365075030" sldId="263"/>
            <ac:spMk id="3" creationId="{6189BB96-4693-E647-C282-D1DDCEFAECD4}"/>
          </ac:spMkLst>
        </pc:spChg>
      </pc:sldChg>
      <pc:sldChg chg="addSp modSp mod modNotesTx">
        <pc:chgData name="Nouhaila Tyoubi" userId="8933e592-8fbf-4f53-85d5-b9f3ed6477db" providerId="ADAL" clId="{4FDF6EED-888F-4F87-9383-35703BC9BDB9}" dt="2024-12-05T20:43:04.546" v="839" actId="20577"/>
        <pc:sldMkLst>
          <pc:docMk/>
          <pc:sldMk cId="3975359830" sldId="264"/>
        </pc:sldMkLst>
        <pc:spChg chg="add mod">
          <ac:chgData name="Nouhaila Tyoubi" userId="8933e592-8fbf-4f53-85d5-b9f3ed6477db" providerId="ADAL" clId="{4FDF6EED-888F-4F87-9383-35703BC9BDB9}" dt="2024-12-05T19:37:39.853" v="695" actId="1076"/>
          <ac:spMkLst>
            <pc:docMk/>
            <pc:sldMk cId="3975359830" sldId="264"/>
            <ac:spMk id="3" creationId="{C3896CF0-589C-1E03-1F66-4FD84DD5FB70}"/>
          </ac:spMkLst>
        </pc:spChg>
      </pc:sldChg>
      <pc:sldChg chg="addSp modSp mod">
        <pc:chgData name="Nouhaila Tyoubi" userId="8933e592-8fbf-4f53-85d5-b9f3ed6477db" providerId="ADAL" clId="{4FDF6EED-888F-4F87-9383-35703BC9BDB9}" dt="2024-12-05T19:37:25.685" v="693" actId="1076"/>
        <pc:sldMkLst>
          <pc:docMk/>
          <pc:sldMk cId="1669606730" sldId="265"/>
        </pc:sldMkLst>
        <pc:spChg chg="add mod">
          <ac:chgData name="Nouhaila Tyoubi" userId="8933e592-8fbf-4f53-85d5-b9f3ed6477db" providerId="ADAL" clId="{4FDF6EED-888F-4F87-9383-35703BC9BDB9}" dt="2024-12-05T19:37:25.685" v="693" actId="1076"/>
          <ac:spMkLst>
            <pc:docMk/>
            <pc:sldMk cId="1669606730" sldId="265"/>
            <ac:spMk id="3" creationId="{61C67885-6E90-95F5-CE02-F7E552F9F111}"/>
          </ac:spMkLst>
        </pc:spChg>
      </pc:sldChg>
      <pc:sldChg chg="addSp modSp mod modNotesTx">
        <pc:chgData name="Nouhaila Tyoubi" userId="8933e592-8fbf-4f53-85d5-b9f3ed6477db" providerId="ADAL" clId="{4FDF6EED-888F-4F87-9383-35703BC9BDB9}" dt="2024-12-05T21:08:36.958" v="848" actId="20577"/>
        <pc:sldMkLst>
          <pc:docMk/>
          <pc:sldMk cId="914180178" sldId="266"/>
        </pc:sldMkLst>
        <pc:spChg chg="add mod">
          <ac:chgData name="Nouhaila Tyoubi" userId="8933e592-8fbf-4f53-85d5-b9f3ed6477db" providerId="ADAL" clId="{4FDF6EED-888F-4F87-9383-35703BC9BDB9}" dt="2024-12-05T19:38:01.873" v="698" actId="1076"/>
          <ac:spMkLst>
            <pc:docMk/>
            <pc:sldMk cId="914180178" sldId="266"/>
            <ac:spMk id="3" creationId="{3330E979-83E8-AA92-4978-C40B5575298A}"/>
          </ac:spMkLst>
        </pc:spChg>
      </pc:sldChg>
      <pc:sldChg chg="add del">
        <pc:chgData name="Nouhaila Tyoubi" userId="8933e592-8fbf-4f53-85d5-b9f3ed6477db" providerId="ADAL" clId="{4FDF6EED-888F-4F87-9383-35703BC9BDB9}" dt="2024-11-20T20:10:14.884" v="1" actId="2696"/>
        <pc:sldMkLst>
          <pc:docMk/>
          <pc:sldMk cId="40454755" sldId="267"/>
        </pc:sldMkLst>
      </pc:sldChg>
      <pc:sldChg chg="addSp delSp modSp add mod ord modNotesTx">
        <pc:chgData name="Nouhaila Tyoubi" userId="8933e592-8fbf-4f53-85d5-b9f3ed6477db" providerId="ADAL" clId="{4FDF6EED-888F-4F87-9383-35703BC9BDB9}" dt="2024-12-05T19:38:49.190" v="704" actId="1076"/>
        <pc:sldMkLst>
          <pc:docMk/>
          <pc:sldMk cId="1591867150" sldId="267"/>
        </pc:sldMkLst>
        <pc:spChg chg="mod">
          <ac:chgData name="Nouhaila Tyoubi" userId="8933e592-8fbf-4f53-85d5-b9f3ed6477db" providerId="ADAL" clId="{4FDF6EED-888F-4F87-9383-35703BC9BDB9}" dt="2024-11-20T20:12:37.022" v="10" actId="255"/>
          <ac:spMkLst>
            <pc:docMk/>
            <pc:sldMk cId="1591867150" sldId="267"/>
            <ac:spMk id="2" creationId="{2012905A-8876-E45B-ACC9-18F7FA51924F}"/>
          </ac:spMkLst>
        </pc:spChg>
        <pc:spChg chg="add del mod">
          <ac:chgData name="Nouhaila Tyoubi" userId="8933e592-8fbf-4f53-85d5-b9f3ed6477db" providerId="ADAL" clId="{4FDF6EED-888F-4F87-9383-35703BC9BDB9}" dt="2024-11-20T20:33:42.603" v="67" actId="12084"/>
          <ac:spMkLst>
            <pc:docMk/>
            <pc:sldMk cId="1591867150" sldId="267"/>
            <ac:spMk id="3" creationId="{717F7820-2A77-CF59-DB84-576BBAE2B844}"/>
          </ac:spMkLst>
        </pc:spChg>
        <pc:spChg chg="add mod">
          <ac:chgData name="Nouhaila Tyoubi" userId="8933e592-8fbf-4f53-85d5-b9f3ed6477db" providerId="ADAL" clId="{4FDF6EED-888F-4F87-9383-35703BC9BDB9}" dt="2024-12-05T19:38:49.190" v="704" actId="1076"/>
          <ac:spMkLst>
            <pc:docMk/>
            <pc:sldMk cId="1591867150" sldId="267"/>
            <ac:spMk id="3" creationId="{E3174DC9-F486-3CD7-ADE9-7BBEAFE4D2A6}"/>
          </ac:spMkLst>
        </pc:spChg>
        <pc:spChg chg="mod">
          <ac:chgData name="Nouhaila Tyoubi" userId="8933e592-8fbf-4f53-85d5-b9f3ed6477db" providerId="ADAL" clId="{4FDF6EED-888F-4F87-9383-35703BC9BDB9}" dt="2024-11-20T20:28:40.339" v="51" actId="18245"/>
          <ac:spMkLst>
            <pc:docMk/>
            <pc:sldMk cId="1591867150" sldId="267"/>
            <ac:spMk id="8" creationId="{35CD695D-9526-6C97-A182-409D725ED786}"/>
          </ac:spMkLst>
        </pc:spChg>
        <pc:spChg chg="mod">
          <ac:chgData name="Nouhaila Tyoubi" userId="8933e592-8fbf-4f53-85d5-b9f3ed6477db" providerId="ADAL" clId="{4FDF6EED-888F-4F87-9383-35703BC9BDB9}" dt="2024-11-20T20:28:40.339" v="51" actId="18245"/>
          <ac:spMkLst>
            <pc:docMk/>
            <pc:sldMk cId="1591867150" sldId="267"/>
            <ac:spMk id="10" creationId="{31113030-36BA-A4B2-CF05-6D717F65393F}"/>
          </ac:spMkLst>
        </pc:spChg>
        <pc:spChg chg="add del mod">
          <ac:chgData name="Nouhaila Tyoubi" userId="8933e592-8fbf-4f53-85d5-b9f3ed6477db" providerId="ADAL" clId="{4FDF6EED-888F-4F87-9383-35703BC9BDB9}" dt="2024-11-20T20:28:40.339" v="51" actId="18245"/>
          <ac:spMkLst>
            <pc:docMk/>
            <pc:sldMk cId="1591867150" sldId="267"/>
            <ac:spMk id="11" creationId="{4A0CD0D6-CF7D-5C36-FBAF-2F4CD87CA507}"/>
          </ac:spMkLst>
        </pc:spChg>
        <pc:spChg chg="mod">
          <ac:chgData name="Nouhaila Tyoubi" userId="8933e592-8fbf-4f53-85d5-b9f3ed6477db" providerId="ADAL" clId="{4FDF6EED-888F-4F87-9383-35703BC9BDB9}" dt="2024-11-20T20:28:40.339" v="51" actId="18245"/>
          <ac:spMkLst>
            <pc:docMk/>
            <pc:sldMk cId="1591867150" sldId="267"/>
            <ac:spMk id="12" creationId="{C2A71821-38D7-A2F5-3F78-83907484C98E}"/>
          </ac:spMkLst>
        </pc:spChg>
        <pc:spChg chg="add del mod">
          <ac:chgData name="Nouhaila Tyoubi" userId="8933e592-8fbf-4f53-85d5-b9f3ed6477db" providerId="ADAL" clId="{4FDF6EED-888F-4F87-9383-35703BC9BDB9}" dt="2024-11-20T20:28:40.339" v="51" actId="18245"/>
          <ac:spMkLst>
            <pc:docMk/>
            <pc:sldMk cId="1591867150" sldId="267"/>
            <ac:spMk id="13" creationId="{0C20BF14-349D-7697-9EFC-F63198BF888E}"/>
          </ac:spMkLst>
        </pc:spChg>
        <pc:spChg chg="mod">
          <ac:chgData name="Nouhaila Tyoubi" userId="8933e592-8fbf-4f53-85d5-b9f3ed6477db" providerId="ADAL" clId="{4FDF6EED-888F-4F87-9383-35703BC9BDB9}" dt="2024-11-20T20:28:40.339" v="51" actId="18245"/>
          <ac:spMkLst>
            <pc:docMk/>
            <pc:sldMk cId="1591867150" sldId="267"/>
            <ac:spMk id="14" creationId="{2997D978-3E6C-CD63-F300-8C076EF409EC}"/>
          </ac:spMkLst>
        </pc:spChg>
        <pc:spChg chg="add del mod">
          <ac:chgData name="Nouhaila Tyoubi" userId="8933e592-8fbf-4f53-85d5-b9f3ed6477db" providerId="ADAL" clId="{4FDF6EED-888F-4F87-9383-35703BC9BDB9}" dt="2024-11-20T20:28:40.339" v="51" actId="18245"/>
          <ac:spMkLst>
            <pc:docMk/>
            <pc:sldMk cId="1591867150" sldId="267"/>
            <ac:spMk id="15" creationId="{D1ABCDC6-0897-B8AA-66C4-502B6A3635A2}"/>
          </ac:spMkLst>
        </pc:spChg>
        <pc:spChg chg="mod">
          <ac:chgData name="Nouhaila Tyoubi" userId="8933e592-8fbf-4f53-85d5-b9f3ed6477db" providerId="ADAL" clId="{4FDF6EED-888F-4F87-9383-35703BC9BDB9}" dt="2024-11-20T20:28:39.346" v="46" actId="20577"/>
          <ac:spMkLst>
            <pc:docMk/>
            <pc:sldMk cId="1591867150" sldId="267"/>
            <ac:spMk id="16" creationId="{9A9CF8B5-C22F-E7EE-3D12-B255269AAABA}"/>
          </ac:spMkLst>
        </pc:spChg>
        <pc:grpChg chg="mod">
          <ac:chgData name="Nouhaila Tyoubi" userId="8933e592-8fbf-4f53-85d5-b9f3ed6477db" providerId="ADAL" clId="{4FDF6EED-888F-4F87-9383-35703BC9BDB9}" dt="2024-11-20T20:28:40.339" v="51" actId="18245"/>
          <ac:grpSpMkLst>
            <pc:docMk/>
            <pc:sldMk cId="1591867150" sldId="267"/>
            <ac:grpSpMk id="7" creationId="{B6F58C35-984F-58F7-349A-CE6484601C96}"/>
          </ac:grpSpMkLst>
        </pc:grpChg>
        <pc:graphicFrameChg chg="del">
          <ac:chgData name="Nouhaila Tyoubi" userId="8933e592-8fbf-4f53-85d5-b9f3ed6477db" providerId="ADAL" clId="{4FDF6EED-888F-4F87-9383-35703BC9BDB9}" dt="2024-11-20T20:10:38.179" v="5" actId="478"/>
          <ac:graphicFrameMkLst>
            <pc:docMk/>
            <pc:sldMk cId="1591867150" sldId="267"/>
            <ac:graphicFrameMk id="4" creationId="{D5F30CC3-6D2D-D2D7-E6E2-0F97F7F13A8F}"/>
          </ac:graphicFrameMkLst>
        </pc:graphicFrameChg>
        <pc:graphicFrameChg chg="add del mod">
          <ac:chgData name="Nouhaila Tyoubi" userId="8933e592-8fbf-4f53-85d5-b9f3ed6477db" providerId="ADAL" clId="{4FDF6EED-888F-4F87-9383-35703BC9BDB9}" dt="2024-11-20T20:28:40.339" v="51" actId="18245"/>
          <ac:graphicFrameMkLst>
            <pc:docMk/>
            <pc:sldMk cId="1591867150" sldId="267"/>
            <ac:graphicFrameMk id="6" creationId="{B374F564-C740-CCBD-A05C-B51AF07E78CC}"/>
          </ac:graphicFrameMkLst>
        </pc:graphicFrameChg>
        <pc:graphicFrameChg chg="add mod">
          <ac:chgData name="Nouhaila Tyoubi" userId="8933e592-8fbf-4f53-85d5-b9f3ed6477db" providerId="ADAL" clId="{4FDF6EED-888F-4F87-9383-35703BC9BDB9}" dt="2024-11-20T20:31:15.426" v="62" actId="12084"/>
          <ac:graphicFrameMkLst>
            <pc:docMk/>
            <pc:sldMk cId="1591867150" sldId="267"/>
            <ac:graphicFrameMk id="17" creationId="{56E0CCFE-87FF-31F0-D661-02F5B5F4873A}"/>
          </ac:graphicFrameMkLst>
        </pc:graphicFrameChg>
        <pc:graphicFrameChg chg="add del">
          <ac:chgData name="Nouhaila Tyoubi" userId="8933e592-8fbf-4f53-85d5-b9f3ed6477db" providerId="ADAL" clId="{4FDF6EED-888F-4F87-9383-35703BC9BDB9}" dt="2024-11-20T20:32:23.563" v="66" actId="26606"/>
          <ac:graphicFrameMkLst>
            <pc:docMk/>
            <pc:sldMk cId="1591867150" sldId="267"/>
            <ac:graphicFrameMk id="18" creationId="{0C283210-DC28-1FCD-E8E7-6661382BCDC3}"/>
          </ac:graphicFrameMkLst>
        </pc:graphicFrameChg>
        <pc:graphicFrameChg chg="add mod">
          <ac:chgData name="Nouhaila Tyoubi" userId="8933e592-8fbf-4f53-85d5-b9f3ed6477db" providerId="ADAL" clId="{4FDF6EED-888F-4F87-9383-35703BC9BDB9}" dt="2024-11-20T22:55:36.135" v="436" actId="1076"/>
          <ac:graphicFrameMkLst>
            <pc:docMk/>
            <pc:sldMk cId="1591867150" sldId="267"/>
            <ac:graphicFrameMk id="19" creationId="{72DEEAC4-EA06-4582-FAB4-FF0EEAC2BB75}"/>
          </ac:graphicFrameMkLst>
        </pc:graphicFrameChg>
      </pc:sldChg>
      <pc:sldChg chg="addSp delSp modSp add mod ord modNotesTx">
        <pc:chgData name="Nouhaila Tyoubi" userId="8933e592-8fbf-4f53-85d5-b9f3ed6477db" providerId="ADAL" clId="{4FDF6EED-888F-4F87-9383-35703BC9BDB9}" dt="2024-12-05T19:49:29.566" v="748" actId="1076"/>
        <pc:sldMkLst>
          <pc:docMk/>
          <pc:sldMk cId="1043665344" sldId="268"/>
        </pc:sldMkLst>
        <pc:spChg chg="mod">
          <ac:chgData name="Nouhaila Tyoubi" userId="8933e592-8fbf-4f53-85d5-b9f3ed6477db" providerId="ADAL" clId="{4FDF6EED-888F-4F87-9383-35703BC9BDB9}" dt="2024-11-20T21:34:13.140" v="206" actId="20577"/>
          <ac:spMkLst>
            <pc:docMk/>
            <pc:sldMk cId="1043665344" sldId="268"/>
            <ac:spMk id="2" creationId="{5460D76A-1C87-27E8-6B0D-9584E1AAFA94}"/>
          </ac:spMkLst>
        </pc:spChg>
        <pc:spChg chg="add mod">
          <ac:chgData name="Nouhaila Tyoubi" userId="8933e592-8fbf-4f53-85d5-b9f3ed6477db" providerId="ADAL" clId="{4FDF6EED-888F-4F87-9383-35703BC9BDB9}" dt="2024-11-20T21:52:02.261" v="242" actId="1076"/>
          <ac:spMkLst>
            <pc:docMk/>
            <pc:sldMk cId="1043665344" sldId="268"/>
            <ac:spMk id="3" creationId="{91B30943-99E1-E820-7E49-2B0B90C571E8}"/>
          </ac:spMkLst>
        </pc:spChg>
        <pc:spChg chg="add mod">
          <ac:chgData name="Nouhaila Tyoubi" userId="8933e592-8fbf-4f53-85d5-b9f3ed6477db" providerId="ADAL" clId="{4FDF6EED-888F-4F87-9383-35703BC9BDB9}" dt="2024-12-05T19:49:16.008" v="745" actId="1076"/>
          <ac:spMkLst>
            <pc:docMk/>
            <pc:sldMk cId="1043665344" sldId="268"/>
            <ac:spMk id="4" creationId="{AC875BE6-7605-3CEA-9FDA-E8667A73568E}"/>
          </ac:spMkLst>
        </pc:spChg>
        <pc:spChg chg="add mod">
          <ac:chgData name="Nouhaila Tyoubi" userId="8933e592-8fbf-4f53-85d5-b9f3ed6477db" providerId="ADAL" clId="{4FDF6EED-888F-4F87-9383-35703BC9BDB9}" dt="2024-12-05T19:48:24.471" v="742" actId="1076"/>
          <ac:spMkLst>
            <pc:docMk/>
            <pc:sldMk cId="1043665344" sldId="268"/>
            <ac:spMk id="10" creationId="{36AA2E7A-7CCA-F11C-AF8B-F6924BE119D3}"/>
          </ac:spMkLst>
        </pc:spChg>
        <pc:graphicFrameChg chg="del mod">
          <ac:chgData name="Nouhaila Tyoubi" userId="8933e592-8fbf-4f53-85d5-b9f3ed6477db" providerId="ADAL" clId="{4FDF6EED-888F-4F87-9383-35703BC9BDB9}" dt="2024-11-20T21:32:44.070" v="113" actId="478"/>
          <ac:graphicFrameMkLst>
            <pc:docMk/>
            <pc:sldMk cId="1043665344" sldId="268"/>
            <ac:graphicFrameMk id="19" creationId="{ADAF219E-E8B8-131D-3833-FC480DC61554}"/>
          </ac:graphicFrameMkLst>
        </pc:graphicFrameChg>
        <pc:picChg chg="add mod">
          <ac:chgData name="Nouhaila Tyoubi" userId="8933e592-8fbf-4f53-85d5-b9f3ed6477db" providerId="ADAL" clId="{4FDF6EED-888F-4F87-9383-35703BC9BDB9}" dt="2024-12-05T19:48:08.560" v="738" actId="14100"/>
          <ac:picMkLst>
            <pc:docMk/>
            <pc:sldMk cId="1043665344" sldId="268"/>
            <ac:picMk id="6" creationId="{5393BB06-1C53-3C67-748F-9051E44C43FD}"/>
          </ac:picMkLst>
        </pc:picChg>
        <pc:picChg chg="add mod">
          <ac:chgData name="Nouhaila Tyoubi" userId="8933e592-8fbf-4f53-85d5-b9f3ed6477db" providerId="ADAL" clId="{4FDF6EED-888F-4F87-9383-35703BC9BDB9}" dt="2024-12-05T19:49:29.566" v="748" actId="1076"/>
          <ac:picMkLst>
            <pc:docMk/>
            <pc:sldMk cId="1043665344" sldId="268"/>
            <ac:picMk id="7" creationId="{FCFE2148-4711-DD78-F547-E82DD3F13A82}"/>
          </ac:picMkLst>
        </pc:picChg>
      </pc:sldChg>
      <pc:sldChg chg="addSp delSp modSp add mod modNotesTx">
        <pc:chgData name="Nouhaila Tyoubi" userId="8933e592-8fbf-4f53-85d5-b9f3ed6477db" providerId="ADAL" clId="{4FDF6EED-888F-4F87-9383-35703BC9BDB9}" dt="2024-12-05T19:48:01.047" v="737" actId="1076"/>
        <pc:sldMkLst>
          <pc:docMk/>
          <pc:sldMk cId="1041356074" sldId="269"/>
        </pc:sldMkLst>
        <pc:spChg chg="add mod">
          <ac:chgData name="Nouhaila Tyoubi" userId="8933e592-8fbf-4f53-85d5-b9f3ed6477db" providerId="ADAL" clId="{4FDF6EED-888F-4F87-9383-35703BC9BDB9}" dt="2024-12-05T19:48:01.047" v="737" actId="1076"/>
          <ac:spMkLst>
            <pc:docMk/>
            <pc:sldMk cId="1041356074" sldId="269"/>
            <ac:spMk id="3" creationId="{93D5E5A3-35CD-3D3C-2B1A-E147EF9CD8F1}"/>
          </ac:spMkLst>
        </pc:spChg>
        <pc:spChg chg="del mod">
          <ac:chgData name="Nouhaila Tyoubi" userId="8933e592-8fbf-4f53-85d5-b9f3ed6477db" providerId="ADAL" clId="{4FDF6EED-888F-4F87-9383-35703BC9BDB9}" dt="2024-11-20T21:53:10.601" v="254" actId="478"/>
          <ac:spMkLst>
            <pc:docMk/>
            <pc:sldMk cId="1041356074" sldId="269"/>
            <ac:spMk id="3" creationId="{DFD6B707-C920-DD95-724B-C39D9900CC2C}"/>
          </ac:spMkLst>
        </pc:spChg>
        <pc:spChg chg="add mod">
          <ac:chgData name="Nouhaila Tyoubi" userId="8933e592-8fbf-4f53-85d5-b9f3ed6477db" providerId="ADAL" clId="{4FDF6EED-888F-4F87-9383-35703BC9BDB9}" dt="2024-12-05T19:47:30.543" v="733" actId="1076"/>
          <ac:spMkLst>
            <pc:docMk/>
            <pc:sldMk cId="1041356074" sldId="269"/>
            <ac:spMk id="10" creationId="{B9F46D2F-2794-7B42-9663-84A9C7403E1D}"/>
          </ac:spMkLst>
        </pc:spChg>
        <pc:spChg chg="add mod">
          <ac:chgData name="Nouhaila Tyoubi" userId="8933e592-8fbf-4f53-85d5-b9f3ed6477db" providerId="ADAL" clId="{4FDF6EED-888F-4F87-9383-35703BC9BDB9}" dt="2024-12-05T19:47:14.536" v="731" actId="14100"/>
          <ac:spMkLst>
            <pc:docMk/>
            <pc:sldMk cId="1041356074" sldId="269"/>
            <ac:spMk id="12" creationId="{38E1972E-0B20-46A3-790A-5123E07BBD21}"/>
          </ac:spMkLst>
        </pc:spChg>
        <pc:picChg chg="del">
          <ac:chgData name="Nouhaila Tyoubi" userId="8933e592-8fbf-4f53-85d5-b9f3ed6477db" providerId="ADAL" clId="{4FDF6EED-888F-4F87-9383-35703BC9BDB9}" dt="2024-11-20T21:41:21.910" v="228" actId="478"/>
          <ac:picMkLst>
            <pc:docMk/>
            <pc:sldMk cId="1041356074" sldId="269"/>
            <ac:picMk id="6" creationId="{5F286771-74BE-3F3D-4649-D917B3DC0CE5}"/>
          </ac:picMkLst>
        </pc:picChg>
        <pc:picChg chg="add del mod">
          <ac:chgData name="Nouhaila Tyoubi" userId="8933e592-8fbf-4f53-85d5-b9f3ed6477db" providerId="ADAL" clId="{4FDF6EED-888F-4F87-9383-35703BC9BDB9}" dt="2024-11-20T21:53:04.442" v="252" actId="478"/>
          <ac:picMkLst>
            <pc:docMk/>
            <pc:sldMk cId="1041356074" sldId="269"/>
            <ac:picMk id="7" creationId="{2DD8C4CB-DB5D-73CB-065C-B5C009C77573}"/>
          </ac:picMkLst>
        </pc:picChg>
        <pc:picChg chg="add del">
          <ac:chgData name="Nouhaila Tyoubi" userId="8933e592-8fbf-4f53-85d5-b9f3ed6477db" providerId="ADAL" clId="{4FDF6EED-888F-4F87-9383-35703BC9BDB9}" dt="2024-11-20T21:56:31.953" v="324" actId="478"/>
          <ac:picMkLst>
            <pc:docMk/>
            <pc:sldMk cId="1041356074" sldId="269"/>
            <ac:picMk id="14" creationId="{13EC8D31-8FA6-AB46-E360-285C20D4AC23}"/>
          </ac:picMkLst>
        </pc:picChg>
        <pc:picChg chg="add mod">
          <ac:chgData name="Nouhaila Tyoubi" userId="8933e592-8fbf-4f53-85d5-b9f3ed6477db" providerId="ADAL" clId="{4FDF6EED-888F-4F87-9383-35703BC9BDB9}" dt="2024-12-05T19:47:21.980" v="732" actId="1076"/>
          <ac:picMkLst>
            <pc:docMk/>
            <pc:sldMk cId="1041356074" sldId="269"/>
            <ac:picMk id="16" creationId="{354E79B0-E7BC-7698-B4C0-7BE0FE8BD73D}"/>
          </ac:picMkLst>
        </pc:picChg>
      </pc:sldChg>
      <pc:sldChg chg="addSp delSp modSp add mod modNotesTx">
        <pc:chgData name="Nouhaila Tyoubi" userId="8933e592-8fbf-4f53-85d5-b9f3ed6477db" providerId="ADAL" clId="{4FDF6EED-888F-4F87-9383-35703BC9BDB9}" dt="2024-12-05T23:57:18.712" v="928" actId="20577"/>
        <pc:sldMkLst>
          <pc:docMk/>
          <pc:sldMk cId="3214734099" sldId="270"/>
        </pc:sldMkLst>
        <pc:spChg chg="mod">
          <ac:chgData name="Nouhaila Tyoubi" userId="8933e592-8fbf-4f53-85d5-b9f3ed6477db" providerId="ADAL" clId="{4FDF6EED-888F-4F87-9383-35703BC9BDB9}" dt="2024-11-20T22:14:24.728" v="374" actId="20577"/>
          <ac:spMkLst>
            <pc:docMk/>
            <pc:sldMk cId="3214734099" sldId="270"/>
            <ac:spMk id="2" creationId="{8F3C4710-94E9-4380-26E0-10487AA27D8D}"/>
          </ac:spMkLst>
        </pc:spChg>
        <pc:spChg chg="add mod">
          <ac:chgData name="Nouhaila Tyoubi" userId="8933e592-8fbf-4f53-85d5-b9f3ed6477db" providerId="ADAL" clId="{4FDF6EED-888F-4F87-9383-35703BC9BDB9}" dt="2024-12-05T19:40:15.268" v="712" actId="1076"/>
          <ac:spMkLst>
            <pc:docMk/>
            <pc:sldMk cId="3214734099" sldId="270"/>
            <ac:spMk id="3" creationId="{FC1B2AD2-94CB-A163-6EA5-B80BCD0BF773}"/>
          </ac:spMkLst>
        </pc:spChg>
        <pc:spChg chg="add mod">
          <ac:chgData name="Nouhaila Tyoubi" userId="8933e592-8fbf-4f53-85d5-b9f3ed6477db" providerId="ADAL" clId="{4FDF6EED-888F-4F87-9383-35703BC9BDB9}" dt="2024-11-20T22:34:03.567" v="393" actId="1076"/>
          <ac:spMkLst>
            <pc:docMk/>
            <pc:sldMk cId="3214734099" sldId="270"/>
            <ac:spMk id="4" creationId="{34728918-9828-CBF5-F9BC-6C7B70F243EF}"/>
          </ac:spMkLst>
        </pc:spChg>
        <pc:spChg chg="add mod">
          <ac:chgData name="Nouhaila Tyoubi" userId="8933e592-8fbf-4f53-85d5-b9f3ed6477db" providerId="ADAL" clId="{4FDF6EED-888F-4F87-9383-35703BC9BDB9}" dt="2024-11-20T22:34:10.176" v="395" actId="1076"/>
          <ac:spMkLst>
            <pc:docMk/>
            <pc:sldMk cId="3214734099" sldId="270"/>
            <ac:spMk id="8" creationId="{3F3E292E-CD07-1909-8145-C0A392093C61}"/>
          </ac:spMkLst>
        </pc:spChg>
        <pc:spChg chg="del">
          <ac:chgData name="Nouhaila Tyoubi" userId="8933e592-8fbf-4f53-85d5-b9f3ed6477db" providerId="ADAL" clId="{4FDF6EED-888F-4F87-9383-35703BC9BDB9}" dt="2024-11-20T22:14:16.886" v="353" actId="478"/>
          <ac:spMkLst>
            <pc:docMk/>
            <pc:sldMk cId="3214734099" sldId="270"/>
            <ac:spMk id="10" creationId="{16C675AD-6859-95B7-AA42-EB491C0B5FFB}"/>
          </ac:spMkLst>
        </pc:spChg>
        <pc:spChg chg="del">
          <ac:chgData name="Nouhaila Tyoubi" userId="8933e592-8fbf-4f53-85d5-b9f3ed6477db" providerId="ADAL" clId="{4FDF6EED-888F-4F87-9383-35703BC9BDB9}" dt="2024-11-20T22:14:13.780" v="352" actId="478"/>
          <ac:spMkLst>
            <pc:docMk/>
            <pc:sldMk cId="3214734099" sldId="270"/>
            <ac:spMk id="12" creationId="{F3C9746A-FCFD-229A-7FCC-F7CD7BD9999A}"/>
          </ac:spMkLst>
        </pc:spChg>
        <pc:picChg chg="add mod">
          <ac:chgData name="Nouhaila Tyoubi" userId="8933e592-8fbf-4f53-85d5-b9f3ed6477db" providerId="ADAL" clId="{4FDF6EED-888F-4F87-9383-35703BC9BDB9}" dt="2024-11-20T22:34:05.663" v="394" actId="1076"/>
          <ac:picMkLst>
            <pc:docMk/>
            <pc:sldMk cId="3214734099" sldId="270"/>
            <ac:picMk id="6" creationId="{D3CF093C-1DEF-26C5-01FB-7D4FA91B7BD4}"/>
          </ac:picMkLst>
        </pc:picChg>
        <pc:picChg chg="del">
          <ac:chgData name="Nouhaila Tyoubi" userId="8933e592-8fbf-4f53-85d5-b9f3ed6477db" providerId="ADAL" clId="{4FDF6EED-888F-4F87-9383-35703BC9BDB9}" dt="2024-11-20T22:14:10.052" v="351" actId="478"/>
          <ac:picMkLst>
            <pc:docMk/>
            <pc:sldMk cId="3214734099" sldId="270"/>
            <ac:picMk id="16" creationId="{8260FA3E-CE48-1134-166C-21163D7C8335}"/>
          </ac:picMkLst>
        </pc:picChg>
      </pc:sldChg>
      <pc:sldChg chg="addSp delSp modSp add mod modNotesTx">
        <pc:chgData name="Nouhaila Tyoubi" userId="8933e592-8fbf-4f53-85d5-b9f3ed6477db" providerId="ADAL" clId="{4FDF6EED-888F-4F87-9383-35703BC9BDB9}" dt="2024-12-06T00:02:46.555" v="942"/>
        <pc:sldMkLst>
          <pc:docMk/>
          <pc:sldMk cId="2170116446" sldId="271"/>
        </pc:sldMkLst>
        <pc:spChg chg="add mod">
          <ac:chgData name="Nouhaila Tyoubi" userId="8933e592-8fbf-4f53-85d5-b9f3ed6477db" providerId="ADAL" clId="{4FDF6EED-888F-4F87-9383-35703BC9BDB9}" dt="2024-12-05T19:40:48.345" v="716" actId="1076"/>
          <ac:spMkLst>
            <pc:docMk/>
            <pc:sldMk cId="2170116446" sldId="271"/>
            <ac:spMk id="3" creationId="{FFDFFCCA-87E0-4A70-B69F-81CE98F0F561}"/>
          </ac:spMkLst>
        </pc:spChg>
        <pc:spChg chg="add mod">
          <ac:chgData name="Nouhaila Tyoubi" userId="8933e592-8fbf-4f53-85d5-b9f3ed6477db" providerId="ADAL" clId="{4FDF6EED-888F-4F87-9383-35703BC9BDB9}" dt="2024-12-05T23:52:10.160" v="858" actId="1076"/>
          <ac:spMkLst>
            <pc:docMk/>
            <pc:sldMk cId="2170116446" sldId="271"/>
            <ac:spMk id="4" creationId="{3FF4029E-7453-98D5-D936-7B13562422D6}"/>
          </ac:spMkLst>
        </pc:spChg>
        <pc:spChg chg="add del mod">
          <ac:chgData name="Nouhaila Tyoubi" userId="8933e592-8fbf-4f53-85d5-b9f3ed6477db" providerId="ADAL" clId="{4FDF6EED-888F-4F87-9383-35703BC9BDB9}" dt="2024-11-20T22:37:00.548" v="411"/>
          <ac:spMkLst>
            <pc:docMk/>
            <pc:sldMk cId="2170116446" sldId="271"/>
            <ac:spMk id="7" creationId="{513B9EFC-0C3F-BB46-AAC8-D2F29F0AEA86}"/>
          </ac:spMkLst>
        </pc:spChg>
        <pc:spChg chg="add mod">
          <ac:chgData name="Nouhaila Tyoubi" userId="8933e592-8fbf-4f53-85d5-b9f3ed6477db" providerId="ADAL" clId="{4FDF6EED-888F-4F87-9383-35703BC9BDB9}" dt="2024-12-05T23:53:04.593" v="867" actId="1076"/>
          <ac:spMkLst>
            <pc:docMk/>
            <pc:sldMk cId="2170116446" sldId="271"/>
            <ac:spMk id="10" creationId="{87F3E97D-2964-C8DD-59EC-EAAD9CBC49CE}"/>
          </ac:spMkLst>
        </pc:spChg>
        <pc:picChg chg="add mod">
          <ac:chgData name="Nouhaila Tyoubi" userId="8933e592-8fbf-4f53-85d5-b9f3ed6477db" providerId="ADAL" clId="{4FDF6EED-888F-4F87-9383-35703BC9BDB9}" dt="2024-12-05T23:52:16.604" v="859" actId="1076"/>
          <ac:picMkLst>
            <pc:docMk/>
            <pc:sldMk cId="2170116446" sldId="271"/>
            <ac:picMk id="7" creationId="{2CB7B395-9A0E-A94D-430F-1BEC137717FE}"/>
          </ac:picMkLst>
        </pc:picChg>
        <pc:picChg chg="add mod">
          <ac:chgData name="Nouhaila Tyoubi" userId="8933e592-8fbf-4f53-85d5-b9f3ed6477db" providerId="ADAL" clId="{4FDF6EED-888F-4F87-9383-35703BC9BDB9}" dt="2024-12-05T23:51:56.982" v="856" actId="1076"/>
          <ac:picMkLst>
            <pc:docMk/>
            <pc:sldMk cId="2170116446" sldId="271"/>
            <ac:picMk id="8" creationId="{4B461728-F352-B305-E313-D157A6DAB054}"/>
          </ac:picMkLst>
        </pc:picChg>
      </pc:sldChg>
      <pc:sldChg chg="delSp modSp add mod">
        <pc:chgData name="Nouhaila Tyoubi" userId="8933e592-8fbf-4f53-85d5-b9f3ed6477db" providerId="ADAL" clId="{4FDF6EED-888F-4F87-9383-35703BC9BDB9}" dt="2024-11-20T22:58:12.306" v="495" actId="14100"/>
        <pc:sldMkLst>
          <pc:docMk/>
          <pc:sldMk cId="3177466301" sldId="272"/>
        </pc:sldMkLst>
        <pc:spChg chg="mod">
          <ac:chgData name="Nouhaila Tyoubi" userId="8933e592-8fbf-4f53-85d5-b9f3ed6477db" providerId="ADAL" clId="{4FDF6EED-888F-4F87-9383-35703BC9BDB9}" dt="2024-11-20T22:58:12.306" v="495" actId="14100"/>
          <ac:spMkLst>
            <pc:docMk/>
            <pc:sldMk cId="3177466301" sldId="272"/>
            <ac:spMk id="2" creationId="{6FC6E19D-11BF-26EF-55A0-22978FDFCEAD}"/>
          </ac:spMkLst>
        </pc:spChg>
        <pc:spChg chg="del">
          <ac:chgData name="Nouhaila Tyoubi" userId="8933e592-8fbf-4f53-85d5-b9f3ed6477db" providerId="ADAL" clId="{4FDF6EED-888F-4F87-9383-35703BC9BDB9}" dt="2024-11-20T22:56:37.406" v="438" actId="478"/>
          <ac:spMkLst>
            <pc:docMk/>
            <pc:sldMk cId="3177466301" sldId="272"/>
            <ac:spMk id="3" creationId="{C6B88B36-2D4D-2131-372C-7C55275EA9F7}"/>
          </ac:spMkLst>
        </pc:spChg>
        <pc:spChg chg="mod">
          <ac:chgData name="Nouhaila Tyoubi" userId="8933e592-8fbf-4f53-85d5-b9f3ed6477db" providerId="ADAL" clId="{4FDF6EED-888F-4F87-9383-35703BC9BDB9}" dt="2024-11-20T22:57:05.820" v="440" actId="20577"/>
          <ac:spMkLst>
            <pc:docMk/>
            <pc:sldMk cId="3177466301" sldId="272"/>
            <ac:spMk id="8" creationId="{A08096A4-F84C-6DBD-0C9D-59ACEF19034D}"/>
          </ac:spMkLst>
        </pc:spChg>
        <pc:spChg chg="mod">
          <ac:chgData name="Nouhaila Tyoubi" userId="8933e592-8fbf-4f53-85d5-b9f3ed6477db" providerId="ADAL" clId="{4FDF6EED-888F-4F87-9383-35703BC9BDB9}" dt="2024-11-20T22:57:11.990" v="441" actId="1076"/>
          <ac:spMkLst>
            <pc:docMk/>
            <pc:sldMk cId="3177466301" sldId="272"/>
            <ac:spMk id="9" creationId="{18CA1A65-F6ED-2E1B-14DA-DEC174D5F725}"/>
          </ac:spMkLst>
        </pc:spChg>
      </pc:sldChg>
      <pc:sldChg chg="addSp delSp modSp add mod modNotesTx">
        <pc:chgData name="Nouhaila Tyoubi" userId="8933e592-8fbf-4f53-85d5-b9f3ed6477db" providerId="ADAL" clId="{4FDF6EED-888F-4F87-9383-35703BC9BDB9}" dt="2024-12-05T22:21:31.677" v="849"/>
        <pc:sldMkLst>
          <pc:docMk/>
          <pc:sldMk cId="788275778" sldId="273"/>
        </pc:sldMkLst>
        <pc:spChg chg="mod">
          <ac:chgData name="Nouhaila Tyoubi" userId="8933e592-8fbf-4f53-85d5-b9f3ed6477db" providerId="ADAL" clId="{4FDF6EED-888F-4F87-9383-35703BC9BDB9}" dt="2024-12-05T19:21:31.103" v="662" actId="20577"/>
          <ac:spMkLst>
            <pc:docMk/>
            <pc:sldMk cId="788275778" sldId="273"/>
            <ac:spMk id="2" creationId="{B68DFD29-88B4-8609-2997-89F9B844F7B2}"/>
          </ac:spMkLst>
        </pc:spChg>
        <pc:spChg chg="del mod">
          <ac:chgData name="Nouhaila Tyoubi" userId="8933e592-8fbf-4f53-85d5-b9f3ed6477db" providerId="ADAL" clId="{4FDF6EED-888F-4F87-9383-35703BC9BDB9}" dt="2024-12-05T19:09:30.652" v="558"/>
          <ac:spMkLst>
            <pc:docMk/>
            <pc:sldMk cId="788275778" sldId="273"/>
            <ac:spMk id="4" creationId="{69B5D834-CF60-6420-BE7C-F898490EA688}"/>
          </ac:spMkLst>
        </pc:spChg>
        <pc:spChg chg="add mod">
          <ac:chgData name="Nouhaila Tyoubi" userId="8933e592-8fbf-4f53-85d5-b9f3ed6477db" providerId="ADAL" clId="{4FDF6EED-888F-4F87-9383-35703BC9BDB9}" dt="2024-12-05T19:41:35.440" v="721" actId="1076"/>
          <ac:spMkLst>
            <pc:docMk/>
            <pc:sldMk cId="788275778" sldId="273"/>
            <ac:spMk id="7" creationId="{57F72281-5D5A-073B-C3E9-EFD37DA25EDD}"/>
          </ac:spMkLst>
        </pc:spChg>
        <pc:picChg chg="add mod">
          <ac:chgData name="Nouhaila Tyoubi" userId="8933e592-8fbf-4f53-85d5-b9f3ed6477db" providerId="ADAL" clId="{4FDF6EED-888F-4F87-9383-35703BC9BDB9}" dt="2024-12-05T19:11:06.259" v="590" actId="1076"/>
          <ac:picMkLst>
            <pc:docMk/>
            <pc:sldMk cId="788275778" sldId="273"/>
            <ac:picMk id="6" creationId="{B27C3813-38AA-670B-287E-B7E035B8E6F0}"/>
          </ac:picMkLst>
        </pc:picChg>
        <pc:picChg chg="del">
          <ac:chgData name="Nouhaila Tyoubi" userId="8933e592-8fbf-4f53-85d5-b9f3ed6477db" providerId="ADAL" clId="{4FDF6EED-888F-4F87-9383-35703BC9BDB9}" dt="2024-12-05T19:09:21" v="511" actId="478"/>
          <ac:picMkLst>
            <pc:docMk/>
            <pc:sldMk cId="788275778" sldId="273"/>
            <ac:picMk id="8" creationId="{E1729B1A-D854-BC2E-CB4F-6F55F38D5F26}"/>
          </ac:picMkLst>
        </pc:picChg>
      </pc:sldChg>
      <pc:sldChg chg="addSp delSp modSp add mod modNotesTx">
        <pc:chgData name="Nouhaila Tyoubi" userId="8933e592-8fbf-4f53-85d5-b9f3ed6477db" providerId="ADAL" clId="{4FDF6EED-888F-4F87-9383-35703BC9BDB9}" dt="2024-12-05T22:23:17.887" v="850"/>
        <pc:sldMkLst>
          <pc:docMk/>
          <pc:sldMk cId="1147839737" sldId="274"/>
        </pc:sldMkLst>
        <pc:spChg chg="mod">
          <ac:chgData name="Nouhaila Tyoubi" userId="8933e592-8fbf-4f53-85d5-b9f3ed6477db" providerId="ADAL" clId="{4FDF6EED-888F-4F87-9383-35703BC9BDB9}" dt="2024-12-05T19:21:47.987" v="676" actId="20577"/>
          <ac:spMkLst>
            <pc:docMk/>
            <pc:sldMk cId="1147839737" sldId="274"/>
            <ac:spMk id="2" creationId="{BA806393-ED39-C647-BE55-E1DECB245D9A}"/>
          </ac:spMkLst>
        </pc:spChg>
        <pc:spChg chg="add mod">
          <ac:chgData name="Nouhaila Tyoubi" userId="8933e592-8fbf-4f53-85d5-b9f3ed6477db" providerId="ADAL" clId="{4FDF6EED-888F-4F87-9383-35703BC9BDB9}" dt="2024-12-05T19:42:07.937" v="726" actId="1076"/>
          <ac:spMkLst>
            <pc:docMk/>
            <pc:sldMk cId="1147839737" sldId="274"/>
            <ac:spMk id="13" creationId="{FD738E05-8042-3305-5B50-EF31310C849E}"/>
          </ac:spMkLst>
        </pc:spChg>
        <pc:picChg chg="add mod">
          <ac:chgData name="Nouhaila Tyoubi" userId="8933e592-8fbf-4f53-85d5-b9f3ed6477db" providerId="ADAL" clId="{4FDF6EED-888F-4F87-9383-35703BC9BDB9}" dt="2024-12-05T19:21:06.649" v="655" actId="34135"/>
          <ac:picMkLst>
            <pc:docMk/>
            <pc:sldMk cId="1147839737" sldId="274"/>
            <ac:picMk id="4" creationId="{20D13D86-095E-9507-7377-C8300F33B96C}"/>
          </ac:picMkLst>
        </pc:picChg>
        <pc:picChg chg="del">
          <ac:chgData name="Nouhaila Tyoubi" userId="8933e592-8fbf-4f53-85d5-b9f3ed6477db" providerId="ADAL" clId="{4FDF6EED-888F-4F87-9383-35703BC9BDB9}" dt="2024-12-05T19:11:31.515" v="593" actId="478"/>
          <ac:picMkLst>
            <pc:docMk/>
            <pc:sldMk cId="1147839737" sldId="274"/>
            <ac:picMk id="6" creationId="{839EC32E-4005-F459-6A45-FB4240AC0079}"/>
          </ac:picMkLst>
        </pc:picChg>
        <pc:picChg chg="add mod">
          <ac:chgData name="Nouhaila Tyoubi" userId="8933e592-8fbf-4f53-85d5-b9f3ed6477db" providerId="ADAL" clId="{4FDF6EED-888F-4F87-9383-35703BC9BDB9}" dt="2024-12-05T19:19:45.103" v="643" actId="34135"/>
          <ac:picMkLst>
            <pc:docMk/>
            <pc:sldMk cId="1147839737" sldId="274"/>
            <ac:picMk id="8" creationId="{08B44769-0512-26A4-C0C5-F49ECBF1B5C7}"/>
          </ac:picMkLst>
        </pc:picChg>
        <pc:picChg chg="add mod">
          <ac:chgData name="Nouhaila Tyoubi" userId="8933e592-8fbf-4f53-85d5-b9f3ed6477db" providerId="ADAL" clId="{4FDF6EED-888F-4F87-9383-35703BC9BDB9}" dt="2024-12-05T19:19:13.986" v="639" actId="34135"/>
          <ac:picMkLst>
            <pc:docMk/>
            <pc:sldMk cId="1147839737" sldId="274"/>
            <ac:picMk id="10" creationId="{83594AE5-6916-E5B5-C7CC-D02E06087B1E}"/>
          </ac:picMkLst>
        </pc:picChg>
        <pc:picChg chg="add mod">
          <ac:chgData name="Nouhaila Tyoubi" userId="8933e592-8fbf-4f53-85d5-b9f3ed6477db" providerId="ADAL" clId="{4FDF6EED-888F-4F87-9383-35703BC9BDB9}" dt="2024-12-05T19:15:04.851" v="615" actId="34135"/>
          <ac:picMkLst>
            <pc:docMk/>
            <pc:sldMk cId="1147839737" sldId="274"/>
            <ac:picMk id="11" creationId="{E2D63273-9E1F-41F0-F280-9A9FEC500937}"/>
          </ac:picMkLst>
        </pc:picChg>
        <pc:picChg chg="add mod">
          <ac:chgData name="Nouhaila Tyoubi" userId="8933e592-8fbf-4f53-85d5-b9f3ed6477db" providerId="ADAL" clId="{4FDF6EED-888F-4F87-9383-35703BC9BDB9}" dt="2024-12-05T19:20:58" v="654" actId="34135"/>
          <ac:picMkLst>
            <pc:docMk/>
            <pc:sldMk cId="1147839737" sldId="274"/>
            <ac:picMk id="12" creationId="{EB3BC722-363F-23CC-0751-2C5C86C274D8}"/>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g"/><Relationship Id="rId4" Type="http://schemas.openxmlformats.org/officeDocument/2006/relationships/image" Target="../media/image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26F952-FF1A-45DE-B98F-EF4D21482D0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A910AAD-1533-4D0D-A381-57FDE1EE2D95}">
      <dgm:prSet/>
      <dgm:spPr>
        <a:solidFill>
          <a:srgbClr val="002060"/>
        </a:solidFill>
      </dgm:spPr>
      <dgm:t>
        <a:bodyPr/>
        <a:lstStyle/>
        <a:p>
          <a:r>
            <a:rPr lang="fr-FR" b="1"/>
            <a:t>Modèle structuré</a:t>
          </a:r>
          <a:endParaRPr lang="en-US"/>
        </a:p>
      </dgm:t>
    </dgm:pt>
    <dgm:pt modelId="{B9523BDE-A960-4506-91BC-A29C131A8967}" type="parTrans" cxnId="{EE4CB454-EFC6-4285-99EF-5D11D3D25408}">
      <dgm:prSet/>
      <dgm:spPr/>
      <dgm:t>
        <a:bodyPr/>
        <a:lstStyle/>
        <a:p>
          <a:endParaRPr lang="en-US"/>
        </a:p>
      </dgm:t>
    </dgm:pt>
    <dgm:pt modelId="{C1BC3B92-5D12-43C8-A2D3-7B80C7AAD33C}" type="sibTrans" cxnId="{EE4CB454-EFC6-4285-99EF-5D11D3D25408}">
      <dgm:prSet/>
      <dgm:spPr/>
      <dgm:t>
        <a:bodyPr/>
        <a:lstStyle/>
        <a:p>
          <a:endParaRPr lang="en-US"/>
        </a:p>
      </dgm:t>
    </dgm:pt>
    <dgm:pt modelId="{D1D72198-3CA5-42E2-A0EA-1A2F5AE52B74}">
      <dgm:prSet/>
      <dgm:spPr/>
      <dgm:t>
        <a:bodyPr/>
        <a:lstStyle/>
        <a:p>
          <a:r>
            <a:rPr lang="fr-FR" b="1"/>
            <a:t>Schémas</a:t>
          </a:r>
          <a:r>
            <a:rPr lang="fr-FR"/>
            <a:t> : Structure définie avec des tables et des relations entre elles.</a:t>
          </a:r>
          <a:endParaRPr lang="en-US"/>
        </a:p>
      </dgm:t>
    </dgm:pt>
    <dgm:pt modelId="{95472D9F-650F-4A42-90C3-C5CE866B3351}" type="parTrans" cxnId="{CFD3D598-7791-4578-901A-0BC856D1996C}">
      <dgm:prSet/>
      <dgm:spPr/>
      <dgm:t>
        <a:bodyPr/>
        <a:lstStyle/>
        <a:p>
          <a:endParaRPr lang="en-US"/>
        </a:p>
      </dgm:t>
    </dgm:pt>
    <dgm:pt modelId="{2B0ABA9A-4F3A-4DA8-864B-041CBCDC01EB}" type="sibTrans" cxnId="{CFD3D598-7791-4578-901A-0BC856D1996C}">
      <dgm:prSet/>
      <dgm:spPr/>
      <dgm:t>
        <a:bodyPr/>
        <a:lstStyle/>
        <a:p>
          <a:endParaRPr lang="en-US"/>
        </a:p>
      </dgm:t>
    </dgm:pt>
    <dgm:pt modelId="{0F668722-6542-47CA-B637-AF738633A11D}">
      <dgm:prSet/>
      <dgm:spPr/>
      <dgm:t>
        <a:bodyPr/>
        <a:lstStyle/>
        <a:p>
          <a:r>
            <a:rPr lang="fr-FR" b="1"/>
            <a:t>Tables</a:t>
          </a:r>
          <a:r>
            <a:rPr lang="fr-FR"/>
            <a:t> : Données organisées en lignes et colonnes.</a:t>
          </a:r>
          <a:endParaRPr lang="en-US"/>
        </a:p>
      </dgm:t>
    </dgm:pt>
    <dgm:pt modelId="{6E800908-56A9-401C-BC2A-EDCB45F43E13}" type="parTrans" cxnId="{5E5F2334-CA49-4F68-84E9-9F66713495EA}">
      <dgm:prSet/>
      <dgm:spPr/>
      <dgm:t>
        <a:bodyPr/>
        <a:lstStyle/>
        <a:p>
          <a:endParaRPr lang="en-US"/>
        </a:p>
      </dgm:t>
    </dgm:pt>
    <dgm:pt modelId="{5051C552-D725-4AD0-9E1F-8567400CA522}" type="sibTrans" cxnId="{5E5F2334-CA49-4F68-84E9-9F66713495EA}">
      <dgm:prSet/>
      <dgm:spPr/>
      <dgm:t>
        <a:bodyPr/>
        <a:lstStyle/>
        <a:p>
          <a:endParaRPr lang="en-US"/>
        </a:p>
      </dgm:t>
    </dgm:pt>
    <dgm:pt modelId="{232DB3A1-C7AD-46B5-AA4C-985C881A53CC}">
      <dgm:prSet/>
      <dgm:spPr/>
      <dgm:t>
        <a:bodyPr/>
        <a:lstStyle/>
        <a:p>
          <a:r>
            <a:rPr lang="fr-FR" b="1" dirty="0"/>
            <a:t>Relations</a:t>
          </a:r>
          <a:r>
            <a:rPr lang="fr-FR" dirty="0"/>
            <a:t> : Liens logiques entre les tables (ex : clé primaire, clé étrangère).</a:t>
          </a:r>
          <a:endParaRPr lang="en-US" dirty="0"/>
        </a:p>
      </dgm:t>
    </dgm:pt>
    <dgm:pt modelId="{0F1FC23E-965B-455C-9E0B-74AE448AABE2}" type="parTrans" cxnId="{D5A7E8F9-8933-43EB-AA7B-A4A24FEB361C}">
      <dgm:prSet/>
      <dgm:spPr/>
      <dgm:t>
        <a:bodyPr/>
        <a:lstStyle/>
        <a:p>
          <a:endParaRPr lang="en-US"/>
        </a:p>
      </dgm:t>
    </dgm:pt>
    <dgm:pt modelId="{3E37DB28-7441-4417-BBF0-19B811FD0CE0}" type="sibTrans" cxnId="{D5A7E8F9-8933-43EB-AA7B-A4A24FEB361C}">
      <dgm:prSet/>
      <dgm:spPr/>
      <dgm:t>
        <a:bodyPr/>
        <a:lstStyle/>
        <a:p>
          <a:endParaRPr lang="en-US"/>
        </a:p>
      </dgm:t>
    </dgm:pt>
    <dgm:pt modelId="{C9392466-80EF-426A-B5B8-3EAACE602050}">
      <dgm:prSet/>
      <dgm:spPr>
        <a:solidFill>
          <a:srgbClr val="002060"/>
        </a:solidFill>
      </dgm:spPr>
      <dgm:t>
        <a:bodyPr/>
        <a:lstStyle/>
        <a:p>
          <a:r>
            <a:rPr lang="fr-FR" b="1" dirty="0"/>
            <a:t>Langage SQL</a:t>
          </a:r>
          <a:r>
            <a:rPr lang="fr-FR" dirty="0"/>
            <a:t>: Utilisé pour interagir avec la base de données.</a:t>
          </a:r>
          <a:endParaRPr lang="en-US" dirty="0"/>
        </a:p>
      </dgm:t>
    </dgm:pt>
    <dgm:pt modelId="{A6400011-7041-42E3-8B7F-19E533DC0F12}" type="parTrans" cxnId="{123E4973-C90C-4726-813B-89C6CE61448E}">
      <dgm:prSet/>
      <dgm:spPr/>
      <dgm:t>
        <a:bodyPr/>
        <a:lstStyle/>
        <a:p>
          <a:endParaRPr lang="en-US"/>
        </a:p>
      </dgm:t>
    </dgm:pt>
    <dgm:pt modelId="{1CDD8DA4-D2B0-4E77-A03E-F1036DC408EE}" type="sibTrans" cxnId="{123E4973-C90C-4726-813B-89C6CE61448E}">
      <dgm:prSet/>
      <dgm:spPr/>
      <dgm:t>
        <a:bodyPr/>
        <a:lstStyle/>
        <a:p>
          <a:endParaRPr lang="en-US"/>
        </a:p>
      </dgm:t>
    </dgm:pt>
    <dgm:pt modelId="{2AE753F4-233B-434F-8561-703C073D955F}">
      <dgm:prSet/>
      <dgm:spPr/>
      <dgm:t>
        <a:bodyPr/>
        <a:lstStyle/>
        <a:p>
          <a:r>
            <a:rPr lang="fr-FR" b="1"/>
            <a:t>Requêtes</a:t>
          </a:r>
          <a:r>
            <a:rPr lang="fr-FR"/>
            <a:t> : Sélectionner, insérer, mettre à jour, supprimer des données.</a:t>
          </a:r>
          <a:endParaRPr lang="en-US"/>
        </a:p>
      </dgm:t>
    </dgm:pt>
    <dgm:pt modelId="{8FE3B147-5053-4D39-87F4-BC949FB80921}" type="parTrans" cxnId="{0BDBBE41-6A88-4DB6-BAFD-3032D593A1E8}">
      <dgm:prSet/>
      <dgm:spPr/>
      <dgm:t>
        <a:bodyPr/>
        <a:lstStyle/>
        <a:p>
          <a:endParaRPr lang="en-US"/>
        </a:p>
      </dgm:t>
    </dgm:pt>
    <dgm:pt modelId="{E73AFC74-F698-4D50-AA4E-5C93FF2FE382}" type="sibTrans" cxnId="{0BDBBE41-6A88-4DB6-BAFD-3032D593A1E8}">
      <dgm:prSet/>
      <dgm:spPr/>
      <dgm:t>
        <a:bodyPr/>
        <a:lstStyle/>
        <a:p>
          <a:endParaRPr lang="en-US"/>
        </a:p>
      </dgm:t>
    </dgm:pt>
    <dgm:pt modelId="{F3DF2312-764C-4182-966C-45D7DF40297A}">
      <dgm:prSet/>
      <dgm:spPr/>
      <dgm:t>
        <a:bodyPr/>
        <a:lstStyle/>
        <a:p>
          <a:r>
            <a:rPr lang="fr-FR" b="1"/>
            <a:t>Jointures</a:t>
          </a:r>
          <a:r>
            <a:rPr lang="fr-FR"/>
            <a:t> : Associer plusieurs tables pour des requêtes complexes.</a:t>
          </a:r>
          <a:endParaRPr lang="en-US"/>
        </a:p>
      </dgm:t>
    </dgm:pt>
    <dgm:pt modelId="{FA9CFC01-C597-45FB-88D4-EBCEBCCC555D}" type="parTrans" cxnId="{413BBF08-E421-4B32-8017-8C86485FB974}">
      <dgm:prSet/>
      <dgm:spPr/>
      <dgm:t>
        <a:bodyPr/>
        <a:lstStyle/>
        <a:p>
          <a:endParaRPr lang="en-US"/>
        </a:p>
      </dgm:t>
    </dgm:pt>
    <dgm:pt modelId="{0AB27A57-F049-4B03-AEE8-C5664905C7A7}" type="sibTrans" cxnId="{413BBF08-E421-4B32-8017-8C86485FB974}">
      <dgm:prSet/>
      <dgm:spPr/>
      <dgm:t>
        <a:bodyPr/>
        <a:lstStyle/>
        <a:p>
          <a:endParaRPr lang="en-US"/>
        </a:p>
      </dgm:t>
    </dgm:pt>
    <dgm:pt modelId="{58879772-F249-4A67-BB05-33B9C43AEE5B}" type="pres">
      <dgm:prSet presAssocID="{1926F952-FF1A-45DE-B98F-EF4D21482D0F}" presName="Name0" presStyleCnt="0">
        <dgm:presLayoutVars>
          <dgm:dir/>
          <dgm:animLvl val="lvl"/>
          <dgm:resizeHandles val="exact"/>
        </dgm:presLayoutVars>
      </dgm:prSet>
      <dgm:spPr/>
    </dgm:pt>
    <dgm:pt modelId="{D5F97229-DE81-4F07-BE62-ECF7753426F9}" type="pres">
      <dgm:prSet presAssocID="{1A910AAD-1533-4D0D-A381-57FDE1EE2D95}" presName="linNode" presStyleCnt="0"/>
      <dgm:spPr/>
    </dgm:pt>
    <dgm:pt modelId="{F41707A6-98A2-4F2C-A0F6-8EEF4A3979E1}" type="pres">
      <dgm:prSet presAssocID="{1A910AAD-1533-4D0D-A381-57FDE1EE2D95}" presName="parentText" presStyleLbl="node1" presStyleIdx="0" presStyleCnt="2">
        <dgm:presLayoutVars>
          <dgm:chMax val="1"/>
          <dgm:bulletEnabled val="1"/>
        </dgm:presLayoutVars>
      </dgm:prSet>
      <dgm:spPr/>
    </dgm:pt>
    <dgm:pt modelId="{406849F8-A583-4267-BD4A-50097827D9E5}" type="pres">
      <dgm:prSet presAssocID="{1A910AAD-1533-4D0D-A381-57FDE1EE2D95}" presName="descendantText" presStyleLbl="alignAccFollowNode1" presStyleIdx="0" presStyleCnt="2">
        <dgm:presLayoutVars>
          <dgm:bulletEnabled val="1"/>
        </dgm:presLayoutVars>
      </dgm:prSet>
      <dgm:spPr/>
    </dgm:pt>
    <dgm:pt modelId="{22334504-9CD6-4DE5-AA46-2AC86C35C39B}" type="pres">
      <dgm:prSet presAssocID="{C1BC3B92-5D12-43C8-A2D3-7B80C7AAD33C}" presName="sp" presStyleCnt="0"/>
      <dgm:spPr/>
    </dgm:pt>
    <dgm:pt modelId="{0817F35B-832B-40F9-8F7E-2B47EC03D49E}" type="pres">
      <dgm:prSet presAssocID="{C9392466-80EF-426A-B5B8-3EAACE602050}" presName="linNode" presStyleCnt="0"/>
      <dgm:spPr/>
    </dgm:pt>
    <dgm:pt modelId="{7461D056-3296-496D-9209-F37EB66352EC}" type="pres">
      <dgm:prSet presAssocID="{C9392466-80EF-426A-B5B8-3EAACE602050}" presName="parentText" presStyleLbl="node1" presStyleIdx="1" presStyleCnt="2">
        <dgm:presLayoutVars>
          <dgm:chMax val="1"/>
          <dgm:bulletEnabled val="1"/>
        </dgm:presLayoutVars>
      </dgm:prSet>
      <dgm:spPr/>
    </dgm:pt>
    <dgm:pt modelId="{0D058C4B-3FF1-4533-9E95-17AC1F0E4131}" type="pres">
      <dgm:prSet presAssocID="{C9392466-80EF-426A-B5B8-3EAACE602050}" presName="descendantText" presStyleLbl="alignAccFollowNode1" presStyleIdx="1" presStyleCnt="2">
        <dgm:presLayoutVars>
          <dgm:bulletEnabled val="1"/>
        </dgm:presLayoutVars>
      </dgm:prSet>
      <dgm:spPr/>
    </dgm:pt>
  </dgm:ptLst>
  <dgm:cxnLst>
    <dgm:cxn modelId="{413BBF08-E421-4B32-8017-8C86485FB974}" srcId="{C9392466-80EF-426A-B5B8-3EAACE602050}" destId="{F3DF2312-764C-4182-966C-45D7DF40297A}" srcOrd="1" destOrd="0" parTransId="{FA9CFC01-C597-45FB-88D4-EBCEBCCC555D}" sibTransId="{0AB27A57-F049-4B03-AEE8-C5664905C7A7}"/>
    <dgm:cxn modelId="{99654216-3A26-48C2-B25F-30B606CFBA80}" type="presOf" srcId="{0F668722-6542-47CA-B637-AF738633A11D}" destId="{406849F8-A583-4267-BD4A-50097827D9E5}" srcOrd="0" destOrd="1" presId="urn:microsoft.com/office/officeart/2005/8/layout/vList5"/>
    <dgm:cxn modelId="{6ABC3B27-A7FC-4223-9189-39E9F4612361}" type="presOf" srcId="{C9392466-80EF-426A-B5B8-3EAACE602050}" destId="{7461D056-3296-496D-9209-F37EB66352EC}" srcOrd="0" destOrd="0" presId="urn:microsoft.com/office/officeart/2005/8/layout/vList5"/>
    <dgm:cxn modelId="{5E5F2334-CA49-4F68-84E9-9F66713495EA}" srcId="{1A910AAD-1533-4D0D-A381-57FDE1EE2D95}" destId="{0F668722-6542-47CA-B637-AF738633A11D}" srcOrd="1" destOrd="0" parTransId="{6E800908-56A9-401C-BC2A-EDCB45F43E13}" sibTransId="{5051C552-D725-4AD0-9E1F-8567400CA522}"/>
    <dgm:cxn modelId="{0BDBBE41-6A88-4DB6-BAFD-3032D593A1E8}" srcId="{C9392466-80EF-426A-B5B8-3EAACE602050}" destId="{2AE753F4-233B-434F-8561-703C073D955F}" srcOrd="0" destOrd="0" parTransId="{8FE3B147-5053-4D39-87F4-BC949FB80921}" sibTransId="{E73AFC74-F698-4D50-AA4E-5C93FF2FE382}"/>
    <dgm:cxn modelId="{123E4973-C90C-4726-813B-89C6CE61448E}" srcId="{1926F952-FF1A-45DE-B98F-EF4D21482D0F}" destId="{C9392466-80EF-426A-B5B8-3EAACE602050}" srcOrd="1" destOrd="0" parTransId="{A6400011-7041-42E3-8B7F-19E533DC0F12}" sibTransId="{1CDD8DA4-D2B0-4E77-A03E-F1036DC408EE}"/>
    <dgm:cxn modelId="{EE4CB454-EFC6-4285-99EF-5D11D3D25408}" srcId="{1926F952-FF1A-45DE-B98F-EF4D21482D0F}" destId="{1A910AAD-1533-4D0D-A381-57FDE1EE2D95}" srcOrd="0" destOrd="0" parTransId="{B9523BDE-A960-4506-91BC-A29C131A8967}" sibTransId="{C1BC3B92-5D12-43C8-A2D3-7B80C7AAD33C}"/>
    <dgm:cxn modelId="{CA3FED7D-34E5-4EAC-9205-338A59D648B4}" type="presOf" srcId="{1A910AAD-1533-4D0D-A381-57FDE1EE2D95}" destId="{F41707A6-98A2-4F2C-A0F6-8EEF4A3979E1}" srcOrd="0" destOrd="0" presId="urn:microsoft.com/office/officeart/2005/8/layout/vList5"/>
    <dgm:cxn modelId="{65165384-02BF-4F69-8ECC-BE39784B12E3}" type="presOf" srcId="{F3DF2312-764C-4182-966C-45D7DF40297A}" destId="{0D058C4B-3FF1-4533-9E95-17AC1F0E4131}" srcOrd="0" destOrd="1" presId="urn:microsoft.com/office/officeart/2005/8/layout/vList5"/>
    <dgm:cxn modelId="{CFD3D598-7791-4578-901A-0BC856D1996C}" srcId="{1A910AAD-1533-4D0D-A381-57FDE1EE2D95}" destId="{D1D72198-3CA5-42E2-A0EA-1A2F5AE52B74}" srcOrd="0" destOrd="0" parTransId="{95472D9F-650F-4A42-90C3-C5CE866B3351}" sibTransId="{2B0ABA9A-4F3A-4DA8-864B-041CBCDC01EB}"/>
    <dgm:cxn modelId="{D27B5E9B-66E1-4DDF-8061-201378FB37D3}" type="presOf" srcId="{D1D72198-3CA5-42E2-A0EA-1A2F5AE52B74}" destId="{406849F8-A583-4267-BD4A-50097827D9E5}" srcOrd="0" destOrd="0" presId="urn:microsoft.com/office/officeart/2005/8/layout/vList5"/>
    <dgm:cxn modelId="{6F558FA7-EC8D-455E-9B7D-50DECCD3EC4D}" type="presOf" srcId="{2AE753F4-233B-434F-8561-703C073D955F}" destId="{0D058C4B-3FF1-4533-9E95-17AC1F0E4131}" srcOrd="0" destOrd="0" presId="urn:microsoft.com/office/officeart/2005/8/layout/vList5"/>
    <dgm:cxn modelId="{D2F65AD9-071C-4F5F-9B3A-0DF2576268C6}" type="presOf" srcId="{232DB3A1-C7AD-46B5-AA4C-985C881A53CC}" destId="{406849F8-A583-4267-BD4A-50097827D9E5}" srcOrd="0" destOrd="2" presId="urn:microsoft.com/office/officeart/2005/8/layout/vList5"/>
    <dgm:cxn modelId="{7E705BF9-A32B-4BF9-9BE3-78713E0B9F3B}" type="presOf" srcId="{1926F952-FF1A-45DE-B98F-EF4D21482D0F}" destId="{58879772-F249-4A67-BB05-33B9C43AEE5B}" srcOrd="0" destOrd="0" presId="urn:microsoft.com/office/officeart/2005/8/layout/vList5"/>
    <dgm:cxn modelId="{D5A7E8F9-8933-43EB-AA7B-A4A24FEB361C}" srcId="{1A910AAD-1533-4D0D-A381-57FDE1EE2D95}" destId="{232DB3A1-C7AD-46B5-AA4C-985C881A53CC}" srcOrd="2" destOrd="0" parTransId="{0F1FC23E-965B-455C-9E0B-74AE448AABE2}" sibTransId="{3E37DB28-7441-4417-BBF0-19B811FD0CE0}"/>
    <dgm:cxn modelId="{668C16B7-76E6-4EF5-AB80-511811341E43}" type="presParOf" srcId="{58879772-F249-4A67-BB05-33B9C43AEE5B}" destId="{D5F97229-DE81-4F07-BE62-ECF7753426F9}" srcOrd="0" destOrd="0" presId="urn:microsoft.com/office/officeart/2005/8/layout/vList5"/>
    <dgm:cxn modelId="{3E99C06B-6408-47CB-9D72-131720CCFEA6}" type="presParOf" srcId="{D5F97229-DE81-4F07-BE62-ECF7753426F9}" destId="{F41707A6-98A2-4F2C-A0F6-8EEF4A3979E1}" srcOrd="0" destOrd="0" presId="urn:microsoft.com/office/officeart/2005/8/layout/vList5"/>
    <dgm:cxn modelId="{455B885D-B947-497F-986F-887B2DFBBE64}" type="presParOf" srcId="{D5F97229-DE81-4F07-BE62-ECF7753426F9}" destId="{406849F8-A583-4267-BD4A-50097827D9E5}" srcOrd="1" destOrd="0" presId="urn:microsoft.com/office/officeart/2005/8/layout/vList5"/>
    <dgm:cxn modelId="{7821B4B1-9504-4DDA-9783-B591A08398AE}" type="presParOf" srcId="{58879772-F249-4A67-BB05-33B9C43AEE5B}" destId="{22334504-9CD6-4DE5-AA46-2AC86C35C39B}" srcOrd="1" destOrd="0" presId="urn:microsoft.com/office/officeart/2005/8/layout/vList5"/>
    <dgm:cxn modelId="{A0E62B4B-778A-4598-A588-D2F89762CC4B}" type="presParOf" srcId="{58879772-F249-4A67-BB05-33B9C43AEE5B}" destId="{0817F35B-832B-40F9-8F7E-2B47EC03D49E}" srcOrd="2" destOrd="0" presId="urn:microsoft.com/office/officeart/2005/8/layout/vList5"/>
    <dgm:cxn modelId="{BA013035-492A-40D7-9B3C-D1CEBD147893}" type="presParOf" srcId="{0817F35B-832B-40F9-8F7E-2B47EC03D49E}" destId="{7461D056-3296-496D-9209-F37EB66352EC}" srcOrd="0" destOrd="0" presId="urn:microsoft.com/office/officeart/2005/8/layout/vList5"/>
    <dgm:cxn modelId="{8132349B-642D-46E2-859D-2E7C5708E966}" type="presParOf" srcId="{0817F35B-832B-40F9-8F7E-2B47EC03D49E}" destId="{0D058C4B-3FF1-4533-9E95-17AC1F0E41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6A0723-E5D2-44F2-969A-28B3C9F83A9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D69B29A-003A-463F-A1D7-454D3504D5D2}">
      <dgm:prSet/>
      <dgm:spPr>
        <a:solidFill>
          <a:srgbClr val="002060"/>
        </a:solidFill>
      </dgm:spPr>
      <dgm:t>
        <a:bodyPr/>
        <a:lstStyle/>
        <a:p>
          <a:r>
            <a:rPr lang="fr-FR" b="1"/>
            <a:t>Conformité ACID</a:t>
          </a:r>
          <a:endParaRPr lang="en-US"/>
        </a:p>
      </dgm:t>
    </dgm:pt>
    <dgm:pt modelId="{E02424BE-967C-4CDF-A105-B9EC9B805DBE}" type="parTrans" cxnId="{E65994C2-E3E1-4BA2-A197-655CE03756A2}">
      <dgm:prSet/>
      <dgm:spPr/>
      <dgm:t>
        <a:bodyPr/>
        <a:lstStyle/>
        <a:p>
          <a:endParaRPr lang="en-US"/>
        </a:p>
      </dgm:t>
    </dgm:pt>
    <dgm:pt modelId="{65A415FE-6470-4725-9443-665DB39B2686}" type="sibTrans" cxnId="{E65994C2-E3E1-4BA2-A197-655CE03756A2}">
      <dgm:prSet/>
      <dgm:spPr/>
      <dgm:t>
        <a:bodyPr/>
        <a:lstStyle/>
        <a:p>
          <a:endParaRPr lang="en-US"/>
        </a:p>
      </dgm:t>
    </dgm:pt>
    <dgm:pt modelId="{ABB4DCD3-728B-44E3-A0C1-E19880A05FB4}">
      <dgm:prSet/>
      <dgm:spPr/>
      <dgm:t>
        <a:bodyPr/>
        <a:lstStyle/>
        <a:p>
          <a:r>
            <a:rPr lang="fr-FR" b="1" dirty="0"/>
            <a:t>Atomicité</a:t>
          </a:r>
          <a:r>
            <a:rPr lang="fr-FR" dirty="0"/>
            <a:t> : Une transaction est entièrement exécutée ou pas du tout. Aucune opération partielle n’est autorisée.</a:t>
          </a:r>
          <a:endParaRPr lang="en-US" dirty="0"/>
        </a:p>
      </dgm:t>
    </dgm:pt>
    <dgm:pt modelId="{B965C091-083F-43DE-8CA8-981D008476CF}" type="parTrans" cxnId="{AE681E41-FCB4-4DBF-83B5-166D2CA575AF}">
      <dgm:prSet/>
      <dgm:spPr/>
      <dgm:t>
        <a:bodyPr/>
        <a:lstStyle/>
        <a:p>
          <a:endParaRPr lang="en-US"/>
        </a:p>
      </dgm:t>
    </dgm:pt>
    <dgm:pt modelId="{BCCC91E2-1A5B-47E1-AC61-71F15DA97F94}" type="sibTrans" cxnId="{AE681E41-FCB4-4DBF-83B5-166D2CA575AF}">
      <dgm:prSet/>
      <dgm:spPr/>
      <dgm:t>
        <a:bodyPr/>
        <a:lstStyle/>
        <a:p>
          <a:endParaRPr lang="en-US"/>
        </a:p>
      </dgm:t>
    </dgm:pt>
    <dgm:pt modelId="{A047C229-97AD-4619-A986-078DECF92263}">
      <dgm:prSet/>
      <dgm:spPr/>
      <dgm:t>
        <a:bodyPr/>
        <a:lstStyle/>
        <a:p>
          <a:r>
            <a:rPr lang="fr-FR" b="1" dirty="0"/>
            <a:t>Cohérence</a:t>
          </a:r>
          <a:r>
            <a:rPr lang="fr-FR" dirty="0"/>
            <a:t> : Après une transaction, la base de données respecte toutes les règles et contraintes définies (ex. : clés primaires, intégrité des données).</a:t>
          </a:r>
          <a:endParaRPr lang="en-US" dirty="0"/>
        </a:p>
      </dgm:t>
    </dgm:pt>
    <dgm:pt modelId="{FB9CECD6-2B3D-4664-8BB4-7B123D3BF974}" type="parTrans" cxnId="{4CC8FD7B-FF71-4D78-95C3-B7B87B859E2E}">
      <dgm:prSet/>
      <dgm:spPr/>
      <dgm:t>
        <a:bodyPr/>
        <a:lstStyle/>
        <a:p>
          <a:endParaRPr lang="en-US"/>
        </a:p>
      </dgm:t>
    </dgm:pt>
    <dgm:pt modelId="{CF06B77C-5126-4C9F-883E-8ED11B8DAFEA}" type="sibTrans" cxnId="{4CC8FD7B-FF71-4D78-95C3-B7B87B859E2E}">
      <dgm:prSet/>
      <dgm:spPr/>
      <dgm:t>
        <a:bodyPr/>
        <a:lstStyle/>
        <a:p>
          <a:endParaRPr lang="en-US"/>
        </a:p>
      </dgm:t>
    </dgm:pt>
    <dgm:pt modelId="{BF474907-EB2D-46C8-84DC-4A94322A3559}">
      <dgm:prSet/>
      <dgm:spPr/>
      <dgm:t>
        <a:bodyPr/>
        <a:lstStyle/>
        <a:p>
          <a:r>
            <a:rPr lang="fr-FR" b="1" dirty="0"/>
            <a:t>Isolation</a:t>
          </a:r>
          <a:r>
            <a:rPr lang="fr-FR" dirty="0"/>
            <a:t> : Les transactions concurrentes ne doivent pas interférer entre elles, chaque transaction doit être exécutée de manière indépendante.</a:t>
          </a:r>
          <a:endParaRPr lang="en-US" dirty="0"/>
        </a:p>
      </dgm:t>
    </dgm:pt>
    <dgm:pt modelId="{143DE927-ED5F-43BF-B418-BE515F321478}" type="parTrans" cxnId="{E0E50431-4140-4DC8-A9F6-2D9CC11C9236}">
      <dgm:prSet/>
      <dgm:spPr/>
      <dgm:t>
        <a:bodyPr/>
        <a:lstStyle/>
        <a:p>
          <a:endParaRPr lang="en-US"/>
        </a:p>
      </dgm:t>
    </dgm:pt>
    <dgm:pt modelId="{1DF355C9-9509-4416-97F6-619478BFA5C6}" type="sibTrans" cxnId="{E0E50431-4140-4DC8-A9F6-2D9CC11C9236}">
      <dgm:prSet/>
      <dgm:spPr/>
      <dgm:t>
        <a:bodyPr/>
        <a:lstStyle/>
        <a:p>
          <a:endParaRPr lang="en-US"/>
        </a:p>
      </dgm:t>
    </dgm:pt>
    <dgm:pt modelId="{DE88D9D4-85BB-4472-AEF6-3E8679725B28}">
      <dgm:prSet/>
      <dgm:spPr/>
      <dgm:t>
        <a:bodyPr/>
        <a:lstStyle/>
        <a:p>
          <a:r>
            <a:rPr lang="fr-FR" b="1" dirty="0"/>
            <a:t>Durabilité</a:t>
          </a:r>
          <a:r>
            <a:rPr lang="fr-FR" dirty="0"/>
            <a:t> : Une fois une transaction validée, ses modifications sont permanentes, même en cas de panne système.</a:t>
          </a:r>
          <a:endParaRPr lang="en-US" dirty="0"/>
        </a:p>
      </dgm:t>
    </dgm:pt>
    <dgm:pt modelId="{342453DC-ECF8-4854-84F9-E69E5DE5A899}" type="parTrans" cxnId="{D54BFCFE-47D8-46F5-B246-3E6EBD61CC72}">
      <dgm:prSet/>
      <dgm:spPr/>
      <dgm:t>
        <a:bodyPr/>
        <a:lstStyle/>
        <a:p>
          <a:endParaRPr lang="en-US"/>
        </a:p>
      </dgm:t>
    </dgm:pt>
    <dgm:pt modelId="{B5F70F6A-D387-4DDD-967E-C31193B51FCB}" type="sibTrans" cxnId="{D54BFCFE-47D8-46F5-B246-3E6EBD61CC72}">
      <dgm:prSet/>
      <dgm:spPr/>
      <dgm:t>
        <a:bodyPr/>
        <a:lstStyle/>
        <a:p>
          <a:endParaRPr lang="en-US"/>
        </a:p>
      </dgm:t>
    </dgm:pt>
    <dgm:pt modelId="{3338FFB3-E5E7-4C2C-A80F-E42FA17619F0}">
      <dgm:prSet/>
      <dgm:spPr>
        <a:solidFill>
          <a:srgbClr val="002060"/>
        </a:solidFill>
      </dgm:spPr>
      <dgm:t>
        <a:bodyPr/>
        <a:lstStyle/>
        <a:p>
          <a:r>
            <a:rPr lang="en-US" b="1"/>
            <a:t>Exemples</a:t>
          </a:r>
          <a:endParaRPr lang="en-US"/>
        </a:p>
      </dgm:t>
    </dgm:pt>
    <dgm:pt modelId="{600C0C88-22B2-45B1-A617-AC5963384E05}" type="parTrans" cxnId="{EF293C4F-29EE-4ED4-8C2F-4AD333A6283D}">
      <dgm:prSet/>
      <dgm:spPr/>
      <dgm:t>
        <a:bodyPr/>
        <a:lstStyle/>
        <a:p>
          <a:endParaRPr lang="en-US"/>
        </a:p>
      </dgm:t>
    </dgm:pt>
    <dgm:pt modelId="{A68D6F7E-B095-42FE-B461-A16FE3501402}" type="sibTrans" cxnId="{EF293C4F-29EE-4ED4-8C2F-4AD333A6283D}">
      <dgm:prSet/>
      <dgm:spPr/>
      <dgm:t>
        <a:bodyPr/>
        <a:lstStyle/>
        <a:p>
          <a:endParaRPr lang="en-US"/>
        </a:p>
      </dgm:t>
    </dgm:pt>
    <dgm:pt modelId="{B6E00251-11E7-45C8-98AB-C4F287E288C6}">
      <dgm:prSet/>
      <dgm:spPr/>
      <dgm:t>
        <a:bodyPr/>
        <a:lstStyle/>
        <a:p>
          <a:r>
            <a:rPr lang="en-US" b="1"/>
            <a:t>MySQL</a:t>
          </a:r>
          <a:r>
            <a:rPr lang="en-US"/>
            <a:t>, </a:t>
          </a:r>
          <a:r>
            <a:rPr lang="en-US" b="1"/>
            <a:t>PostgreSQL</a:t>
          </a:r>
          <a:r>
            <a:rPr lang="en-US"/>
            <a:t>, </a:t>
          </a:r>
          <a:r>
            <a:rPr lang="en-US" b="1"/>
            <a:t>Oracle</a:t>
          </a:r>
          <a:endParaRPr lang="en-US"/>
        </a:p>
      </dgm:t>
    </dgm:pt>
    <dgm:pt modelId="{E8CAEC06-D320-4ED4-8312-22DB9DFF8DC0}" type="parTrans" cxnId="{A33DFD7F-2A5C-4A66-B981-14EBA4EBE3A2}">
      <dgm:prSet/>
      <dgm:spPr/>
      <dgm:t>
        <a:bodyPr/>
        <a:lstStyle/>
        <a:p>
          <a:endParaRPr lang="en-US"/>
        </a:p>
      </dgm:t>
    </dgm:pt>
    <dgm:pt modelId="{01E9EB03-EA9D-4B1E-AAA6-CAC2425345BB}" type="sibTrans" cxnId="{A33DFD7F-2A5C-4A66-B981-14EBA4EBE3A2}">
      <dgm:prSet/>
      <dgm:spPr/>
      <dgm:t>
        <a:bodyPr/>
        <a:lstStyle/>
        <a:p>
          <a:endParaRPr lang="en-US"/>
        </a:p>
      </dgm:t>
    </dgm:pt>
    <dgm:pt modelId="{3DC1705A-EDFF-40B0-8229-36ADE831DB17}" type="pres">
      <dgm:prSet presAssocID="{3A6A0723-E5D2-44F2-969A-28B3C9F83A9B}" presName="linear" presStyleCnt="0">
        <dgm:presLayoutVars>
          <dgm:animLvl val="lvl"/>
          <dgm:resizeHandles val="exact"/>
        </dgm:presLayoutVars>
      </dgm:prSet>
      <dgm:spPr/>
    </dgm:pt>
    <dgm:pt modelId="{98FC0713-7839-44F2-BF9F-FD5A2EB294B1}" type="pres">
      <dgm:prSet presAssocID="{9D69B29A-003A-463F-A1D7-454D3504D5D2}" presName="parentText" presStyleLbl="node1" presStyleIdx="0" presStyleCnt="2">
        <dgm:presLayoutVars>
          <dgm:chMax val="0"/>
          <dgm:bulletEnabled val="1"/>
        </dgm:presLayoutVars>
      </dgm:prSet>
      <dgm:spPr/>
    </dgm:pt>
    <dgm:pt modelId="{024BCA86-7624-4CB6-88A2-272B435ABA84}" type="pres">
      <dgm:prSet presAssocID="{9D69B29A-003A-463F-A1D7-454D3504D5D2}" presName="childText" presStyleLbl="revTx" presStyleIdx="0" presStyleCnt="2">
        <dgm:presLayoutVars>
          <dgm:bulletEnabled val="1"/>
        </dgm:presLayoutVars>
      </dgm:prSet>
      <dgm:spPr/>
    </dgm:pt>
    <dgm:pt modelId="{8E8FE981-0835-4C6C-8276-2CE42B567985}" type="pres">
      <dgm:prSet presAssocID="{3338FFB3-E5E7-4C2C-A80F-E42FA17619F0}" presName="parentText" presStyleLbl="node1" presStyleIdx="1" presStyleCnt="2">
        <dgm:presLayoutVars>
          <dgm:chMax val="0"/>
          <dgm:bulletEnabled val="1"/>
        </dgm:presLayoutVars>
      </dgm:prSet>
      <dgm:spPr/>
    </dgm:pt>
    <dgm:pt modelId="{A0E78B75-67B7-4B10-B6DE-ABDDDB8E7A71}" type="pres">
      <dgm:prSet presAssocID="{3338FFB3-E5E7-4C2C-A80F-E42FA17619F0}" presName="childText" presStyleLbl="revTx" presStyleIdx="1" presStyleCnt="2">
        <dgm:presLayoutVars>
          <dgm:bulletEnabled val="1"/>
        </dgm:presLayoutVars>
      </dgm:prSet>
      <dgm:spPr/>
    </dgm:pt>
  </dgm:ptLst>
  <dgm:cxnLst>
    <dgm:cxn modelId="{73FA7A30-2683-4B79-AEB0-0B15DB40D402}" type="presOf" srcId="{BF474907-EB2D-46C8-84DC-4A94322A3559}" destId="{024BCA86-7624-4CB6-88A2-272B435ABA84}" srcOrd="0" destOrd="2" presId="urn:microsoft.com/office/officeart/2005/8/layout/vList2"/>
    <dgm:cxn modelId="{E0E50431-4140-4DC8-A9F6-2D9CC11C9236}" srcId="{9D69B29A-003A-463F-A1D7-454D3504D5D2}" destId="{BF474907-EB2D-46C8-84DC-4A94322A3559}" srcOrd="2" destOrd="0" parTransId="{143DE927-ED5F-43BF-B418-BE515F321478}" sibTransId="{1DF355C9-9509-4416-97F6-619478BFA5C6}"/>
    <dgm:cxn modelId="{AE681E41-FCB4-4DBF-83B5-166D2CA575AF}" srcId="{9D69B29A-003A-463F-A1D7-454D3504D5D2}" destId="{ABB4DCD3-728B-44E3-A0C1-E19880A05FB4}" srcOrd="0" destOrd="0" parTransId="{B965C091-083F-43DE-8CA8-981D008476CF}" sibTransId="{BCCC91E2-1A5B-47E1-AC61-71F15DA97F94}"/>
    <dgm:cxn modelId="{ABCB0742-EF17-487F-99A8-EF7BD2BC2754}" type="presOf" srcId="{DE88D9D4-85BB-4472-AEF6-3E8679725B28}" destId="{024BCA86-7624-4CB6-88A2-272B435ABA84}" srcOrd="0" destOrd="3" presId="urn:microsoft.com/office/officeart/2005/8/layout/vList2"/>
    <dgm:cxn modelId="{6AA00B6B-0C59-4144-B87D-13F8FA6588C7}" type="presOf" srcId="{ABB4DCD3-728B-44E3-A0C1-E19880A05FB4}" destId="{024BCA86-7624-4CB6-88A2-272B435ABA84}" srcOrd="0" destOrd="0" presId="urn:microsoft.com/office/officeart/2005/8/layout/vList2"/>
    <dgm:cxn modelId="{EF293C4F-29EE-4ED4-8C2F-4AD333A6283D}" srcId="{3A6A0723-E5D2-44F2-969A-28B3C9F83A9B}" destId="{3338FFB3-E5E7-4C2C-A80F-E42FA17619F0}" srcOrd="1" destOrd="0" parTransId="{600C0C88-22B2-45B1-A617-AC5963384E05}" sibTransId="{A68D6F7E-B095-42FE-B461-A16FE3501402}"/>
    <dgm:cxn modelId="{1B5FB071-F034-4ACD-8D82-2A7D64AFA01C}" type="presOf" srcId="{B6E00251-11E7-45C8-98AB-C4F287E288C6}" destId="{A0E78B75-67B7-4B10-B6DE-ABDDDB8E7A71}" srcOrd="0" destOrd="0" presId="urn:microsoft.com/office/officeart/2005/8/layout/vList2"/>
    <dgm:cxn modelId="{4CC8FD7B-FF71-4D78-95C3-B7B87B859E2E}" srcId="{9D69B29A-003A-463F-A1D7-454D3504D5D2}" destId="{A047C229-97AD-4619-A986-078DECF92263}" srcOrd="1" destOrd="0" parTransId="{FB9CECD6-2B3D-4664-8BB4-7B123D3BF974}" sibTransId="{CF06B77C-5126-4C9F-883E-8ED11B8DAFEA}"/>
    <dgm:cxn modelId="{A33DFD7F-2A5C-4A66-B981-14EBA4EBE3A2}" srcId="{3338FFB3-E5E7-4C2C-A80F-E42FA17619F0}" destId="{B6E00251-11E7-45C8-98AB-C4F287E288C6}" srcOrd="0" destOrd="0" parTransId="{E8CAEC06-D320-4ED4-8312-22DB9DFF8DC0}" sibTransId="{01E9EB03-EA9D-4B1E-AAA6-CAC2425345BB}"/>
    <dgm:cxn modelId="{396D7790-2914-44A3-960E-5B66DDEF736E}" type="presOf" srcId="{A047C229-97AD-4619-A986-078DECF92263}" destId="{024BCA86-7624-4CB6-88A2-272B435ABA84}" srcOrd="0" destOrd="1" presId="urn:microsoft.com/office/officeart/2005/8/layout/vList2"/>
    <dgm:cxn modelId="{E65994C2-E3E1-4BA2-A197-655CE03756A2}" srcId="{3A6A0723-E5D2-44F2-969A-28B3C9F83A9B}" destId="{9D69B29A-003A-463F-A1D7-454D3504D5D2}" srcOrd="0" destOrd="0" parTransId="{E02424BE-967C-4CDF-A105-B9EC9B805DBE}" sibTransId="{65A415FE-6470-4725-9443-665DB39B2686}"/>
    <dgm:cxn modelId="{1FD757D3-6359-4ED8-A0C3-A884F15398EC}" type="presOf" srcId="{9D69B29A-003A-463F-A1D7-454D3504D5D2}" destId="{98FC0713-7839-44F2-BF9F-FD5A2EB294B1}" srcOrd="0" destOrd="0" presId="urn:microsoft.com/office/officeart/2005/8/layout/vList2"/>
    <dgm:cxn modelId="{C7667AEA-6934-4A0B-ABFA-51D195AA7B88}" type="presOf" srcId="{3A6A0723-E5D2-44F2-969A-28B3C9F83A9B}" destId="{3DC1705A-EDFF-40B0-8229-36ADE831DB17}" srcOrd="0" destOrd="0" presId="urn:microsoft.com/office/officeart/2005/8/layout/vList2"/>
    <dgm:cxn modelId="{2C6B33FA-2C01-4B10-B0D6-48AEE87375E8}" type="presOf" srcId="{3338FFB3-E5E7-4C2C-A80F-E42FA17619F0}" destId="{8E8FE981-0835-4C6C-8276-2CE42B567985}" srcOrd="0" destOrd="0" presId="urn:microsoft.com/office/officeart/2005/8/layout/vList2"/>
    <dgm:cxn modelId="{D54BFCFE-47D8-46F5-B246-3E6EBD61CC72}" srcId="{9D69B29A-003A-463F-A1D7-454D3504D5D2}" destId="{DE88D9D4-85BB-4472-AEF6-3E8679725B28}" srcOrd="3" destOrd="0" parTransId="{342453DC-ECF8-4854-84F9-E69E5DE5A899}" sibTransId="{B5F70F6A-D387-4DDD-967E-C31193B51FCB}"/>
    <dgm:cxn modelId="{740595D1-4638-4457-B98C-9538F87A201F}" type="presParOf" srcId="{3DC1705A-EDFF-40B0-8229-36ADE831DB17}" destId="{98FC0713-7839-44F2-BF9F-FD5A2EB294B1}" srcOrd="0" destOrd="0" presId="urn:microsoft.com/office/officeart/2005/8/layout/vList2"/>
    <dgm:cxn modelId="{B971F1CA-DDB7-4123-9D9D-0945D903CB13}" type="presParOf" srcId="{3DC1705A-EDFF-40B0-8229-36ADE831DB17}" destId="{024BCA86-7624-4CB6-88A2-272B435ABA84}" srcOrd="1" destOrd="0" presId="urn:microsoft.com/office/officeart/2005/8/layout/vList2"/>
    <dgm:cxn modelId="{09FCADDE-1440-4428-9241-2093E02FDE1C}" type="presParOf" srcId="{3DC1705A-EDFF-40B0-8229-36ADE831DB17}" destId="{8E8FE981-0835-4C6C-8276-2CE42B567985}" srcOrd="2" destOrd="0" presId="urn:microsoft.com/office/officeart/2005/8/layout/vList2"/>
    <dgm:cxn modelId="{3C5494D1-06C7-44BC-9AC1-958757B7C032}" type="presParOf" srcId="{3DC1705A-EDFF-40B0-8229-36ADE831DB17}" destId="{A0E78B75-67B7-4B10-B6DE-ABDDDB8E7A7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718116A-BC56-4AD7-97C9-E432688760A8}"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6C843BD7-3E15-410A-99E5-C20A6254ADA9}">
      <dgm:prSet/>
      <dgm:spPr/>
      <dgm:t>
        <a:bodyPr/>
        <a:lstStyle/>
        <a:p>
          <a:r>
            <a:rPr lang="fr-FR" b="1"/>
            <a:t>Clé-Valeur</a:t>
          </a:r>
          <a:r>
            <a:rPr lang="fr-FR"/>
            <a:t> : Stocke des données sous forme de paires clé-valeur. Chaque élément est récupéré par une clé unique. (Exemple : Redis).</a:t>
          </a:r>
          <a:endParaRPr lang="en-US"/>
        </a:p>
      </dgm:t>
    </dgm:pt>
    <dgm:pt modelId="{587C586D-A7C2-4173-80C2-390D5271A145}" type="parTrans" cxnId="{4C5A5658-55AA-4534-98C2-CF82D8EA321E}">
      <dgm:prSet/>
      <dgm:spPr/>
      <dgm:t>
        <a:bodyPr/>
        <a:lstStyle/>
        <a:p>
          <a:endParaRPr lang="en-US"/>
        </a:p>
      </dgm:t>
    </dgm:pt>
    <dgm:pt modelId="{9FBAC592-C3F8-41F3-ABB6-A9E76D5CF46A}" type="sibTrans" cxnId="{4C5A5658-55AA-4534-98C2-CF82D8EA321E}">
      <dgm:prSet/>
      <dgm:spPr/>
      <dgm:t>
        <a:bodyPr/>
        <a:lstStyle/>
        <a:p>
          <a:endParaRPr lang="en-US"/>
        </a:p>
      </dgm:t>
    </dgm:pt>
    <dgm:pt modelId="{88E3F662-A2A0-419A-B2D1-371B5A5AC98A}">
      <dgm:prSet/>
      <dgm:spPr/>
      <dgm:t>
        <a:bodyPr/>
        <a:lstStyle/>
        <a:p>
          <a:r>
            <a:rPr lang="fr-FR" b="1"/>
            <a:t>Colonnes</a:t>
          </a:r>
          <a:r>
            <a:rPr lang="fr-FR"/>
            <a:t> : Organise les données en colonnes plutôt qu'en lignes. Idéal pour les requêtes de lecture et écriture rapides sur des ensembles de données larges. (Exemple : Cassandra).</a:t>
          </a:r>
          <a:endParaRPr lang="en-US"/>
        </a:p>
      </dgm:t>
    </dgm:pt>
    <dgm:pt modelId="{A692712B-97B7-4B9F-818F-F3FFB1E25A88}" type="parTrans" cxnId="{2795C742-F5BE-4DFB-B8BC-7B2637ACEEE6}">
      <dgm:prSet/>
      <dgm:spPr/>
      <dgm:t>
        <a:bodyPr/>
        <a:lstStyle/>
        <a:p>
          <a:endParaRPr lang="en-US"/>
        </a:p>
      </dgm:t>
    </dgm:pt>
    <dgm:pt modelId="{33B1FE12-E691-47CC-A6DE-F96F4E8BB52E}" type="sibTrans" cxnId="{2795C742-F5BE-4DFB-B8BC-7B2637ACEEE6}">
      <dgm:prSet/>
      <dgm:spPr/>
      <dgm:t>
        <a:bodyPr/>
        <a:lstStyle/>
        <a:p>
          <a:endParaRPr lang="en-US"/>
        </a:p>
      </dgm:t>
    </dgm:pt>
    <dgm:pt modelId="{FFAEF397-08A1-4C5B-B411-B7E00906E935}">
      <dgm:prSet/>
      <dgm:spPr/>
      <dgm:t>
        <a:bodyPr/>
        <a:lstStyle/>
        <a:p>
          <a:r>
            <a:rPr lang="fr-FR" b="1" dirty="0"/>
            <a:t>Documents</a:t>
          </a:r>
          <a:r>
            <a:rPr lang="fr-FR" dirty="0"/>
            <a:t> : Stocke des données semi-structurées dans des formats comme JSON ou BSON, facilitant la gestion de données variées. (Exemple : MongoDB).</a:t>
          </a:r>
          <a:endParaRPr lang="en-US" dirty="0"/>
        </a:p>
      </dgm:t>
    </dgm:pt>
    <dgm:pt modelId="{C78D2B4F-7DA3-4304-A9CC-F73502B9A13E}" type="parTrans" cxnId="{1F65C22A-ABE8-4097-8638-FE0D0AA03EF6}">
      <dgm:prSet/>
      <dgm:spPr/>
      <dgm:t>
        <a:bodyPr/>
        <a:lstStyle/>
        <a:p>
          <a:endParaRPr lang="en-US"/>
        </a:p>
      </dgm:t>
    </dgm:pt>
    <dgm:pt modelId="{19E7C7A2-3094-49C8-A579-3155AD5A6670}" type="sibTrans" cxnId="{1F65C22A-ABE8-4097-8638-FE0D0AA03EF6}">
      <dgm:prSet/>
      <dgm:spPr/>
      <dgm:t>
        <a:bodyPr/>
        <a:lstStyle/>
        <a:p>
          <a:endParaRPr lang="en-US"/>
        </a:p>
      </dgm:t>
    </dgm:pt>
    <dgm:pt modelId="{8A781933-E6AC-4741-A601-538D0F19AFF9}">
      <dgm:prSet/>
      <dgm:spPr/>
      <dgm:t>
        <a:bodyPr/>
        <a:lstStyle/>
        <a:p>
          <a:r>
            <a:rPr lang="fr-FR" b="1"/>
            <a:t>Graphes</a:t>
          </a:r>
          <a:r>
            <a:rPr lang="fr-FR"/>
            <a:t> : Optimisé pour les données fortement interconnectées, permettant des requêtes efficaces sur les relations complexes entre les entités. (Exemple : Neo4j).</a:t>
          </a:r>
          <a:endParaRPr lang="en-US"/>
        </a:p>
      </dgm:t>
    </dgm:pt>
    <dgm:pt modelId="{6B527FFD-22DF-4A85-AA80-FDC9870BCF68}" type="parTrans" cxnId="{990F8F29-D623-45B8-85DA-E17DD284248B}">
      <dgm:prSet/>
      <dgm:spPr/>
      <dgm:t>
        <a:bodyPr/>
        <a:lstStyle/>
        <a:p>
          <a:endParaRPr lang="en-US"/>
        </a:p>
      </dgm:t>
    </dgm:pt>
    <dgm:pt modelId="{2AD276D8-890D-407D-AF5B-E0D3C8D76AE4}" type="sibTrans" cxnId="{990F8F29-D623-45B8-85DA-E17DD284248B}">
      <dgm:prSet/>
      <dgm:spPr/>
      <dgm:t>
        <a:bodyPr/>
        <a:lstStyle/>
        <a:p>
          <a:endParaRPr lang="en-US"/>
        </a:p>
      </dgm:t>
    </dgm:pt>
    <dgm:pt modelId="{A470F30A-3849-4C7A-A164-A69DBE8DD8E1}" type="pres">
      <dgm:prSet presAssocID="{8718116A-BC56-4AD7-97C9-E432688760A8}" presName="Name0" presStyleCnt="0">
        <dgm:presLayoutVars>
          <dgm:dir/>
          <dgm:resizeHandles val="exact"/>
        </dgm:presLayoutVars>
      </dgm:prSet>
      <dgm:spPr/>
    </dgm:pt>
    <dgm:pt modelId="{DB361872-86A1-40AF-B37C-2C1C02B6A2DF}" type="pres">
      <dgm:prSet presAssocID="{6C843BD7-3E15-410A-99E5-C20A6254ADA9}" presName="composite" presStyleCnt="0"/>
      <dgm:spPr/>
    </dgm:pt>
    <dgm:pt modelId="{310D2481-955E-44BC-B839-3D92F7582B59}" type="pres">
      <dgm:prSet presAssocID="{6C843BD7-3E15-410A-99E5-C20A6254ADA9}" presName="rect1" presStyleLbl="trAlignAcc1" presStyleIdx="0" presStyleCnt="4">
        <dgm:presLayoutVars>
          <dgm:bulletEnabled val="1"/>
        </dgm:presLayoutVars>
      </dgm:prSet>
      <dgm:spPr/>
    </dgm:pt>
    <dgm:pt modelId="{49B8A43B-ED5C-4AF9-AAD9-AA54844001C6}" type="pres">
      <dgm:prSet presAssocID="{6C843BD7-3E15-410A-99E5-C20A6254ADA9}" presName="rect2" presStyleLbl="fgImgPlace1" presStyleIdx="0" presStyleCnt="4"/>
      <dgm:spPr>
        <a:prstGeom prst="rect">
          <a:avLst/>
        </a:prstGeom>
        <a:blipFill>
          <a:blip xmlns:r="http://schemas.openxmlformats.org/officeDocument/2006/relationships" r:embed="rId1"/>
          <a:srcRect/>
          <a:stretch>
            <a:fillRect l="-50000" r="-50000"/>
          </a:stretch>
        </a:blipFill>
      </dgm:spPr>
    </dgm:pt>
    <dgm:pt modelId="{AA0B8490-4404-40BE-A9BE-872A98D8F9A2}" type="pres">
      <dgm:prSet presAssocID="{9FBAC592-C3F8-41F3-ABB6-A9E76D5CF46A}" presName="sibTrans" presStyleCnt="0"/>
      <dgm:spPr/>
    </dgm:pt>
    <dgm:pt modelId="{CE1FEB51-B0C9-4F7F-9D92-59AFA665C3B3}" type="pres">
      <dgm:prSet presAssocID="{88E3F662-A2A0-419A-B2D1-371B5A5AC98A}" presName="composite" presStyleCnt="0"/>
      <dgm:spPr/>
    </dgm:pt>
    <dgm:pt modelId="{7E5227FF-CD2A-40CB-9E67-927D791C0222}" type="pres">
      <dgm:prSet presAssocID="{88E3F662-A2A0-419A-B2D1-371B5A5AC98A}" presName="rect1" presStyleLbl="trAlignAcc1" presStyleIdx="1" presStyleCnt="4">
        <dgm:presLayoutVars>
          <dgm:bulletEnabled val="1"/>
        </dgm:presLayoutVars>
      </dgm:prSet>
      <dgm:spPr/>
    </dgm:pt>
    <dgm:pt modelId="{4291EB16-EE2A-442A-8044-9AA241C404F3}" type="pres">
      <dgm:prSet presAssocID="{88E3F662-A2A0-419A-B2D1-371B5A5AC98A}" presName="rect2"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61000" r="-61000"/>
          </a:stretch>
        </a:blipFill>
      </dgm:spPr>
    </dgm:pt>
    <dgm:pt modelId="{6BF21822-851D-4195-98D5-488468883089}" type="pres">
      <dgm:prSet presAssocID="{33B1FE12-E691-47CC-A6DE-F96F4E8BB52E}" presName="sibTrans" presStyleCnt="0"/>
      <dgm:spPr/>
    </dgm:pt>
    <dgm:pt modelId="{9D51AF1A-71CF-4105-BC90-95586C01B005}" type="pres">
      <dgm:prSet presAssocID="{FFAEF397-08A1-4C5B-B411-B7E00906E935}" presName="composite" presStyleCnt="0"/>
      <dgm:spPr/>
    </dgm:pt>
    <dgm:pt modelId="{CA8CE4E3-7D31-467F-8C0E-52B4D3CF6921}" type="pres">
      <dgm:prSet presAssocID="{FFAEF397-08A1-4C5B-B411-B7E00906E935}" presName="rect1" presStyleLbl="trAlignAcc1" presStyleIdx="2" presStyleCnt="4">
        <dgm:presLayoutVars>
          <dgm:bulletEnabled val="1"/>
        </dgm:presLayoutVars>
      </dgm:prSet>
      <dgm:spPr/>
    </dgm:pt>
    <dgm:pt modelId="{68AF8C38-55B4-49D3-8975-D0EE907C1EE0}" type="pres">
      <dgm:prSet presAssocID="{FFAEF397-08A1-4C5B-B411-B7E00906E935}" presName="rect2"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100000" r="-100000"/>
          </a:stretch>
        </a:blipFill>
      </dgm:spPr>
    </dgm:pt>
    <dgm:pt modelId="{00EA7FAA-8A99-4F68-A37C-9272AC93DC96}" type="pres">
      <dgm:prSet presAssocID="{19E7C7A2-3094-49C8-A579-3155AD5A6670}" presName="sibTrans" presStyleCnt="0"/>
      <dgm:spPr/>
    </dgm:pt>
    <dgm:pt modelId="{578F441E-D245-43D9-BC52-9E2000A7631B}" type="pres">
      <dgm:prSet presAssocID="{8A781933-E6AC-4741-A601-538D0F19AFF9}" presName="composite" presStyleCnt="0"/>
      <dgm:spPr/>
    </dgm:pt>
    <dgm:pt modelId="{B18671F6-C051-4090-A586-32989DBC5DAB}" type="pres">
      <dgm:prSet presAssocID="{8A781933-E6AC-4741-A601-538D0F19AFF9}" presName="rect1" presStyleLbl="trAlignAcc1" presStyleIdx="3" presStyleCnt="4">
        <dgm:presLayoutVars>
          <dgm:bulletEnabled val="1"/>
        </dgm:presLayoutVars>
      </dgm:prSet>
      <dgm:spPr/>
    </dgm:pt>
    <dgm:pt modelId="{3A19D8D6-0D1D-46BA-AFD1-5A8076CC8537}" type="pres">
      <dgm:prSet presAssocID="{8A781933-E6AC-4741-A601-538D0F19AFF9}" presName="rect2" presStyleLbl="fgImgPlace1" presStyleIdx="3" presStyleCnt="4"/>
      <dgm:spPr>
        <a:blipFill>
          <a:blip xmlns:r="http://schemas.openxmlformats.org/officeDocument/2006/relationships" r:embed="rId4"/>
          <a:srcRect/>
          <a:stretch>
            <a:fillRect l="-25000" r="-25000"/>
          </a:stretch>
        </a:blipFill>
      </dgm:spPr>
    </dgm:pt>
  </dgm:ptLst>
  <dgm:cxnLst>
    <dgm:cxn modelId="{B81EFD27-2AB8-4CA8-AA3A-9E73C03C0495}" type="presOf" srcId="{88E3F662-A2A0-419A-B2D1-371B5A5AC98A}" destId="{7E5227FF-CD2A-40CB-9E67-927D791C0222}" srcOrd="0" destOrd="0" presId="urn:microsoft.com/office/officeart/2008/layout/PictureStrips"/>
    <dgm:cxn modelId="{990F8F29-D623-45B8-85DA-E17DD284248B}" srcId="{8718116A-BC56-4AD7-97C9-E432688760A8}" destId="{8A781933-E6AC-4741-A601-538D0F19AFF9}" srcOrd="3" destOrd="0" parTransId="{6B527FFD-22DF-4A85-AA80-FDC9870BCF68}" sibTransId="{2AD276D8-890D-407D-AF5B-E0D3C8D76AE4}"/>
    <dgm:cxn modelId="{1F65C22A-ABE8-4097-8638-FE0D0AA03EF6}" srcId="{8718116A-BC56-4AD7-97C9-E432688760A8}" destId="{FFAEF397-08A1-4C5B-B411-B7E00906E935}" srcOrd="2" destOrd="0" parTransId="{C78D2B4F-7DA3-4304-A9CC-F73502B9A13E}" sibTransId="{19E7C7A2-3094-49C8-A579-3155AD5A6670}"/>
    <dgm:cxn modelId="{382E0241-2EE8-46CF-84F7-0B647F15436C}" type="presOf" srcId="{8A781933-E6AC-4741-A601-538D0F19AFF9}" destId="{B18671F6-C051-4090-A586-32989DBC5DAB}" srcOrd="0" destOrd="0" presId="urn:microsoft.com/office/officeart/2008/layout/PictureStrips"/>
    <dgm:cxn modelId="{2795C742-F5BE-4DFB-B8BC-7B2637ACEEE6}" srcId="{8718116A-BC56-4AD7-97C9-E432688760A8}" destId="{88E3F662-A2A0-419A-B2D1-371B5A5AC98A}" srcOrd="1" destOrd="0" parTransId="{A692712B-97B7-4B9F-818F-F3FFB1E25A88}" sibTransId="{33B1FE12-E691-47CC-A6DE-F96F4E8BB52E}"/>
    <dgm:cxn modelId="{D3674D43-9C0E-4837-AD7F-8827C92B3B94}" type="presOf" srcId="{6C843BD7-3E15-410A-99E5-C20A6254ADA9}" destId="{310D2481-955E-44BC-B839-3D92F7582B59}" srcOrd="0" destOrd="0" presId="urn:microsoft.com/office/officeart/2008/layout/PictureStrips"/>
    <dgm:cxn modelId="{4C5A5658-55AA-4534-98C2-CF82D8EA321E}" srcId="{8718116A-BC56-4AD7-97C9-E432688760A8}" destId="{6C843BD7-3E15-410A-99E5-C20A6254ADA9}" srcOrd="0" destOrd="0" parTransId="{587C586D-A7C2-4173-80C2-390D5271A145}" sibTransId="{9FBAC592-C3F8-41F3-ABB6-A9E76D5CF46A}"/>
    <dgm:cxn modelId="{044A2B59-DFD4-4179-BA75-001F34E68C53}" type="presOf" srcId="{8718116A-BC56-4AD7-97C9-E432688760A8}" destId="{A470F30A-3849-4C7A-A164-A69DBE8DD8E1}" srcOrd="0" destOrd="0" presId="urn:microsoft.com/office/officeart/2008/layout/PictureStrips"/>
    <dgm:cxn modelId="{BDE012E5-A532-41DB-8108-BF31BEE1D65F}" type="presOf" srcId="{FFAEF397-08A1-4C5B-B411-B7E00906E935}" destId="{CA8CE4E3-7D31-467F-8C0E-52B4D3CF6921}" srcOrd="0" destOrd="0" presId="urn:microsoft.com/office/officeart/2008/layout/PictureStrips"/>
    <dgm:cxn modelId="{1877046C-77F0-41F9-8C9C-0E66B354B09A}" type="presParOf" srcId="{A470F30A-3849-4C7A-A164-A69DBE8DD8E1}" destId="{DB361872-86A1-40AF-B37C-2C1C02B6A2DF}" srcOrd="0" destOrd="0" presId="urn:microsoft.com/office/officeart/2008/layout/PictureStrips"/>
    <dgm:cxn modelId="{3FFD54B6-0533-402F-AA42-F2B9C4381F9E}" type="presParOf" srcId="{DB361872-86A1-40AF-B37C-2C1C02B6A2DF}" destId="{310D2481-955E-44BC-B839-3D92F7582B59}" srcOrd="0" destOrd="0" presId="urn:microsoft.com/office/officeart/2008/layout/PictureStrips"/>
    <dgm:cxn modelId="{BFEB0078-D7C8-4367-97C0-7A35E926E0F8}" type="presParOf" srcId="{DB361872-86A1-40AF-B37C-2C1C02B6A2DF}" destId="{49B8A43B-ED5C-4AF9-AAD9-AA54844001C6}" srcOrd="1" destOrd="0" presId="urn:microsoft.com/office/officeart/2008/layout/PictureStrips"/>
    <dgm:cxn modelId="{883E5611-7F73-4C91-8982-5E0E7FD96625}" type="presParOf" srcId="{A470F30A-3849-4C7A-A164-A69DBE8DD8E1}" destId="{AA0B8490-4404-40BE-A9BE-872A98D8F9A2}" srcOrd="1" destOrd="0" presId="urn:microsoft.com/office/officeart/2008/layout/PictureStrips"/>
    <dgm:cxn modelId="{D8A3ED5C-64FA-430C-968E-8177AA6A651D}" type="presParOf" srcId="{A470F30A-3849-4C7A-A164-A69DBE8DD8E1}" destId="{CE1FEB51-B0C9-4F7F-9D92-59AFA665C3B3}" srcOrd="2" destOrd="0" presId="urn:microsoft.com/office/officeart/2008/layout/PictureStrips"/>
    <dgm:cxn modelId="{BBCD3141-2A0E-4B17-BF02-A3D1AE6B8231}" type="presParOf" srcId="{CE1FEB51-B0C9-4F7F-9D92-59AFA665C3B3}" destId="{7E5227FF-CD2A-40CB-9E67-927D791C0222}" srcOrd="0" destOrd="0" presId="urn:microsoft.com/office/officeart/2008/layout/PictureStrips"/>
    <dgm:cxn modelId="{5B8BC701-A35D-4491-AE85-2B29B210D509}" type="presParOf" srcId="{CE1FEB51-B0C9-4F7F-9D92-59AFA665C3B3}" destId="{4291EB16-EE2A-442A-8044-9AA241C404F3}" srcOrd="1" destOrd="0" presId="urn:microsoft.com/office/officeart/2008/layout/PictureStrips"/>
    <dgm:cxn modelId="{25553D0F-3C93-48C9-A210-126FA232E7E0}" type="presParOf" srcId="{A470F30A-3849-4C7A-A164-A69DBE8DD8E1}" destId="{6BF21822-851D-4195-98D5-488468883089}" srcOrd="3" destOrd="0" presId="urn:microsoft.com/office/officeart/2008/layout/PictureStrips"/>
    <dgm:cxn modelId="{13B6974C-D20C-4FED-B17A-7ECA89E9F32A}" type="presParOf" srcId="{A470F30A-3849-4C7A-A164-A69DBE8DD8E1}" destId="{9D51AF1A-71CF-4105-BC90-95586C01B005}" srcOrd="4" destOrd="0" presId="urn:microsoft.com/office/officeart/2008/layout/PictureStrips"/>
    <dgm:cxn modelId="{DBCF410D-40CE-41AC-879E-13F4F6B4C5EA}" type="presParOf" srcId="{9D51AF1A-71CF-4105-BC90-95586C01B005}" destId="{CA8CE4E3-7D31-467F-8C0E-52B4D3CF6921}" srcOrd="0" destOrd="0" presId="urn:microsoft.com/office/officeart/2008/layout/PictureStrips"/>
    <dgm:cxn modelId="{EE4A7516-C17A-458B-84BE-3ABC214FD69E}" type="presParOf" srcId="{9D51AF1A-71CF-4105-BC90-95586C01B005}" destId="{68AF8C38-55B4-49D3-8975-D0EE907C1EE0}" srcOrd="1" destOrd="0" presId="urn:microsoft.com/office/officeart/2008/layout/PictureStrips"/>
    <dgm:cxn modelId="{489B17C3-9F51-4BBD-8AA7-23D59CEFC76F}" type="presParOf" srcId="{A470F30A-3849-4C7A-A164-A69DBE8DD8E1}" destId="{00EA7FAA-8A99-4F68-A37C-9272AC93DC96}" srcOrd="5" destOrd="0" presId="urn:microsoft.com/office/officeart/2008/layout/PictureStrips"/>
    <dgm:cxn modelId="{6437A510-4009-4D95-979E-861A8069AACA}" type="presParOf" srcId="{A470F30A-3849-4C7A-A164-A69DBE8DD8E1}" destId="{578F441E-D245-43D9-BC52-9E2000A7631B}" srcOrd="6" destOrd="0" presId="urn:microsoft.com/office/officeart/2008/layout/PictureStrips"/>
    <dgm:cxn modelId="{FD261B9B-7C57-4376-BB71-066ADD4AA24D}" type="presParOf" srcId="{578F441E-D245-43D9-BC52-9E2000A7631B}" destId="{B18671F6-C051-4090-A586-32989DBC5DAB}" srcOrd="0" destOrd="0" presId="urn:microsoft.com/office/officeart/2008/layout/PictureStrips"/>
    <dgm:cxn modelId="{BA1CDAFE-C69A-4C66-B733-F548AF736A8D}" type="presParOf" srcId="{578F441E-D245-43D9-BC52-9E2000A7631B}" destId="{3A19D8D6-0D1D-46BA-AFD1-5A8076CC8537}"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444818-BC81-4E99-9A43-679D75D4C481}"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5AF705EF-555A-44B7-AC0B-99C7482878B3}">
      <dgm:prSet/>
      <dgm:spPr/>
      <dgm:t>
        <a:bodyPr/>
        <a:lstStyle/>
        <a:p>
          <a:r>
            <a:rPr lang="fr-FR" b="1"/>
            <a:t>Flexibilité du schéma :</a:t>
          </a:r>
          <a:endParaRPr lang="en-US"/>
        </a:p>
      </dgm:t>
    </dgm:pt>
    <dgm:pt modelId="{1A0D1CC9-6938-4E5A-B366-010A3A6B8F0C}" type="parTrans" cxnId="{0A8B0804-AC33-4614-B95B-B6DA0186A2D2}">
      <dgm:prSet/>
      <dgm:spPr/>
      <dgm:t>
        <a:bodyPr/>
        <a:lstStyle/>
        <a:p>
          <a:endParaRPr lang="en-US"/>
        </a:p>
      </dgm:t>
    </dgm:pt>
    <dgm:pt modelId="{7840D42B-A132-4E48-9E69-D58A09711576}" type="sibTrans" cxnId="{0A8B0804-AC33-4614-B95B-B6DA0186A2D2}">
      <dgm:prSet/>
      <dgm:spPr/>
      <dgm:t>
        <a:bodyPr/>
        <a:lstStyle/>
        <a:p>
          <a:endParaRPr lang="en-US"/>
        </a:p>
      </dgm:t>
    </dgm:pt>
    <dgm:pt modelId="{4CC2D175-5330-4B18-BC96-2AA2FFFEAD49}">
      <dgm:prSet/>
      <dgm:spPr/>
      <dgm:t>
        <a:bodyPr/>
        <a:lstStyle/>
        <a:p>
          <a:r>
            <a:rPr lang="fr-FR" b="1"/>
            <a:t>Sans schéma fixe</a:t>
          </a:r>
          <a:r>
            <a:rPr lang="fr-FR"/>
            <a:t> : Le modèle de données peut évoluer dynamiquement sans nécessiter une restructuration complète de la base de données.</a:t>
          </a:r>
          <a:endParaRPr lang="en-US"/>
        </a:p>
      </dgm:t>
    </dgm:pt>
    <dgm:pt modelId="{3E321A03-89D5-4015-AA46-654DDB68933A}" type="parTrans" cxnId="{D08A2760-5B26-4E08-A82F-EEE25C682618}">
      <dgm:prSet/>
      <dgm:spPr/>
      <dgm:t>
        <a:bodyPr/>
        <a:lstStyle/>
        <a:p>
          <a:endParaRPr lang="en-US"/>
        </a:p>
      </dgm:t>
    </dgm:pt>
    <dgm:pt modelId="{DAC244DA-3633-48F5-BD5A-A39BDD0B4162}" type="sibTrans" cxnId="{D08A2760-5B26-4E08-A82F-EEE25C682618}">
      <dgm:prSet/>
      <dgm:spPr/>
      <dgm:t>
        <a:bodyPr/>
        <a:lstStyle/>
        <a:p>
          <a:endParaRPr lang="en-US"/>
        </a:p>
      </dgm:t>
    </dgm:pt>
    <dgm:pt modelId="{7703F170-3048-4ADC-92D0-534D21FB780F}">
      <dgm:prSet/>
      <dgm:spPr/>
      <dgm:t>
        <a:bodyPr/>
        <a:lstStyle/>
        <a:p>
          <a:r>
            <a:rPr lang="fr-FR" b="1" dirty="0"/>
            <a:t>Données semi-structurées</a:t>
          </a:r>
          <a:r>
            <a:rPr lang="fr-FR" dirty="0"/>
            <a:t> : Peut gérer différents types de données (textes, images, logs, etc.), offrant plus de flexibilité que les bases SQL traditionnelles.</a:t>
          </a:r>
          <a:endParaRPr lang="en-US" dirty="0"/>
        </a:p>
      </dgm:t>
    </dgm:pt>
    <dgm:pt modelId="{5AF901D5-B9AB-4242-85C3-D43AB43DD3D2}" type="parTrans" cxnId="{59E08E5A-BEC5-41CF-8219-44A16C6BDD45}">
      <dgm:prSet/>
      <dgm:spPr/>
      <dgm:t>
        <a:bodyPr/>
        <a:lstStyle/>
        <a:p>
          <a:endParaRPr lang="en-US"/>
        </a:p>
      </dgm:t>
    </dgm:pt>
    <dgm:pt modelId="{9CB654A1-C48C-4821-A638-7D0893D580C1}" type="sibTrans" cxnId="{59E08E5A-BEC5-41CF-8219-44A16C6BDD45}">
      <dgm:prSet/>
      <dgm:spPr/>
      <dgm:t>
        <a:bodyPr/>
        <a:lstStyle/>
        <a:p>
          <a:endParaRPr lang="en-US"/>
        </a:p>
      </dgm:t>
    </dgm:pt>
    <dgm:pt modelId="{ECFDC87E-21FF-460E-A8C3-1AAE5CE73965}">
      <dgm:prSet/>
      <dgm:spPr/>
      <dgm:t>
        <a:bodyPr/>
        <a:lstStyle/>
        <a:p>
          <a:r>
            <a:rPr lang="fr-FR" b="1"/>
            <a:t>Scalabilité horizontale :</a:t>
          </a:r>
          <a:endParaRPr lang="en-US"/>
        </a:p>
      </dgm:t>
    </dgm:pt>
    <dgm:pt modelId="{89E035A5-0FCA-41A0-B7D0-C2BD4C8BC247}" type="parTrans" cxnId="{44CF34E3-B402-42ED-9806-1D8B3F47DCF6}">
      <dgm:prSet/>
      <dgm:spPr/>
      <dgm:t>
        <a:bodyPr/>
        <a:lstStyle/>
        <a:p>
          <a:endParaRPr lang="en-US"/>
        </a:p>
      </dgm:t>
    </dgm:pt>
    <dgm:pt modelId="{F318D19A-FC2F-497D-B663-6CBBC9592958}" type="sibTrans" cxnId="{44CF34E3-B402-42ED-9806-1D8B3F47DCF6}">
      <dgm:prSet/>
      <dgm:spPr/>
      <dgm:t>
        <a:bodyPr/>
        <a:lstStyle/>
        <a:p>
          <a:endParaRPr lang="en-US"/>
        </a:p>
      </dgm:t>
    </dgm:pt>
    <dgm:pt modelId="{CB144BBB-41DC-4CDD-9A44-5BD78C3109AD}">
      <dgm:prSet/>
      <dgm:spPr/>
      <dgm:t>
        <a:bodyPr/>
        <a:lstStyle/>
        <a:p>
          <a:r>
            <a:rPr lang="fr-FR" b="1"/>
            <a:t>Scalabilité</a:t>
          </a:r>
          <a:r>
            <a:rPr lang="fr-FR"/>
            <a:t> : Permet d’ajouter facilement des serveurs supplémentaires pour gérer l’augmentation du volume de données sans impact significatif sur la performance.</a:t>
          </a:r>
          <a:endParaRPr lang="en-US"/>
        </a:p>
      </dgm:t>
    </dgm:pt>
    <dgm:pt modelId="{4D8E73B4-5D14-470D-B6D7-70102780D465}" type="parTrans" cxnId="{7FC4FC55-B1DB-497A-A052-AC8395F4E47B}">
      <dgm:prSet/>
      <dgm:spPr/>
      <dgm:t>
        <a:bodyPr/>
        <a:lstStyle/>
        <a:p>
          <a:endParaRPr lang="en-US"/>
        </a:p>
      </dgm:t>
    </dgm:pt>
    <dgm:pt modelId="{FF184A6D-5D58-427D-92DF-858874BE185B}" type="sibTrans" cxnId="{7FC4FC55-B1DB-497A-A052-AC8395F4E47B}">
      <dgm:prSet/>
      <dgm:spPr/>
      <dgm:t>
        <a:bodyPr/>
        <a:lstStyle/>
        <a:p>
          <a:endParaRPr lang="en-US"/>
        </a:p>
      </dgm:t>
    </dgm:pt>
    <dgm:pt modelId="{DA0E108F-0579-4194-8DC7-B6A64B149585}">
      <dgm:prSet/>
      <dgm:spPr/>
      <dgm:t>
        <a:bodyPr/>
        <a:lstStyle/>
        <a:p>
          <a:r>
            <a:rPr lang="fr-FR" b="1"/>
            <a:t>Haute disponibilité</a:t>
          </a:r>
          <a:r>
            <a:rPr lang="fr-FR"/>
            <a:t> : Les données sont répliquées sur plusieurs serveurs, assurant une disponibilité continue même en cas de panne partielle.</a:t>
          </a:r>
          <a:endParaRPr lang="en-US"/>
        </a:p>
      </dgm:t>
    </dgm:pt>
    <dgm:pt modelId="{ED6A15FF-C2B5-400A-BAFD-11DD49A7DE11}" type="parTrans" cxnId="{8126D02E-FC10-4513-957F-D1368D4D2201}">
      <dgm:prSet/>
      <dgm:spPr/>
      <dgm:t>
        <a:bodyPr/>
        <a:lstStyle/>
        <a:p>
          <a:endParaRPr lang="en-US"/>
        </a:p>
      </dgm:t>
    </dgm:pt>
    <dgm:pt modelId="{9408A5CA-B0B8-4F32-830E-F5FEE3140DC3}" type="sibTrans" cxnId="{8126D02E-FC10-4513-957F-D1368D4D2201}">
      <dgm:prSet/>
      <dgm:spPr/>
      <dgm:t>
        <a:bodyPr/>
        <a:lstStyle/>
        <a:p>
          <a:endParaRPr lang="en-US"/>
        </a:p>
      </dgm:t>
    </dgm:pt>
    <dgm:pt modelId="{FD83B979-55A9-4DDE-A087-DE7C6EDE1B35}">
      <dgm:prSet/>
      <dgm:spPr/>
      <dgm:t>
        <a:bodyPr/>
        <a:lstStyle/>
        <a:p>
          <a:r>
            <a:rPr lang="fr-FR" b="1"/>
            <a:t>Conformité BASE :</a:t>
          </a:r>
          <a:endParaRPr lang="en-US"/>
        </a:p>
      </dgm:t>
    </dgm:pt>
    <dgm:pt modelId="{469DC589-1FF1-43E4-BC9C-EC4CBC3A5EFC}" type="parTrans" cxnId="{B2080740-2A1B-4050-9A68-4AF7CDEBC559}">
      <dgm:prSet/>
      <dgm:spPr/>
      <dgm:t>
        <a:bodyPr/>
        <a:lstStyle/>
        <a:p>
          <a:endParaRPr lang="en-US"/>
        </a:p>
      </dgm:t>
    </dgm:pt>
    <dgm:pt modelId="{02D74987-B582-427E-B925-2176E863B413}" type="sibTrans" cxnId="{B2080740-2A1B-4050-9A68-4AF7CDEBC559}">
      <dgm:prSet/>
      <dgm:spPr/>
      <dgm:t>
        <a:bodyPr/>
        <a:lstStyle/>
        <a:p>
          <a:endParaRPr lang="en-US"/>
        </a:p>
      </dgm:t>
    </dgm:pt>
    <dgm:pt modelId="{C8982544-7B58-490A-A439-479879C2F3DC}">
      <dgm:prSet/>
      <dgm:spPr/>
      <dgm:t>
        <a:bodyPr/>
        <a:lstStyle/>
        <a:p>
          <a:r>
            <a:rPr lang="fr-FR" b="1"/>
            <a:t>Basic Availability</a:t>
          </a:r>
          <a:r>
            <a:rPr lang="fr-FR"/>
            <a:t> : Assure que la base de données reste disponible même si une partie du système rencontre une défaillance.</a:t>
          </a:r>
          <a:endParaRPr lang="en-US"/>
        </a:p>
      </dgm:t>
    </dgm:pt>
    <dgm:pt modelId="{8F9B3DC1-85CF-48C1-8DC4-B41D06972FDB}" type="parTrans" cxnId="{08FB24EE-8714-479E-A6BD-2A097B1F48B0}">
      <dgm:prSet/>
      <dgm:spPr/>
      <dgm:t>
        <a:bodyPr/>
        <a:lstStyle/>
        <a:p>
          <a:endParaRPr lang="en-US"/>
        </a:p>
      </dgm:t>
    </dgm:pt>
    <dgm:pt modelId="{595DE2CC-8AE8-468B-B6B2-2DEC17D7E5BD}" type="sibTrans" cxnId="{08FB24EE-8714-479E-A6BD-2A097B1F48B0}">
      <dgm:prSet/>
      <dgm:spPr/>
      <dgm:t>
        <a:bodyPr/>
        <a:lstStyle/>
        <a:p>
          <a:endParaRPr lang="en-US"/>
        </a:p>
      </dgm:t>
    </dgm:pt>
    <dgm:pt modelId="{BDCE2A0B-A5D1-4522-98EE-5C91E65719C1}">
      <dgm:prSet/>
      <dgm:spPr/>
      <dgm:t>
        <a:bodyPr/>
        <a:lstStyle/>
        <a:p>
          <a:r>
            <a:rPr lang="fr-FR" b="1"/>
            <a:t>Soft state</a:t>
          </a:r>
          <a:r>
            <a:rPr lang="fr-FR"/>
            <a:t> : Le système peut être dans un état intermédiaire et changeant, ce qui permet des mises à jour en continu sans interruption du service.</a:t>
          </a:r>
          <a:endParaRPr lang="en-US"/>
        </a:p>
      </dgm:t>
    </dgm:pt>
    <dgm:pt modelId="{26E0F1EA-3CF3-4EDE-93E0-E473D12D114A}" type="parTrans" cxnId="{C0468CCD-68D1-40CE-949C-7DFED93AA137}">
      <dgm:prSet/>
      <dgm:spPr/>
      <dgm:t>
        <a:bodyPr/>
        <a:lstStyle/>
        <a:p>
          <a:endParaRPr lang="en-US"/>
        </a:p>
      </dgm:t>
    </dgm:pt>
    <dgm:pt modelId="{C059AC5D-2328-4E0C-8A8A-728CF82FF9EC}" type="sibTrans" cxnId="{C0468CCD-68D1-40CE-949C-7DFED93AA137}">
      <dgm:prSet/>
      <dgm:spPr/>
      <dgm:t>
        <a:bodyPr/>
        <a:lstStyle/>
        <a:p>
          <a:endParaRPr lang="en-US"/>
        </a:p>
      </dgm:t>
    </dgm:pt>
    <dgm:pt modelId="{AAD4E840-AEF9-4334-A7D1-A41F85C8235A}">
      <dgm:prSet/>
      <dgm:spPr/>
      <dgm:t>
        <a:bodyPr/>
        <a:lstStyle/>
        <a:p>
          <a:r>
            <a:rPr lang="fr-FR" b="1"/>
            <a:t>Eventual consistency</a:t>
          </a:r>
          <a:r>
            <a:rPr lang="fr-FR"/>
            <a:t> : La cohérence des données est assurée à terme, mais les changements peuvent ne pas être immédiatement visibles sur toutes les réplicas.</a:t>
          </a:r>
          <a:endParaRPr lang="en-US"/>
        </a:p>
      </dgm:t>
    </dgm:pt>
    <dgm:pt modelId="{25903F5A-2E37-48CD-AFF2-80CC7A149AE0}" type="parTrans" cxnId="{A3199310-15C9-49B0-B36A-1C6106F4EE32}">
      <dgm:prSet/>
      <dgm:spPr/>
      <dgm:t>
        <a:bodyPr/>
        <a:lstStyle/>
        <a:p>
          <a:endParaRPr lang="en-US"/>
        </a:p>
      </dgm:t>
    </dgm:pt>
    <dgm:pt modelId="{404D99FA-76F9-470F-80CB-404A16C14886}" type="sibTrans" cxnId="{A3199310-15C9-49B0-B36A-1C6106F4EE32}">
      <dgm:prSet/>
      <dgm:spPr/>
      <dgm:t>
        <a:bodyPr/>
        <a:lstStyle/>
        <a:p>
          <a:endParaRPr lang="en-US"/>
        </a:p>
      </dgm:t>
    </dgm:pt>
    <dgm:pt modelId="{63575BE5-C669-4717-87EB-B1A837289CE5}" type="pres">
      <dgm:prSet presAssocID="{E0444818-BC81-4E99-9A43-679D75D4C481}" presName="diagram" presStyleCnt="0">
        <dgm:presLayoutVars>
          <dgm:chPref val="1"/>
          <dgm:dir/>
          <dgm:animOne val="branch"/>
          <dgm:animLvl val="lvl"/>
          <dgm:resizeHandles/>
        </dgm:presLayoutVars>
      </dgm:prSet>
      <dgm:spPr/>
    </dgm:pt>
    <dgm:pt modelId="{2CF2BA7C-092E-49EA-B530-DDCB5D69A8A7}" type="pres">
      <dgm:prSet presAssocID="{5AF705EF-555A-44B7-AC0B-99C7482878B3}" presName="root" presStyleCnt="0"/>
      <dgm:spPr/>
    </dgm:pt>
    <dgm:pt modelId="{F4934965-2790-4D4C-9F26-8AC46223BBE7}" type="pres">
      <dgm:prSet presAssocID="{5AF705EF-555A-44B7-AC0B-99C7482878B3}" presName="rootComposite" presStyleCnt="0"/>
      <dgm:spPr/>
    </dgm:pt>
    <dgm:pt modelId="{88B71955-C2C9-4AE3-A943-6D49A514CE6C}" type="pres">
      <dgm:prSet presAssocID="{5AF705EF-555A-44B7-AC0B-99C7482878B3}" presName="rootText" presStyleLbl="node1" presStyleIdx="0" presStyleCnt="3"/>
      <dgm:spPr/>
    </dgm:pt>
    <dgm:pt modelId="{B1526904-99B2-4039-9A3C-D3B253438EFC}" type="pres">
      <dgm:prSet presAssocID="{5AF705EF-555A-44B7-AC0B-99C7482878B3}" presName="rootConnector" presStyleLbl="node1" presStyleIdx="0" presStyleCnt="3"/>
      <dgm:spPr/>
    </dgm:pt>
    <dgm:pt modelId="{FDAB6ED3-5DBE-473F-ABFA-9E0FA35D47A3}" type="pres">
      <dgm:prSet presAssocID="{5AF705EF-555A-44B7-AC0B-99C7482878B3}" presName="childShape" presStyleCnt="0"/>
      <dgm:spPr/>
    </dgm:pt>
    <dgm:pt modelId="{6E91E65D-5A6B-4CCC-8F99-019B44F95504}" type="pres">
      <dgm:prSet presAssocID="{3E321A03-89D5-4015-AA46-654DDB68933A}" presName="Name13" presStyleLbl="parChTrans1D2" presStyleIdx="0" presStyleCnt="7"/>
      <dgm:spPr/>
    </dgm:pt>
    <dgm:pt modelId="{F617B736-3E9C-44E6-BE96-8CE520E9826E}" type="pres">
      <dgm:prSet presAssocID="{4CC2D175-5330-4B18-BC96-2AA2FFFEAD49}" presName="childText" presStyleLbl="bgAcc1" presStyleIdx="0" presStyleCnt="7">
        <dgm:presLayoutVars>
          <dgm:bulletEnabled val="1"/>
        </dgm:presLayoutVars>
      </dgm:prSet>
      <dgm:spPr/>
    </dgm:pt>
    <dgm:pt modelId="{D4212443-5440-46DF-AAF6-A14A688D2753}" type="pres">
      <dgm:prSet presAssocID="{5AF901D5-B9AB-4242-85C3-D43AB43DD3D2}" presName="Name13" presStyleLbl="parChTrans1D2" presStyleIdx="1" presStyleCnt="7"/>
      <dgm:spPr/>
    </dgm:pt>
    <dgm:pt modelId="{ADB86006-BC0D-4CDF-8D81-1763CC1C7312}" type="pres">
      <dgm:prSet presAssocID="{7703F170-3048-4ADC-92D0-534D21FB780F}" presName="childText" presStyleLbl="bgAcc1" presStyleIdx="1" presStyleCnt="7">
        <dgm:presLayoutVars>
          <dgm:bulletEnabled val="1"/>
        </dgm:presLayoutVars>
      </dgm:prSet>
      <dgm:spPr/>
    </dgm:pt>
    <dgm:pt modelId="{9D050921-57FB-401A-A97C-0EB64ED10266}" type="pres">
      <dgm:prSet presAssocID="{ECFDC87E-21FF-460E-A8C3-1AAE5CE73965}" presName="root" presStyleCnt="0"/>
      <dgm:spPr/>
    </dgm:pt>
    <dgm:pt modelId="{745FBEB4-FFE1-4BFD-A070-89B1C8A1A08A}" type="pres">
      <dgm:prSet presAssocID="{ECFDC87E-21FF-460E-A8C3-1AAE5CE73965}" presName="rootComposite" presStyleCnt="0"/>
      <dgm:spPr/>
    </dgm:pt>
    <dgm:pt modelId="{D306E69F-6BBB-4AF0-B19E-8C3F4E7500BC}" type="pres">
      <dgm:prSet presAssocID="{ECFDC87E-21FF-460E-A8C3-1AAE5CE73965}" presName="rootText" presStyleLbl="node1" presStyleIdx="1" presStyleCnt="3"/>
      <dgm:spPr/>
    </dgm:pt>
    <dgm:pt modelId="{2DA030FC-AD91-47B1-9305-A64B3161B8DA}" type="pres">
      <dgm:prSet presAssocID="{ECFDC87E-21FF-460E-A8C3-1AAE5CE73965}" presName="rootConnector" presStyleLbl="node1" presStyleIdx="1" presStyleCnt="3"/>
      <dgm:spPr/>
    </dgm:pt>
    <dgm:pt modelId="{F283921E-28C0-48FB-8FFB-2AA743451E87}" type="pres">
      <dgm:prSet presAssocID="{ECFDC87E-21FF-460E-A8C3-1AAE5CE73965}" presName="childShape" presStyleCnt="0"/>
      <dgm:spPr/>
    </dgm:pt>
    <dgm:pt modelId="{1B9EB22D-0193-47D3-A7A2-55B882DD1502}" type="pres">
      <dgm:prSet presAssocID="{4D8E73B4-5D14-470D-B6D7-70102780D465}" presName="Name13" presStyleLbl="parChTrans1D2" presStyleIdx="2" presStyleCnt="7"/>
      <dgm:spPr/>
    </dgm:pt>
    <dgm:pt modelId="{2A2F6BC6-B8FB-40EB-B4D4-9D6B608A3167}" type="pres">
      <dgm:prSet presAssocID="{CB144BBB-41DC-4CDD-9A44-5BD78C3109AD}" presName="childText" presStyleLbl="bgAcc1" presStyleIdx="2" presStyleCnt="7">
        <dgm:presLayoutVars>
          <dgm:bulletEnabled val="1"/>
        </dgm:presLayoutVars>
      </dgm:prSet>
      <dgm:spPr/>
    </dgm:pt>
    <dgm:pt modelId="{5370030D-217D-4F5B-880C-37BE4DF21FCC}" type="pres">
      <dgm:prSet presAssocID="{ED6A15FF-C2B5-400A-BAFD-11DD49A7DE11}" presName="Name13" presStyleLbl="parChTrans1D2" presStyleIdx="3" presStyleCnt="7"/>
      <dgm:spPr/>
    </dgm:pt>
    <dgm:pt modelId="{649B3E7B-890B-468B-BD50-598A9BDF17D8}" type="pres">
      <dgm:prSet presAssocID="{DA0E108F-0579-4194-8DC7-B6A64B149585}" presName="childText" presStyleLbl="bgAcc1" presStyleIdx="3" presStyleCnt="7">
        <dgm:presLayoutVars>
          <dgm:bulletEnabled val="1"/>
        </dgm:presLayoutVars>
      </dgm:prSet>
      <dgm:spPr/>
    </dgm:pt>
    <dgm:pt modelId="{461217A1-ED97-4045-A15E-36E8635455C8}" type="pres">
      <dgm:prSet presAssocID="{FD83B979-55A9-4DDE-A087-DE7C6EDE1B35}" presName="root" presStyleCnt="0"/>
      <dgm:spPr/>
    </dgm:pt>
    <dgm:pt modelId="{538D3B0C-569F-4E55-9F90-7FC331D909CD}" type="pres">
      <dgm:prSet presAssocID="{FD83B979-55A9-4DDE-A087-DE7C6EDE1B35}" presName="rootComposite" presStyleCnt="0"/>
      <dgm:spPr/>
    </dgm:pt>
    <dgm:pt modelId="{3288EEF4-0E24-4424-A0CF-E83874B2AA88}" type="pres">
      <dgm:prSet presAssocID="{FD83B979-55A9-4DDE-A087-DE7C6EDE1B35}" presName="rootText" presStyleLbl="node1" presStyleIdx="2" presStyleCnt="3"/>
      <dgm:spPr/>
    </dgm:pt>
    <dgm:pt modelId="{DE9AC5AC-AFE5-48B3-BA24-EF2FF7940DEC}" type="pres">
      <dgm:prSet presAssocID="{FD83B979-55A9-4DDE-A087-DE7C6EDE1B35}" presName="rootConnector" presStyleLbl="node1" presStyleIdx="2" presStyleCnt="3"/>
      <dgm:spPr/>
    </dgm:pt>
    <dgm:pt modelId="{2B5D1309-D93E-4727-8241-DEF4342349A6}" type="pres">
      <dgm:prSet presAssocID="{FD83B979-55A9-4DDE-A087-DE7C6EDE1B35}" presName="childShape" presStyleCnt="0"/>
      <dgm:spPr/>
    </dgm:pt>
    <dgm:pt modelId="{50277399-4F3F-49C5-B31B-797953894CAB}" type="pres">
      <dgm:prSet presAssocID="{8F9B3DC1-85CF-48C1-8DC4-B41D06972FDB}" presName="Name13" presStyleLbl="parChTrans1D2" presStyleIdx="4" presStyleCnt="7"/>
      <dgm:spPr/>
    </dgm:pt>
    <dgm:pt modelId="{640CB31D-A08F-48A5-A450-BB4E749E31D1}" type="pres">
      <dgm:prSet presAssocID="{C8982544-7B58-490A-A439-479879C2F3DC}" presName="childText" presStyleLbl="bgAcc1" presStyleIdx="4" presStyleCnt="7">
        <dgm:presLayoutVars>
          <dgm:bulletEnabled val="1"/>
        </dgm:presLayoutVars>
      </dgm:prSet>
      <dgm:spPr/>
    </dgm:pt>
    <dgm:pt modelId="{52233103-F70E-4849-B8AF-44C476BF75CD}" type="pres">
      <dgm:prSet presAssocID="{26E0F1EA-3CF3-4EDE-93E0-E473D12D114A}" presName="Name13" presStyleLbl="parChTrans1D2" presStyleIdx="5" presStyleCnt="7"/>
      <dgm:spPr/>
    </dgm:pt>
    <dgm:pt modelId="{0DE8CB89-C70F-423C-A091-6188E1287A6C}" type="pres">
      <dgm:prSet presAssocID="{BDCE2A0B-A5D1-4522-98EE-5C91E65719C1}" presName="childText" presStyleLbl="bgAcc1" presStyleIdx="5" presStyleCnt="7">
        <dgm:presLayoutVars>
          <dgm:bulletEnabled val="1"/>
        </dgm:presLayoutVars>
      </dgm:prSet>
      <dgm:spPr/>
    </dgm:pt>
    <dgm:pt modelId="{543453D8-B73F-4F5E-AB81-5F371DE47E51}" type="pres">
      <dgm:prSet presAssocID="{25903F5A-2E37-48CD-AFF2-80CC7A149AE0}" presName="Name13" presStyleLbl="parChTrans1D2" presStyleIdx="6" presStyleCnt="7"/>
      <dgm:spPr/>
    </dgm:pt>
    <dgm:pt modelId="{13E9304B-E0E2-4F72-98B5-670B56F46C9D}" type="pres">
      <dgm:prSet presAssocID="{AAD4E840-AEF9-4334-A7D1-A41F85C8235A}" presName="childText" presStyleLbl="bgAcc1" presStyleIdx="6" presStyleCnt="7">
        <dgm:presLayoutVars>
          <dgm:bulletEnabled val="1"/>
        </dgm:presLayoutVars>
      </dgm:prSet>
      <dgm:spPr/>
    </dgm:pt>
  </dgm:ptLst>
  <dgm:cxnLst>
    <dgm:cxn modelId="{0A8B0804-AC33-4614-B95B-B6DA0186A2D2}" srcId="{E0444818-BC81-4E99-9A43-679D75D4C481}" destId="{5AF705EF-555A-44B7-AC0B-99C7482878B3}" srcOrd="0" destOrd="0" parTransId="{1A0D1CC9-6938-4E5A-B366-010A3A6B8F0C}" sibTransId="{7840D42B-A132-4E48-9E69-D58A09711576}"/>
    <dgm:cxn modelId="{75A2CA08-4852-4946-A65C-C77A48F08C0C}" type="presOf" srcId="{FD83B979-55A9-4DDE-A087-DE7C6EDE1B35}" destId="{3288EEF4-0E24-4424-A0CF-E83874B2AA88}" srcOrd="0" destOrd="0" presId="urn:microsoft.com/office/officeart/2005/8/layout/hierarchy3"/>
    <dgm:cxn modelId="{569DBB0A-491F-4425-864F-6E52D579E28B}" type="presOf" srcId="{25903F5A-2E37-48CD-AFF2-80CC7A149AE0}" destId="{543453D8-B73F-4F5E-AB81-5F371DE47E51}" srcOrd="0" destOrd="0" presId="urn:microsoft.com/office/officeart/2005/8/layout/hierarchy3"/>
    <dgm:cxn modelId="{365EDB0C-C6B1-4AA4-9309-66EEEF4B9F3A}" type="presOf" srcId="{CB144BBB-41DC-4CDD-9A44-5BD78C3109AD}" destId="{2A2F6BC6-B8FB-40EB-B4D4-9D6B608A3167}" srcOrd="0" destOrd="0" presId="urn:microsoft.com/office/officeart/2005/8/layout/hierarchy3"/>
    <dgm:cxn modelId="{A3199310-15C9-49B0-B36A-1C6106F4EE32}" srcId="{FD83B979-55A9-4DDE-A087-DE7C6EDE1B35}" destId="{AAD4E840-AEF9-4334-A7D1-A41F85C8235A}" srcOrd="2" destOrd="0" parTransId="{25903F5A-2E37-48CD-AFF2-80CC7A149AE0}" sibTransId="{404D99FA-76F9-470F-80CB-404A16C14886}"/>
    <dgm:cxn modelId="{4D789118-2703-4119-92C6-C32C72E2F041}" type="presOf" srcId="{ECFDC87E-21FF-460E-A8C3-1AAE5CE73965}" destId="{2DA030FC-AD91-47B1-9305-A64B3161B8DA}" srcOrd="1" destOrd="0" presId="urn:microsoft.com/office/officeart/2005/8/layout/hierarchy3"/>
    <dgm:cxn modelId="{1E8F042D-53D6-4666-B836-17219596E2A0}" type="presOf" srcId="{4D8E73B4-5D14-470D-B6D7-70102780D465}" destId="{1B9EB22D-0193-47D3-A7A2-55B882DD1502}" srcOrd="0" destOrd="0" presId="urn:microsoft.com/office/officeart/2005/8/layout/hierarchy3"/>
    <dgm:cxn modelId="{8126D02E-FC10-4513-957F-D1368D4D2201}" srcId="{ECFDC87E-21FF-460E-A8C3-1AAE5CE73965}" destId="{DA0E108F-0579-4194-8DC7-B6A64B149585}" srcOrd="1" destOrd="0" parTransId="{ED6A15FF-C2B5-400A-BAFD-11DD49A7DE11}" sibTransId="{9408A5CA-B0B8-4F32-830E-F5FEE3140DC3}"/>
    <dgm:cxn modelId="{E8043237-07C6-4D20-8D63-5D9151CA7390}" type="presOf" srcId="{7703F170-3048-4ADC-92D0-534D21FB780F}" destId="{ADB86006-BC0D-4CDF-8D81-1763CC1C7312}" srcOrd="0" destOrd="0" presId="urn:microsoft.com/office/officeart/2005/8/layout/hierarchy3"/>
    <dgm:cxn modelId="{B2080740-2A1B-4050-9A68-4AF7CDEBC559}" srcId="{E0444818-BC81-4E99-9A43-679D75D4C481}" destId="{FD83B979-55A9-4DDE-A087-DE7C6EDE1B35}" srcOrd="2" destOrd="0" parTransId="{469DC589-1FF1-43E4-BC9C-EC4CBC3A5EFC}" sibTransId="{02D74987-B582-427E-B925-2176E863B413}"/>
    <dgm:cxn modelId="{D08A2760-5B26-4E08-A82F-EEE25C682618}" srcId="{5AF705EF-555A-44B7-AC0B-99C7482878B3}" destId="{4CC2D175-5330-4B18-BC96-2AA2FFFEAD49}" srcOrd="0" destOrd="0" parTransId="{3E321A03-89D5-4015-AA46-654DDB68933A}" sibTransId="{DAC244DA-3633-48F5-BD5A-A39BDD0B4162}"/>
    <dgm:cxn modelId="{11E2E74A-082F-49E5-B9BC-39AF23A63D9D}" type="presOf" srcId="{FD83B979-55A9-4DDE-A087-DE7C6EDE1B35}" destId="{DE9AC5AC-AFE5-48B3-BA24-EF2FF7940DEC}" srcOrd="1" destOrd="0" presId="urn:microsoft.com/office/officeart/2005/8/layout/hierarchy3"/>
    <dgm:cxn modelId="{9A5E1F51-97FC-4E12-A463-947E0D6F45E5}" type="presOf" srcId="{BDCE2A0B-A5D1-4522-98EE-5C91E65719C1}" destId="{0DE8CB89-C70F-423C-A091-6188E1287A6C}" srcOrd="0" destOrd="0" presId="urn:microsoft.com/office/officeart/2005/8/layout/hierarchy3"/>
    <dgm:cxn modelId="{9C44C671-53B4-4635-8E52-73544A86926A}" type="presOf" srcId="{E0444818-BC81-4E99-9A43-679D75D4C481}" destId="{63575BE5-C669-4717-87EB-B1A837289CE5}" srcOrd="0" destOrd="0" presId="urn:microsoft.com/office/officeart/2005/8/layout/hierarchy3"/>
    <dgm:cxn modelId="{D4D6D574-EB96-4A87-AAD6-06839BF500A1}" type="presOf" srcId="{26E0F1EA-3CF3-4EDE-93E0-E473D12D114A}" destId="{52233103-F70E-4849-B8AF-44C476BF75CD}" srcOrd="0" destOrd="0" presId="urn:microsoft.com/office/officeart/2005/8/layout/hierarchy3"/>
    <dgm:cxn modelId="{7FC4FC55-B1DB-497A-A052-AC8395F4E47B}" srcId="{ECFDC87E-21FF-460E-A8C3-1AAE5CE73965}" destId="{CB144BBB-41DC-4CDD-9A44-5BD78C3109AD}" srcOrd="0" destOrd="0" parTransId="{4D8E73B4-5D14-470D-B6D7-70102780D465}" sibTransId="{FF184A6D-5D58-427D-92DF-858874BE185B}"/>
    <dgm:cxn modelId="{936DA557-9E06-4314-8AC1-877B21026DAB}" type="presOf" srcId="{ECFDC87E-21FF-460E-A8C3-1AAE5CE73965}" destId="{D306E69F-6BBB-4AF0-B19E-8C3F4E7500BC}" srcOrd="0" destOrd="0" presId="urn:microsoft.com/office/officeart/2005/8/layout/hierarchy3"/>
    <dgm:cxn modelId="{59E08E5A-BEC5-41CF-8219-44A16C6BDD45}" srcId="{5AF705EF-555A-44B7-AC0B-99C7482878B3}" destId="{7703F170-3048-4ADC-92D0-534D21FB780F}" srcOrd="1" destOrd="0" parTransId="{5AF901D5-B9AB-4242-85C3-D43AB43DD3D2}" sibTransId="{9CB654A1-C48C-4821-A638-7D0893D580C1}"/>
    <dgm:cxn modelId="{6DE8CC92-FE0C-46AF-91D5-79F96AD283A6}" type="presOf" srcId="{DA0E108F-0579-4194-8DC7-B6A64B149585}" destId="{649B3E7B-890B-468B-BD50-598A9BDF17D8}" srcOrd="0" destOrd="0" presId="urn:microsoft.com/office/officeart/2005/8/layout/hierarchy3"/>
    <dgm:cxn modelId="{0B55DCAE-3864-4C9A-AC0D-A7FE81AAE430}" type="presOf" srcId="{5AF705EF-555A-44B7-AC0B-99C7482878B3}" destId="{B1526904-99B2-4039-9A3C-D3B253438EFC}" srcOrd="1" destOrd="0" presId="urn:microsoft.com/office/officeart/2005/8/layout/hierarchy3"/>
    <dgm:cxn modelId="{366D6AB1-AAB9-4EFC-BD5A-636D48F62E78}" type="presOf" srcId="{5AF901D5-B9AB-4242-85C3-D43AB43DD3D2}" destId="{D4212443-5440-46DF-AAF6-A14A688D2753}" srcOrd="0" destOrd="0" presId="urn:microsoft.com/office/officeart/2005/8/layout/hierarchy3"/>
    <dgm:cxn modelId="{D92F4DB2-2D43-408A-90F9-B50A0912C538}" type="presOf" srcId="{ED6A15FF-C2B5-400A-BAFD-11DD49A7DE11}" destId="{5370030D-217D-4F5B-880C-37BE4DF21FCC}" srcOrd="0" destOrd="0" presId="urn:microsoft.com/office/officeart/2005/8/layout/hierarchy3"/>
    <dgm:cxn modelId="{D1DEEAC7-659A-488A-9779-868C49098B63}" type="presOf" srcId="{C8982544-7B58-490A-A439-479879C2F3DC}" destId="{640CB31D-A08F-48A5-A450-BB4E749E31D1}" srcOrd="0" destOrd="0" presId="urn:microsoft.com/office/officeart/2005/8/layout/hierarchy3"/>
    <dgm:cxn modelId="{C0468CCD-68D1-40CE-949C-7DFED93AA137}" srcId="{FD83B979-55A9-4DDE-A087-DE7C6EDE1B35}" destId="{BDCE2A0B-A5D1-4522-98EE-5C91E65719C1}" srcOrd="1" destOrd="0" parTransId="{26E0F1EA-3CF3-4EDE-93E0-E473D12D114A}" sibTransId="{C059AC5D-2328-4E0C-8A8A-728CF82FF9EC}"/>
    <dgm:cxn modelId="{C93E0AD9-9FE9-4F01-A1D5-61310586BC50}" type="presOf" srcId="{3E321A03-89D5-4015-AA46-654DDB68933A}" destId="{6E91E65D-5A6B-4CCC-8F99-019B44F95504}" srcOrd="0" destOrd="0" presId="urn:microsoft.com/office/officeart/2005/8/layout/hierarchy3"/>
    <dgm:cxn modelId="{DB3801DF-DF93-4EF5-BD24-CB00F12032E3}" type="presOf" srcId="{5AF705EF-555A-44B7-AC0B-99C7482878B3}" destId="{88B71955-C2C9-4AE3-A943-6D49A514CE6C}" srcOrd="0" destOrd="0" presId="urn:microsoft.com/office/officeart/2005/8/layout/hierarchy3"/>
    <dgm:cxn modelId="{44CF34E3-B402-42ED-9806-1D8B3F47DCF6}" srcId="{E0444818-BC81-4E99-9A43-679D75D4C481}" destId="{ECFDC87E-21FF-460E-A8C3-1AAE5CE73965}" srcOrd="1" destOrd="0" parTransId="{89E035A5-0FCA-41A0-B7D0-C2BD4C8BC247}" sibTransId="{F318D19A-FC2F-497D-B663-6CBBC9592958}"/>
    <dgm:cxn modelId="{08FB24EE-8714-479E-A6BD-2A097B1F48B0}" srcId="{FD83B979-55A9-4DDE-A087-DE7C6EDE1B35}" destId="{C8982544-7B58-490A-A439-479879C2F3DC}" srcOrd="0" destOrd="0" parTransId="{8F9B3DC1-85CF-48C1-8DC4-B41D06972FDB}" sibTransId="{595DE2CC-8AE8-468B-B6B2-2DEC17D7E5BD}"/>
    <dgm:cxn modelId="{3D1F5DF3-C7AA-47DF-AE2B-B6B43A70DEFB}" type="presOf" srcId="{AAD4E840-AEF9-4334-A7D1-A41F85C8235A}" destId="{13E9304B-E0E2-4F72-98B5-670B56F46C9D}" srcOrd="0" destOrd="0" presId="urn:microsoft.com/office/officeart/2005/8/layout/hierarchy3"/>
    <dgm:cxn modelId="{E077FBFA-D450-4C84-9ABD-E490E9B6E58D}" type="presOf" srcId="{4CC2D175-5330-4B18-BC96-2AA2FFFEAD49}" destId="{F617B736-3E9C-44E6-BE96-8CE520E9826E}" srcOrd="0" destOrd="0" presId="urn:microsoft.com/office/officeart/2005/8/layout/hierarchy3"/>
    <dgm:cxn modelId="{371739FC-88E8-456D-A2E7-8934C56639A4}" type="presOf" srcId="{8F9B3DC1-85CF-48C1-8DC4-B41D06972FDB}" destId="{50277399-4F3F-49C5-B31B-797953894CAB}" srcOrd="0" destOrd="0" presId="urn:microsoft.com/office/officeart/2005/8/layout/hierarchy3"/>
    <dgm:cxn modelId="{1FD44915-56BC-4356-9057-F308BE7F24CA}" type="presParOf" srcId="{63575BE5-C669-4717-87EB-B1A837289CE5}" destId="{2CF2BA7C-092E-49EA-B530-DDCB5D69A8A7}" srcOrd="0" destOrd="0" presId="urn:microsoft.com/office/officeart/2005/8/layout/hierarchy3"/>
    <dgm:cxn modelId="{354AB66D-AFC8-4665-92B2-7A5259CEBE09}" type="presParOf" srcId="{2CF2BA7C-092E-49EA-B530-DDCB5D69A8A7}" destId="{F4934965-2790-4D4C-9F26-8AC46223BBE7}" srcOrd="0" destOrd="0" presId="urn:microsoft.com/office/officeart/2005/8/layout/hierarchy3"/>
    <dgm:cxn modelId="{E91A3DF7-0CA1-40BF-B058-7B1120DFDEBE}" type="presParOf" srcId="{F4934965-2790-4D4C-9F26-8AC46223BBE7}" destId="{88B71955-C2C9-4AE3-A943-6D49A514CE6C}" srcOrd="0" destOrd="0" presId="urn:microsoft.com/office/officeart/2005/8/layout/hierarchy3"/>
    <dgm:cxn modelId="{0610AA3F-553A-42B2-9C65-D55BA198DEEF}" type="presParOf" srcId="{F4934965-2790-4D4C-9F26-8AC46223BBE7}" destId="{B1526904-99B2-4039-9A3C-D3B253438EFC}" srcOrd="1" destOrd="0" presId="urn:microsoft.com/office/officeart/2005/8/layout/hierarchy3"/>
    <dgm:cxn modelId="{15A541F4-2F16-45AE-9D34-2F20A3F2B30F}" type="presParOf" srcId="{2CF2BA7C-092E-49EA-B530-DDCB5D69A8A7}" destId="{FDAB6ED3-5DBE-473F-ABFA-9E0FA35D47A3}" srcOrd="1" destOrd="0" presId="urn:microsoft.com/office/officeart/2005/8/layout/hierarchy3"/>
    <dgm:cxn modelId="{4DB1D1FA-ABD8-453E-81B3-2FC73A493F9B}" type="presParOf" srcId="{FDAB6ED3-5DBE-473F-ABFA-9E0FA35D47A3}" destId="{6E91E65D-5A6B-4CCC-8F99-019B44F95504}" srcOrd="0" destOrd="0" presId="urn:microsoft.com/office/officeart/2005/8/layout/hierarchy3"/>
    <dgm:cxn modelId="{B920E44B-D027-437D-9E77-A7A44937D88A}" type="presParOf" srcId="{FDAB6ED3-5DBE-473F-ABFA-9E0FA35D47A3}" destId="{F617B736-3E9C-44E6-BE96-8CE520E9826E}" srcOrd="1" destOrd="0" presId="urn:microsoft.com/office/officeart/2005/8/layout/hierarchy3"/>
    <dgm:cxn modelId="{A0B47852-347A-4BE2-B70C-5C6AA5EB0F44}" type="presParOf" srcId="{FDAB6ED3-5DBE-473F-ABFA-9E0FA35D47A3}" destId="{D4212443-5440-46DF-AAF6-A14A688D2753}" srcOrd="2" destOrd="0" presId="urn:microsoft.com/office/officeart/2005/8/layout/hierarchy3"/>
    <dgm:cxn modelId="{4F3DF71B-1617-4308-B39D-BE379617463A}" type="presParOf" srcId="{FDAB6ED3-5DBE-473F-ABFA-9E0FA35D47A3}" destId="{ADB86006-BC0D-4CDF-8D81-1763CC1C7312}" srcOrd="3" destOrd="0" presId="urn:microsoft.com/office/officeart/2005/8/layout/hierarchy3"/>
    <dgm:cxn modelId="{0FC910B5-05D5-447F-BA17-BA60B515B26C}" type="presParOf" srcId="{63575BE5-C669-4717-87EB-B1A837289CE5}" destId="{9D050921-57FB-401A-A97C-0EB64ED10266}" srcOrd="1" destOrd="0" presId="urn:microsoft.com/office/officeart/2005/8/layout/hierarchy3"/>
    <dgm:cxn modelId="{953EFAFF-446B-46B7-8A7F-4282D32F5166}" type="presParOf" srcId="{9D050921-57FB-401A-A97C-0EB64ED10266}" destId="{745FBEB4-FFE1-4BFD-A070-89B1C8A1A08A}" srcOrd="0" destOrd="0" presId="urn:microsoft.com/office/officeart/2005/8/layout/hierarchy3"/>
    <dgm:cxn modelId="{C6518367-4488-40D8-B031-6CDBC81591D4}" type="presParOf" srcId="{745FBEB4-FFE1-4BFD-A070-89B1C8A1A08A}" destId="{D306E69F-6BBB-4AF0-B19E-8C3F4E7500BC}" srcOrd="0" destOrd="0" presId="urn:microsoft.com/office/officeart/2005/8/layout/hierarchy3"/>
    <dgm:cxn modelId="{EA6050C9-CBAA-48B2-A6E2-696F81D1F0CB}" type="presParOf" srcId="{745FBEB4-FFE1-4BFD-A070-89B1C8A1A08A}" destId="{2DA030FC-AD91-47B1-9305-A64B3161B8DA}" srcOrd="1" destOrd="0" presId="urn:microsoft.com/office/officeart/2005/8/layout/hierarchy3"/>
    <dgm:cxn modelId="{2CAC8EF2-A85F-4C36-B907-6808F12BF4EA}" type="presParOf" srcId="{9D050921-57FB-401A-A97C-0EB64ED10266}" destId="{F283921E-28C0-48FB-8FFB-2AA743451E87}" srcOrd="1" destOrd="0" presId="urn:microsoft.com/office/officeart/2005/8/layout/hierarchy3"/>
    <dgm:cxn modelId="{C4B2081D-04FB-4A7E-ACEE-B6BD4DB8B803}" type="presParOf" srcId="{F283921E-28C0-48FB-8FFB-2AA743451E87}" destId="{1B9EB22D-0193-47D3-A7A2-55B882DD1502}" srcOrd="0" destOrd="0" presId="urn:microsoft.com/office/officeart/2005/8/layout/hierarchy3"/>
    <dgm:cxn modelId="{DC50333C-E7E3-4008-8F8B-9E8DA175F111}" type="presParOf" srcId="{F283921E-28C0-48FB-8FFB-2AA743451E87}" destId="{2A2F6BC6-B8FB-40EB-B4D4-9D6B608A3167}" srcOrd="1" destOrd="0" presId="urn:microsoft.com/office/officeart/2005/8/layout/hierarchy3"/>
    <dgm:cxn modelId="{88A0D95A-AB98-4D2A-9E8F-9EE0ADDB46FE}" type="presParOf" srcId="{F283921E-28C0-48FB-8FFB-2AA743451E87}" destId="{5370030D-217D-4F5B-880C-37BE4DF21FCC}" srcOrd="2" destOrd="0" presId="urn:microsoft.com/office/officeart/2005/8/layout/hierarchy3"/>
    <dgm:cxn modelId="{BF703220-6CCF-428C-9783-7E1C745FDC3E}" type="presParOf" srcId="{F283921E-28C0-48FB-8FFB-2AA743451E87}" destId="{649B3E7B-890B-468B-BD50-598A9BDF17D8}" srcOrd="3" destOrd="0" presId="urn:microsoft.com/office/officeart/2005/8/layout/hierarchy3"/>
    <dgm:cxn modelId="{DCFC6963-A97A-497C-AC34-A7A8128202DD}" type="presParOf" srcId="{63575BE5-C669-4717-87EB-B1A837289CE5}" destId="{461217A1-ED97-4045-A15E-36E8635455C8}" srcOrd="2" destOrd="0" presId="urn:microsoft.com/office/officeart/2005/8/layout/hierarchy3"/>
    <dgm:cxn modelId="{8869BB9D-74A5-45C2-8D76-4F939F24DBBA}" type="presParOf" srcId="{461217A1-ED97-4045-A15E-36E8635455C8}" destId="{538D3B0C-569F-4E55-9F90-7FC331D909CD}" srcOrd="0" destOrd="0" presId="urn:microsoft.com/office/officeart/2005/8/layout/hierarchy3"/>
    <dgm:cxn modelId="{B62F5C2D-5D20-44B6-9F74-D9B04A5F89B4}" type="presParOf" srcId="{538D3B0C-569F-4E55-9F90-7FC331D909CD}" destId="{3288EEF4-0E24-4424-A0CF-E83874B2AA88}" srcOrd="0" destOrd="0" presId="urn:microsoft.com/office/officeart/2005/8/layout/hierarchy3"/>
    <dgm:cxn modelId="{37162ECD-5E75-49DF-AC65-5E88908B1E82}" type="presParOf" srcId="{538D3B0C-569F-4E55-9F90-7FC331D909CD}" destId="{DE9AC5AC-AFE5-48B3-BA24-EF2FF7940DEC}" srcOrd="1" destOrd="0" presId="urn:microsoft.com/office/officeart/2005/8/layout/hierarchy3"/>
    <dgm:cxn modelId="{0258BF96-E7E7-44F9-A17F-FAB36741E716}" type="presParOf" srcId="{461217A1-ED97-4045-A15E-36E8635455C8}" destId="{2B5D1309-D93E-4727-8241-DEF4342349A6}" srcOrd="1" destOrd="0" presId="urn:microsoft.com/office/officeart/2005/8/layout/hierarchy3"/>
    <dgm:cxn modelId="{5D11FA44-B654-478F-8CCA-81819944F6FC}" type="presParOf" srcId="{2B5D1309-D93E-4727-8241-DEF4342349A6}" destId="{50277399-4F3F-49C5-B31B-797953894CAB}" srcOrd="0" destOrd="0" presId="urn:microsoft.com/office/officeart/2005/8/layout/hierarchy3"/>
    <dgm:cxn modelId="{303E5C02-CDB5-44DF-BE70-D0744F1C4990}" type="presParOf" srcId="{2B5D1309-D93E-4727-8241-DEF4342349A6}" destId="{640CB31D-A08F-48A5-A450-BB4E749E31D1}" srcOrd="1" destOrd="0" presId="urn:microsoft.com/office/officeart/2005/8/layout/hierarchy3"/>
    <dgm:cxn modelId="{89657F90-6AB0-4836-8D5C-6AB001CF3B96}" type="presParOf" srcId="{2B5D1309-D93E-4727-8241-DEF4342349A6}" destId="{52233103-F70E-4849-B8AF-44C476BF75CD}" srcOrd="2" destOrd="0" presId="urn:microsoft.com/office/officeart/2005/8/layout/hierarchy3"/>
    <dgm:cxn modelId="{4560DBC5-E390-43F5-98F7-64E8D8F31234}" type="presParOf" srcId="{2B5D1309-D93E-4727-8241-DEF4342349A6}" destId="{0DE8CB89-C70F-423C-A091-6188E1287A6C}" srcOrd="3" destOrd="0" presId="urn:microsoft.com/office/officeart/2005/8/layout/hierarchy3"/>
    <dgm:cxn modelId="{A09478C2-7D06-4CF9-9BC0-1BB3DDE9BDDA}" type="presParOf" srcId="{2B5D1309-D93E-4727-8241-DEF4342349A6}" destId="{543453D8-B73F-4F5E-AB81-5F371DE47E51}" srcOrd="4" destOrd="0" presId="urn:microsoft.com/office/officeart/2005/8/layout/hierarchy3"/>
    <dgm:cxn modelId="{02E2865A-3BD0-4D7A-B67F-1ED38FF3B9FD}" type="presParOf" srcId="{2B5D1309-D93E-4727-8241-DEF4342349A6}" destId="{13E9304B-E0E2-4F72-98B5-670B56F46C9D}"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61C6EF-0522-4ED3-A6D3-6D0BAE28EB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1063EF6-339D-4192-B659-7960382D6815}">
      <dgm:prSet/>
      <dgm:spPr/>
      <dgm:t>
        <a:bodyPr/>
        <a:lstStyle/>
        <a:p>
          <a:r>
            <a:rPr lang="fr-FR" b="1" dirty="0"/>
            <a:t>Nature des données </a:t>
          </a:r>
          <a:endParaRPr lang="en-US" dirty="0"/>
        </a:p>
      </dgm:t>
    </dgm:pt>
    <dgm:pt modelId="{D85BEF52-08FA-45DB-9A2B-6E86B73D4240}" type="parTrans" cxnId="{9036E38D-49E0-41AC-A145-6FBEAC71A2B2}">
      <dgm:prSet/>
      <dgm:spPr/>
      <dgm:t>
        <a:bodyPr/>
        <a:lstStyle/>
        <a:p>
          <a:endParaRPr lang="en-US"/>
        </a:p>
      </dgm:t>
    </dgm:pt>
    <dgm:pt modelId="{8257B6F1-C72A-498A-AB10-126467AAA77C}" type="sibTrans" cxnId="{9036E38D-49E0-41AC-A145-6FBEAC71A2B2}">
      <dgm:prSet/>
      <dgm:spPr/>
      <dgm:t>
        <a:bodyPr/>
        <a:lstStyle/>
        <a:p>
          <a:endParaRPr lang="en-US"/>
        </a:p>
      </dgm:t>
    </dgm:pt>
    <dgm:pt modelId="{D7CD1479-FEAE-416C-92C5-294C1F0EB9A2}">
      <dgm:prSet/>
      <dgm:spPr/>
      <dgm:t>
        <a:bodyPr/>
        <a:lstStyle/>
        <a:p>
          <a:r>
            <a:rPr lang="fr-FR" b="1"/>
            <a:t>Structurées :</a:t>
          </a:r>
          <a:endParaRPr lang="en-US"/>
        </a:p>
      </dgm:t>
    </dgm:pt>
    <dgm:pt modelId="{9C3C1693-ADD4-459D-B0C1-F3941CFCE099}" type="parTrans" cxnId="{9A759169-2ED5-4BBD-9DDD-132D253421A3}">
      <dgm:prSet/>
      <dgm:spPr/>
      <dgm:t>
        <a:bodyPr/>
        <a:lstStyle/>
        <a:p>
          <a:endParaRPr lang="en-US"/>
        </a:p>
      </dgm:t>
    </dgm:pt>
    <dgm:pt modelId="{2B3F06B1-49FA-4921-97A8-C516413415A2}" type="sibTrans" cxnId="{9A759169-2ED5-4BBD-9DDD-132D253421A3}">
      <dgm:prSet/>
      <dgm:spPr/>
      <dgm:t>
        <a:bodyPr/>
        <a:lstStyle/>
        <a:p>
          <a:endParaRPr lang="en-US"/>
        </a:p>
      </dgm:t>
    </dgm:pt>
    <dgm:pt modelId="{E1F91039-F73C-454B-883E-C9B340AC914F}">
      <dgm:prSet/>
      <dgm:spPr/>
      <dgm:t>
        <a:bodyPr/>
        <a:lstStyle/>
        <a:p>
          <a:r>
            <a:rPr lang="fr-FR" dirty="0"/>
            <a:t>Données sur les utilisateurs (ID, nom, email, type d’adhésion).</a:t>
          </a:r>
          <a:endParaRPr lang="en-US" dirty="0"/>
        </a:p>
      </dgm:t>
    </dgm:pt>
    <dgm:pt modelId="{46D3C062-F679-4607-976A-E4E999B40EA9}" type="parTrans" cxnId="{D4B3FE4F-E5BB-459D-94F6-A79835835683}">
      <dgm:prSet/>
      <dgm:spPr/>
      <dgm:t>
        <a:bodyPr/>
        <a:lstStyle/>
        <a:p>
          <a:endParaRPr lang="en-US"/>
        </a:p>
      </dgm:t>
    </dgm:pt>
    <dgm:pt modelId="{BF3BBD5B-4F12-460F-B261-76DCB1ED3AD4}" type="sibTrans" cxnId="{D4B3FE4F-E5BB-459D-94F6-A79835835683}">
      <dgm:prSet/>
      <dgm:spPr/>
      <dgm:t>
        <a:bodyPr/>
        <a:lstStyle/>
        <a:p>
          <a:endParaRPr lang="en-US"/>
        </a:p>
      </dgm:t>
    </dgm:pt>
    <dgm:pt modelId="{48A0C34B-5E09-469D-9AB1-74189F3642FD}">
      <dgm:prSet/>
      <dgm:spPr/>
      <dgm:t>
        <a:bodyPr/>
        <a:lstStyle/>
        <a:p>
          <a:r>
            <a:rPr lang="fr-FR" dirty="0"/>
            <a:t>Informations sur les livres (titre, auteur, genre, copies disponibles).</a:t>
          </a:r>
          <a:endParaRPr lang="en-US" dirty="0"/>
        </a:p>
      </dgm:t>
    </dgm:pt>
    <dgm:pt modelId="{F0B41E5C-BA86-4560-A501-F4613869B5CF}" type="parTrans" cxnId="{E12A9061-630F-4210-AAE9-A7E3C49B7C0A}">
      <dgm:prSet/>
      <dgm:spPr/>
      <dgm:t>
        <a:bodyPr/>
        <a:lstStyle/>
        <a:p>
          <a:endParaRPr lang="en-US"/>
        </a:p>
      </dgm:t>
    </dgm:pt>
    <dgm:pt modelId="{22C62C45-91C6-4915-8544-B6300F8D53A4}" type="sibTrans" cxnId="{E12A9061-630F-4210-AAE9-A7E3C49B7C0A}">
      <dgm:prSet/>
      <dgm:spPr/>
      <dgm:t>
        <a:bodyPr/>
        <a:lstStyle/>
        <a:p>
          <a:endParaRPr lang="en-US"/>
        </a:p>
      </dgm:t>
    </dgm:pt>
    <dgm:pt modelId="{FE84B68B-F7E4-44CC-B292-6C11B1770142}">
      <dgm:prSet/>
      <dgm:spPr/>
      <dgm:t>
        <a:bodyPr/>
        <a:lstStyle/>
        <a:p>
          <a:r>
            <a:rPr lang="fr-FR" dirty="0"/>
            <a:t>Recommandations (relations entre utilisateurs et livres recommandés).</a:t>
          </a:r>
          <a:endParaRPr lang="en-US" dirty="0"/>
        </a:p>
      </dgm:t>
    </dgm:pt>
    <dgm:pt modelId="{91905DD3-96F2-419F-AEF3-CCDF0CDB93B0}" type="parTrans" cxnId="{38737644-135F-4CE0-A516-9B716319EEC9}">
      <dgm:prSet/>
      <dgm:spPr/>
      <dgm:t>
        <a:bodyPr/>
        <a:lstStyle/>
        <a:p>
          <a:endParaRPr lang="en-US"/>
        </a:p>
      </dgm:t>
    </dgm:pt>
    <dgm:pt modelId="{F276CDEE-2086-4C92-9FA3-BBEBF1B383C3}" type="sibTrans" cxnId="{38737644-135F-4CE0-A516-9B716319EEC9}">
      <dgm:prSet/>
      <dgm:spPr/>
      <dgm:t>
        <a:bodyPr/>
        <a:lstStyle/>
        <a:p>
          <a:endParaRPr lang="en-US"/>
        </a:p>
      </dgm:t>
    </dgm:pt>
    <dgm:pt modelId="{66A97396-5CD0-4AFC-9851-5B96F02F6355}">
      <dgm:prSet/>
      <dgm:spPr/>
      <dgm:t>
        <a:bodyPr/>
        <a:lstStyle/>
        <a:p>
          <a:r>
            <a:rPr lang="fr-FR" b="1"/>
            <a:t>Non structurées :</a:t>
          </a:r>
          <a:endParaRPr lang="en-US"/>
        </a:p>
      </dgm:t>
    </dgm:pt>
    <dgm:pt modelId="{C6F162A8-E08D-4523-B52E-A572F9238026}" type="parTrans" cxnId="{2110E028-ABA3-4BD9-8F61-A5269367FEFD}">
      <dgm:prSet/>
      <dgm:spPr/>
      <dgm:t>
        <a:bodyPr/>
        <a:lstStyle/>
        <a:p>
          <a:endParaRPr lang="en-US"/>
        </a:p>
      </dgm:t>
    </dgm:pt>
    <dgm:pt modelId="{ACC5F9D7-8C95-4E75-84CC-981E7502F5EB}" type="sibTrans" cxnId="{2110E028-ABA3-4BD9-8F61-A5269367FEFD}">
      <dgm:prSet/>
      <dgm:spPr/>
      <dgm:t>
        <a:bodyPr/>
        <a:lstStyle/>
        <a:p>
          <a:endParaRPr lang="en-US"/>
        </a:p>
      </dgm:t>
    </dgm:pt>
    <dgm:pt modelId="{C854981B-6D78-4ADE-AAF7-71E214862C0D}">
      <dgm:prSet/>
      <dgm:spPr/>
      <dgm:t>
        <a:bodyPr/>
        <a:lstStyle/>
        <a:p>
          <a:r>
            <a:rPr lang="fr-FR" dirty="0"/>
            <a:t>Avis des utilisateurs (</a:t>
          </a:r>
          <a:r>
            <a:rPr lang="fr-FR" i="1" dirty="0" err="1"/>
            <a:t>Review_Text</a:t>
          </a:r>
          <a:r>
            <a:rPr lang="fr-FR" dirty="0"/>
            <a:t>), contenant des commentaires textuels.</a:t>
          </a:r>
          <a:endParaRPr lang="en-US" dirty="0"/>
        </a:p>
      </dgm:t>
    </dgm:pt>
    <dgm:pt modelId="{1BA1FB8F-5CF3-4479-96F1-005FA44A8AED}" type="parTrans" cxnId="{1F58D983-6DB7-4869-9A03-E3ECE737D015}">
      <dgm:prSet/>
      <dgm:spPr/>
      <dgm:t>
        <a:bodyPr/>
        <a:lstStyle/>
        <a:p>
          <a:endParaRPr lang="en-US"/>
        </a:p>
      </dgm:t>
    </dgm:pt>
    <dgm:pt modelId="{F3E61451-79A1-4E3E-ACFD-1C351197948C}" type="sibTrans" cxnId="{1F58D983-6DB7-4869-9A03-E3ECE737D015}">
      <dgm:prSet/>
      <dgm:spPr/>
      <dgm:t>
        <a:bodyPr/>
        <a:lstStyle/>
        <a:p>
          <a:endParaRPr lang="en-US"/>
        </a:p>
      </dgm:t>
    </dgm:pt>
    <dgm:pt modelId="{6488E1A8-A55E-4AFC-8F8B-06AF0B979F89}">
      <dgm:prSet/>
      <dgm:spPr/>
      <dgm:t>
        <a:bodyPr/>
        <a:lstStyle/>
        <a:p>
          <a:r>
            <a:rPr lang="fr-FR" b="1" dirty="0"/>
            <a:t>Volume des données </a:t>
          </a:r>
          <a:endParaRPr lang="en-US" dirty="0"/>
        </a:p>
      </dgm:t>
    </dgm:pt>
    <dgm:pt modelId="{1083BCF1-4C7C-4C7E-9DAA-7A8BE9BF7E96}" type="parTrans" cxnId="{24499F68-71C7-4E4C-8212-6EE6536D21EB}">
      <dgm:prSet/>
      <dgm:spPr/>
      <dgm:t>
        <a:bodyPr/>
        <a:lstStyle/>
        <a:p>
          <a:endParaRPr lang="en-US"/>
        </a:p>
      </dgm:t>
    </dgm:pt>
    <dgm:pt modelId="{C9FE261B-CA20-47DD-BADC-EB0ABB353CC7}" type="sibTrans" cxnId="{24499F68-71C7-4E4C-8212-6EE6536D21EB}">
      <dgm:prSet/>
      <dgm:spPr/>
      <dgm:t>
        <a:bodyPr/>
        <a:lstStyle/>
        <a:p>
          <a:endParaRPr lang="en-US"/>
        </a:p>
      </dgm:t>
    </dgm:pt>
    <dgm:pt modelId="{1EE208FC-74C3-4382-8F3C-C6ED3B6FEBF6}">
      <dgm:prSet/>
      <dgm:spPr/>
      <dgm:t>
        <a:bodyPr/>
        <a:lstStyle/>
        <a:p>
          <a:r>
            <a:rPr lang="fr-FR" dirty="0"/>
            <a:t>Petite à moyenne échelle (4 fichiers CSV totalisant 517 Ko).</a:t>
          </a:r>
          <a:endParaRPr lang="en-US" dirty="0"/>
        </a:p>
      </dgm:t>
    </dgm:pt>
    <dgm:pt modelId="{4C0E1F02-71CF-48CE-8996-1CDA5A7F1067}" type="parTrans" cxnId="{DF53DCEB-A780-44E6-AF28-23786E81683B}">
      <dgm:prSet/>
      <dgm:spPr/>
      <dgm:t>
        <a:bodyPr/>
        <a:lstStyle/>
        <a:p>
          <a:endParaRPr lang="en-US"/>
        </a:p>
      </dgm:t>
    </dgm:pt>
    <dgm:pt modelId="{5DDF8931-C6B3-4925-A1D2-AD554B69A2B9}" type="sibTrans" cxnId="{DF53DCEB-A780-44E6-AF28-23786E81683B}">
      <dgm:prSet/>
      <dgm:spPr/>
      <dgm:t>
        <a:bodyPr/>
        <a:lstStyle/>
        <a:p>
          <a:endParaRPr lang="en-US"/>
        </a:p>
      </dgm:t>
    </dgm:pt>
    <dgm:pt modelId="{73D2170E-9761-4B4F-9D0C-F58C25ED75E8}">
      <dgm:prSet/>
      <dgm:spPr/>
      <dgm:t>
        <a:bodyPr/>
        <a:lstStyle/>
        <a:p>
          <a:r>
            <a:rPr lang="fr-FR" b="1" dirty="0"/>
            <a:t>Exigences en matière de performance </a:t>
          </a:r>
          <a:endParaRPr lang="en-US" dirty="0"/>
        </a:p>
      </dgm:t>
    </dgm:pt>
    <dgm:pt modelId="{3561E5BF-1AED-4276-BDE8-9ECC45FE8B8A}" type="parTrans" cxnId="{06DBABD8-4132-4422-987D-91ABC1E3E2E3}">
      <dgm:prSet/>
      <dgm:spPr/>
      <dgm:t>
        <a:bodyPr/>
        <a:lstStyle/>
        <a:p>
          <a:endParaRPr lang="en-US"/>
        </a:p>
      </dgm:t>
    </dgm:pt>
    <dgm:pt modelId="{791D900B-E53E-4A8B-B49D-395965056865}" type="sibTrans" cxnId="{06DBABD8-4132-4422-987D-91ABC1E3E2E3}">
      <dgm:prSet/>
      <dgm:spPr/>
      <dgm:t>
        <a:bodyPr/>
        <a:lstStyle/>
        <a:p>
          <a:endParaRPr lang="en-US"/>
        </a:p>
      </dgm:t>
    </dgm:pt>
    <dgm:pt modelId="{4C46D376-A821-4672-9699-233F91D23F74}">
      <dgm:prSet/>
      <dgm:spPr/>
      <dgm:t>
        <a:bodyPr/>
        <a:lstStyle/>
        <a:p>
          <a:r>
            <a:rPr lang="fr-FR" dirty="0"/>
            <a:t>Rapidité des transactions, en particulier pour les recherches de livres et les recommandations.</a:t>
          </a:r>
          <a:endParaRPr lang="en-US" dirty="0"/>
        </a:p>
      </dgm:t>
    </dgm:pt>
    <dgm:pt modelId="{42031409-7B39-4AA6-AA62-795EA800A468}" type="parTrans" cxnId="{88B4F2BB-7D87-4288-9300-78566F6B5337}">
      <dgm:prSet/>
      <dgm:spPr/>
      <dgm:t>
        <a:bodyPr/>
        <a:lstStyle/>
        <a:p>
          <a:endParaRPr lang="en-US"/>
        </a:p>
      </dgm:t>
    </dgm:pt>
    <dgm:pt modelId="{28E542D5-5D2A-4361-BD2A-C6E34DF6378D}" type="sibTrans" cxnId="{88B4F2BB-7D87-4288-9300-78566F6B5337}">
      <dgm:prSet/>
      <dgm:spPr/>
      <dgm:t>
        <a:bodyPr/>
        <a:lstStyle/>
        <a:p>
          <a:endParaRPr lang="en-US"/>
        </a:p>
      </dgm:t>
    </dgm:pt>
    <dgm:pt modelId="{7FA6DD97-6CA1-46B0-A3B9-BD3D8DABEE97}">
      <dgm:prSet/>
      <dgm:spPr/>
      <dgm:t>
        <a:bodyPr/>
        <a:lstStyle/>
        <a:p>
          <a:r>
            <a:rPr lang="fr-FR" dirty="0"/>
            <a:t>Capacité à gérer efficacement les requêtes fréquentes et simultanées.</a:t>
          </a:r>
          <a:endParaRPr lang="en-US" dirty="0"/>
        </a:p>
      </dgm:t>
    </dgm:pt>
    <dgm:pt modelId="{36AC5FF8-85BC-4016-88B5-4D9FD29EA356}" type="parTrans" cxnId="{15ABE7DE-F012-47FA-AF23-616CFFF5611F}">
      <dgm:prSet/>
      <dgm:spPr/>
      <dgm:t>
        <a:bodyPr/>
        <a:lstStyle/>
        <a:p>
          <a:endParaRPr lang="en-US"/>
        </a:p>
      </dgm:t>
    </dgm:pt>
    <dgm:pt modelId="{1B04B111-531B-476F-A449-D9AA15A9A4AD}" type="sibTrans" cxnId="{15ABE7DE-F012-47FA-AF23-616CFFF5611F}">
      <dgm:prSet/>
      <dgm:spPr/>
      <dgm:t>
        <a:bodyPr/>
        <a:lstStyle/>
        <a:p>
          <a:endParaRPr lang="en-US"/>
        </a:p>
      </dgm:t>
    </dgm:pt>
    <dgm:pt modelId="{79C1AFCE-5E7F-4D0A-913C-0377BBD6BE6C}">
      <dgm:prSet/>
      <dgm:spPr/>
      <dgm:t>
        <a:bodyPr/>
        <a:lstStyle/>
        <a:p>
          <a:r>
            <a:rPr lang="fr-FR" b="1" dirty="0"/>
            <a:t>Modifications fréquentes des schémas </a:t>
          </a:r>
          <a:endParaRPr lang="en-US" dirty="0"/>
        </a:p>
      </dgm:t>
    </dgm:pt>
    <dgm:pt modelId="{66C933F3-C2FE-4B4B-8A61-F61041552262}" type="parTrans" cxnId="{9564B27D-BBD3-4E69-A13B-1A7FAE4FB442}">
      <dgm:prSet/>
      <dgm:spPr/>
      <dgm:t>
        <a:bodyPr/>
        <a:lstStyle/>
        <a:p>
          <a:endParaRPr lang="en-US"/>
        </a:p>
      </dgm:t>
    </dgm:pt>
    <dgm:pt modelId="{D8434603-01A2-4D31-91FF-F1F66DD4F25A}" type="sibTrans" cxnId="{9564B27D-BBD3-4E69-A13B-1A7FAE4FB442}">
      <dgm:prSet/>
      <dgm:spPr/>
      <dgm:t>
        <a:bodyPr/>
        <a:lstStyle/>
        <a:p>
          <a:endParaRPr lang="en-US"/>
        </a:p>
      </dgm:t>
    </dgm:pt>
    <dgm:pt modelId="{877C2E56-4299-4BB2-BE6D-D8C8C87C0AE4}">
      <dgm:prSet/>
      <dgm:spPr/>
      <dgm:t>
        <a:bodyPr/>
        <a:lstStyle/>
        <a:p>
          <a:r>
            <a:rPr lang="fr-FR"/>
            <a:t>Possibilité d’ajouter ou de modifier des champs pour les utilisateurs (niveaux d’adhésion), les livres (nouveaux genres ou métadonnées), ou les avis (analyse des sentiments, nouvelles métriques).</a:t>
          </a:r>
          <a:endParaRPr lang="en-US"/>
        </a:p>
      </dgm:t>
    </dgm:pt>
    <dgm:pt modelId="{80C1DBCC-B00C-4E5C-8BD4-31127E8F7F5B}" type="parTrans" cxnId="{736FA743-2050-49B3-A055-F1EA9690E996}">
      <dgm:prSet/>
      <dgm:spPr/>
      <dgm:t>
        <a:bodyPr/>
        <a:lstStyle/>
        <a:p>
          <a:endParaRPr lang="en-US"/>
        </a:p>
      </dgm:t>
    </dgm:pt>
    <dgm:pt modelId="{821508CF-76BB-43C9-8D2C-F2F5F1084147}" type="sibTrans" cxnId="{736FA743-2050-49B3-A055-F1EA9690E996}">
      <dgm:prSet/>
      <dgm:spPr/>
      <dgm:t>
        <a:bodyPr/>
        <a:lstStyle/>
        <a:p>
          <a:endParaRPr lang="en-US"/>
        </a:p>
      </dgm:t>
    </dgm:pt>
    <dgm:pt modelId="{E3D4B9DB-B812-401E-BC53-F0D5A82A5A81}" type="pres">
      <dgm:prSet presAssocID="{AA61C6EF-0522-4ED3-A6D3-6D0BAE28EBA2}" presName="linear" presStyleCnt="0">
        <dgm:presLayoutVars>
          <dgm:animLvl val="lvl"/>
          <dgm:resizeHandles val="exact"/>
        </dgm:presLayoutVars>
      </dgm:prSet>
      <dgm:spPr/>
    </dgm:pt>
    <dgm:pt modelId="{B15391EE-8290-4F71-949B-E036E2584A47}" type="pres">
      <dgm:prSet presAssocID="{91063EF6-339D-4192-B659-7960382D6815}" presName="parentText" presStyleLbl="node1" presStyleIdx="0" presStyleCnt="4">
        <dgm:presLayoutVars>
          <dgm:chMax val="0"/>
          <dgm:bulletEnabled val="1"/>
        </dgm:presLayoutVars>
      </dgm:prSet>
      <dgm:spPr/>
    </dgm:pt>
    <dgm:pt modelId="{EECE1093-F7B5-432A-AB50-2A02EA8FD8B3}" type="pres">
      <dgm:prSet presAssocID="{91063EF6-339D-4192-B659-7960382D6815}" presName="childText" presStyleLbl="revTx" presStyleIdx="0" presStyleCnt="4">
        <dgm:presLayoutVars>
          <dgm:bulletEnabled val="1"/>
        </dgm:presLayoutVars>
      </dgm:prSet>
      <dgm:spPr/>
    </dgm:pt>
    <dgm:pt modelId="{349C702A-DEB6-4962-886F-A7CCDC6C5516}" type="pres">
      <dgm:prSet presAssocID="{6488E1A8-A55E-4AFC-8F8B-06AF0B979F89}" presName="parentText" presStyleLbl="node1" presStyleIdx="1" presStyleCnt="4">
        <dgm:presLayoutVars>
          <dgm:chMax val="0"/>
          <dgm:bulletEnabled val="1"/>
        </dgm:presLayoutVars>
      </dgm:prSet>
      <dgm:spPr/>
    </dgm:pt>
    <dgm:pt modelId="{CB86B622-B403-4CFE-9D77-5B05A70563DE}" type="pres">
      <dgm:prSet presAssocID="{6488E1A8-A55E-4AFC-8F8B-06AF0B979F89}" presName="childText" presStyleLbl="revTx" presStyleIdx="1" presStyleCnt="4">
        <dgm:presLayoutVars>
          <dgm:bulletEnabled val="1"/>
        </dgm:presLayoutVars>
      </dgm:prSet>
      <dgm:spPr/>
    </dgm:pt>
    <dgm:pt modelId="{2A3C6774-5A0E-4F39-A5BA-217FEAFCA130}" type="pres">
      <dgm:prSet presAssocID="{73D2170E-9761-4B4F-9D0C-F58C25ED75E8}" presName="parentText" presStyleLbl="node1" presStyleIdx="2" presStyleCnt="4">
        <dgm:presLayoutVars>
          <dgm:chMax val="0"/>
          <dgm:bulletEnabled val="1"/>
        </dgm:presLayoutVars>
      </dgm:prSet>
      <dgm:spPr/>
    </dgm:pt>
    <dgm:pt modelId="{643F7A95-3923-4899-919B-A59F26955EEE}" type="pres">
      <dgm:prSet presAssocID="{73D2170E-9761-4B4F-9D0C-F58C25ED75E8}" presName="childText" presStyleLbl="revTx" presStyleIdx="2" presStyleCnt="4">
        <dgm:presLayoutVars>
          <dgm:bulletEnabled val="1"/>
        </dgm:presLayoutVars>
      </dgm:prSet>
      <dgm:spPr/>
    </dgm:pt>
    <dgm:pt modelId="{8664EA5C-2563-46E9-8E50-89F11147B5C0}" type="pres">
      <dgm:prSet presAssocID="{79C1AFCE-5E7F-4D0A-913C-0377BBD6BE6C}" presName="parentText" presStyleLbl="node1" presStyleIdx="3" presStyleCnt="4">
        <dgm:presLayoutVars>
          <dgm:chMax val="0"/>
          <dgm:bulletEnabled val="1"/>
        </dgm:presLayoutVars>
      </dgm:prSet>
      <dgm:spPr/>
    </dgm:pt>
    <dgm:pt modelId="{EDC5109E-1CB6-421E-A964-FD5AB10C504D}" type="pres">
      <dgm:prSet presAssocID="{79C1AFCE-5E7F-4D0A-913C-0377BBD6BE6C}" presName="childText" presStyleLbl="revTx" presStyleIdx="3" presStyleCnt="4">
        <dgm:presLayoutVars>
          <dgm:bulletEnabled val="1"/>
        </dgm:presLayoutVars>
      </dgm:prSet>
      <dgm:spPr/>
    </dgm:pt>
  </dgm:ptLst>
  <dgm:cxnLst>
    <dgm:cxn modelId="{5326790D-7D6A-4416-A2C0-FFD8B2112AD7}" type="presOf" srcId="{48A0C34B-5E09-469D-9AB1-74189F3642FD}" destId="{EECE1093-F7B5-432A-AB50-2A02EA8FD8B3}" srcOrd="0" destOrd="2" presId="urn:microsoft.com/office/officeart/2005/8/layout/vList2"/>
    <dgm:cxn modelId="{90ACB312-D884-4D88-9A37-0C143028FE7D}" type="presOf" srcId="{AA61C6EF-0522-4ED3-A6D3-6D0BAE28EBA2}" destId="{E3D4B9DB-B812-401E-BC53-F0D5A82A5A81}" srcOrd="0" destOrd="0" presId="urn:microsoft.com/office/officeart/2005/8/layout/vList2"/>
    <dgm:cxn modelId="{AB666A15-91B4-4FB1-9970-7D27F3C39D55}" type="presOf" srcId="{73D2170E-9761-4B4F-9D0C-F58C25ED75E8}" destId="{2A3C6774-5A0E-4F39-A5BA-217FEAFCA130}" srcOrd="0" destOrd="0" presId="urn:microsoft.com/office/officeart/2005/8/layout/vList2"/>
    <dgm:cxn modelId="{2110E028-ABA3-4BD9-8F61-A5269367FEFD}" srcId="{91063EF6-339D-4192-B659-7960382D6815}" destId="{66A97396-5CD0-4AFC-9851-5B96F02F6355}" srcOrd="1" destOrd="0" parTransId="{C6F162A8-E08D-4523-B52E-A572F9238026}" sibTransId="{ACC5F9D7-8C95-4E75-84CC-981E7502F5EB}"/>
    <dgm:cxn modelId="{903C353A-C0AC-46BA-BC9C-AEAB99EA4BE1}" type="presOf" srcId="{C854981B-6D78-4ADE-AAF7-71E214862C0D}" destId="{EECE1093-F7B5-432A-AB50-2A02EA8FD8B3}" srcOrd="0" destOrd="5" presId="urn:microsoft.com/office/officeart/2005/8/layout/vList2"/>
    <dgm:cxn modelId="{E12A9061-630F-4210-AAE9-A7E3C49B7C0A}" srcId="{D7CD1479-FEAE-416C-92C5-294C1F0EB9A2}" destId="{48A0C34B-5E09-469D-9AB1-74189F3642FD}" srcOrd="1" destOrd="0" parTransId="{F0B41E5C-BA86-4560-A501-F4613869B5CF}" sibTransId="{22C62C45-91C6-4915-8544-B6300F8D53A4}"/>
    <dgm:cxn modelId="{42DF9C62-F72B-4744-8CA2-1D84BCAF44C0}" type="presOf" srcId="{7FA6DD97-6CA1-46B0-A3B9-BD3D8DABEE97}" destId="{643F7A95-3923-4899-919B-A59F26955EEE}" srcOrd="0" destOrd="1" presId="urn:microsoft.com/office/officeart/2005/8/layout/vList2"/>
    <dgm:cxn modelId="{736FA743-2050-49B3-A055-F1EA9690E996}" srcId="{79C1AFCE-5E7F-4D0A-913C-0377BBD6BE6C}" destId="{877C2E56-4299-4BB2-BE6D-D8C8C87C0AE4}" srcOrd="0" destOrd="0" parTransId="{80C1DBCC-B00C-4E5C-8BD4-31127E8F7F5B}" sibTransId="{821508CF-76BB-43C9-8D2C-F2F5F1084147}"/>
    <dgm:cxn modelId="{38737644-135F-4CE0-A516-9B716319EEC9}" srcId="{D7CD1479-FEAE-416C-92C5-294C1F0EB9A2}" destId="{FE84B68B-F7E4-44CC-B292-6C11B1770142}" srcOrd="2" destOrd="0" parTransId="{91905DD3-96F2-419F-AEF3-CCDF0CDB93B0}" sibTransId="{F276CDEE-2086-4C92-9FA3-BBEBF1B383C3}"/>
    <dgm:cxn modelId="{24499F68-71C7-4E4C-8212-6EE6536D21EB}" srcId="{AA61C6EF-0522-4ED3-A6D3-6D0BAE28EBA2}" destId="{6488E1A8-A55E-4AFC-8F8B-06AF0B979F89}" srcOrd="1" destOrd="0" parTransId="{1083BCF1-4C7C-4C7E-9DAA-7A8BE9BF7E96}" sibTransId="{C9FE261B-CA20-47DD-BADC-EB0ABB353CC7}"/>
    <dgm:cxn modelId="{20F1AC48-E1EB-404A-8B70-A020785D3775}" type="presOf" srcId="{6488E1A8-A55E-4AFC-8F8B-06AF0B979F89}" destId="{349C702A-DEB6-4962-886F-A7CCDC6C5516}" srcOrd="0" destOrd="0" presId="urn:microsoft.com/office/officeart/2005/8/layout/vList2"/>
    <dgm:cxn modelId="{9A759169-2ED5-4BBD-9DDD-132D253421A3}" srcId="{91063EF6-339D-4192-B659-7960382D6815}" destId="{D7CD1479-FEAE-416C-92C5-294C1F0EB9A2}" srcOrd="0" destOrd="0" parTransId="{9C3C1693-ADD4-459D-B0C1-F3941CFCE099}" sibTransId="{2B3F06B1-49FA-4921-97A8-C516413415A2}"/>
    <dgm:cxn modelId="{0F19AF4A-E94F-42B1-A4D6-FAAC4EC403F7}" type="presOf" srcId="{66A97396-5CD0-4AFC-9851-5B96F02F6355}" destId="{EECE1093-F7B5-432A-AB50-2A02EA8FD8B3}" srcOrd="0" destOrd="4" presId="urn:microsoft.com/office/officeart/2005/8/layout/vList2"/>
    <dgm:cxn modelId="{D4B3FE4F-E5BB-459D-94F6-A79835835683}" srcId="{D7CD1479-FEAE-416C-92C5-294C1F0EB9A2}" destId="{E1F91039-F73C-454B-883E-C9B340AC914F}" srcOrd="0" destOrd="0" parTransId="{46D3C062-F679-4607-976A-E4E999B40EA9}" sibTransId="{BF3BBD5B-4F12-460F-B261-76DCB1ED3AD4}"/>
    <dgm:cxn modelId="{4D9FFD78-2EEA-4B10-B144-B328E96090D8}" type="presOf" srcId="{877C2E56-4299-4BB2-BE6D-D8C8C87C0AE4}" destId="{EDC5109E-1CB6-421E-A964-FD5AB10C504D}" srcOrd="0" destOrd="0" presId="urn:microsoft.com/office/officeart/2005/8/layout/vList2"/>
    <dgm:cxn modelId="{9564B27D-BBD3-4E69-A13B-1A7FAE4FB442}" srcId="{AA61C6EF-0522-4ED3-A6D3-6D0BAE28EBA2}" destId="{79C1AFCE-5E7F-4D0A-913C-0377BBD6BE6C}" srcOrd="3" destOrd="0" parTransId="{66C933F3-C2FE-4B4B-8A61-F61041552262}" sibTransId="{D8434603-01A2-4D31-91FF-F1F66DD4F25A}"/>
    <dgm:cxn modelId="{1F58D983-6DB7-4869-9A03-E3ECE737D015}" srcId="{66A97396-5CD0-4AFC-9851-5B96F02F6355}" destId="{C854981B-6D78-4ADE-AAF7-71E214862C0D}" srcOrd="0" destOrd="0" parTransId="{1BA1FB8F-5CF3-4479-96F1-005FA44A8AED}" sibTransId="{F3E61451-79A1-4E3E-ACFD-1C351197948C}"/>
    <dgm:cxn modelId="{9036E38D-49E0-41AC-A145-6FBEAC71A2B2}" srcId="{AA61C6EF-0522-4ED3-A6D3-6D0BAE28EBA2}" destId="{91063EF6-339D-4192-B659-7960382D6815}" srcOrd="0" destOrd="0" parTransId="{D85BEF52-08FA-45DB-9A2B-6E86B73D4240}" sibTransId="{8257B6F1-C72A-498A-AB10-126467AAA77C}"/>
    <dgm:cxn modelId="{C2A59FA2-960A-4FA5-857B-A82A0462F89E}" type="presOf" srcId="{D7CD1479-FEAE-416C-92C5-294C1F0EB9A2}" destId="{EECE1093-F7B5-432A-AB50-2A02EA8FD8B3}" srcOrd="0" destOrd="0" presId="urn:microsoft.com/office/officeart/2005/8/layout/vList2"/>
    <dgm:cxn modelId="{43AC20B9-0951-48B0-B0E9-FBB3C281AE8A}" type="presOf" srcId="{E1F91039-F73C-454B-883E-C9B340AC914F}" destId="{EECE1093-F7B5-432A-AB50-2A02EA8FD8B3}" srcOrd="0" destOrd="1" presId="urn:microsoft.com/office/officeart/2005/8/layout/vList2"/>
    <dgm:cxn modelId="{88B4F2BB-7D87-4288-9300-78566F6B5337}" srcId="{73D2170E-9761-4B4F-9D0C-F58C25ED75E8}" destId="{4C46D376-A821-4672-9699-233F91D23F74}" srcOrd="0" destOrd="0" parTransId="{42031409-7B39-4AA6-AA62-795EA800A468}" sibTransId="{28E542D5-5D2A-4361-BD2A-C6E34DF6378D}"/>
    <dgm:cxn modelId="{06DBABD8-4132-4422-987D-91ABC1E3E2E3}" srcId="{AA61C6EF-0522-4ED3-A6D3-6D0BAE28EBA2}" destId="{73D2170E-9761-4B4F-9D0C-F58C25ED75E8}" srcOrd="2" destOrd="0" parTransId="{3561E5BF-1AED-4276-BDE8-9ECC45FE8B8A}" sibTransId="{791D900B-E53E-4A8B-B49D-395965056865}"/>
    <dgm:cxn modelId="{4C5C86DA-F335-4DD2-A4FF-EEB8A9B5AF3E}" type="presOf" srcId="{91063EF6-339D-4192-B659-7960382D6815}" destId="{B15391EE-8290-4F71-949B-E036E2584A47}" srcOrd="0" destOrd="0" presId="urn:microsoft.com/office/officeart/2005/8/layout/vList2"/>
    <dgm:cxn modelId="{65F6A5DC-95FA-4E0C-890F-6FCC027DF2E7}" type="presOf" srcId="{4C46D376-A821-4672-9699-233F91D23F74}" destId="{643F7A95-3923-4899-919B-A59F26955EEE}" srcOrd="0" destOrd="0" presId="urn:microsoft.com/office/officeart/2005/8/layout/vList2"/>
    <dgm:cxn modelId="{B40AB0DD-23C8-4B03-B3F6-A01BE6A2C374}" type="presOf" srcId="{79C1AFCE-5E7F-4D0A-913C-0377BBD6BE6C}" destId="{8664EA5C-2563-46E9-8E50-89F11147B5C0}" srcOrd="0" destOrd="0" presId="urn:microsoft.com/office/officeart/2005/8/layout/vList2"/>
    <dgm:cxn modelId="{15ABE7DE-F012-47FA-AF23-616CFFF5611F}" srcId="{73D2170E-9761-4B4F-9D0C-F58C25ED75E8}" destId="{7FA6DD97-6CA1-46B0-A3B9-BD3D8DABEE97}" srcOrd="1" destOrd="0" parTransId="{36AC5FF8-85BC-4016-88B5-4D9FD29EA356}" sibTransId="{1B04B111-531B-476F-A449-D9AA15A9A4AD}"/>
    <dgm:cxn modelId="{DF53DCEB-A780-44E6-AF28-23786E81683B}" srcId="{6488E1A8-A55E-4AFC-8F8B-06AF0B979F89}" destId="{1EE208FC-74C3-4382-8F3C-C6ED3B6FEBF6}" srcOrd="0" destOrd="0" parTransId="{4C0E1F02-71CF-48CE-8996-1CDA5A7F1067}" sibTransId="{5DDF8931-C6B3-4925-A1D2-AD554B69A2B9}"/>
    <dgm:cxn modelId="{6AE38BF1-D49D-42B9-8294-DE1CCFBAF2B9}" type="presOf" srcId="{FE84B68B-F7E4-44CC-B292-6C11B1770142}" destId="{EECE1093-F7B5-432A-AB50-2A02EA8FD8B3}" srcOrd="0" destOrd="3" presId="urn:microsoft.com/office/officeart/2005/8/layout/vList2"/>
    <dgm:cxn modelId="{94CE88FF-04FA-40C5-8142-2831BC6D501E}" type="presOf" srcId="{1EE208FC-74C3-4382-8F3C-C6ED3B6FEBF6}" destId="{CB86B622-B403-4CFE-9D77-5B05A70563DE}" srcOrd="0" destOrd="0" presId="urn:microsoft.com/office/officeart/2005/8/layout/vList2"/>
    <dgm:cxn modelId="{3E75AFAE-7422-465E-A43A-A5EA4282D3D3}" type="presParOf" srcId="{E3D4B9DB-B812-401E-BC53-F0D5A82A5A81}" destId="{B15391EE-8290-4F71-949B-E036E2584A47}" srcOrd="0" destOrd="0" presId="urn:microsoft.com/office/officeart/2005/8/layout/vList2"/>
    <dgm:cxn modelId="{034DB3FB-30E8-4005-A533-3227EE439625}" type="presParOf" srcId="{E3D4B9DB-B812-401E-BC53-F0D5A82A5A81}" destId="{EECE1093-F7B5-432A-AB50-2A02EA8FD8B3}" srcOrd="1" destOrd="0" presId="urn:microsoft.com/office/officeart/2005/8/layout/vList2"/>
    <dgm:cxn modelId="{86C828A8-B764-41AE-94DA-B5E84BB38978}" type="presParOf" srcId="{E3D4B9DB-B812-401E-BC53-F0D5A82A5A81}" destId="{349C702A-DEB6-4962-886F-A7CCDC6C5516}" srcOrd="2" destOrd="0" presId="urn:microsoft.com/office/officeart/2005/8/layout/vList2"/>
    <dgm:cxn modelId="{5D2A75C9-7946-49DB-BA88-39CD8B33D99A}" type="presParOf" srcId="{E3D4B9DB-B812-401E-BC53-F0D5A82A5A81}" destId="{CB86B622-B403-4CFE-9D77-5B05A70563DE}" srcOrd="3" destOrd="0" presId="urn:microsoft.com/office/officeart/2005/8/layout/vList2"/>
    <dgm:cxn modelId="{7C7BDCC2-F23F-4B60-88F0-3C99584C1A89}" type="presParOf" srcId="{E3D4B9DB-B812-401E-BC53-F0D5A82A5A81}" destId="{2A3C6774-5A0E-4F39-A5BA-217FEAFCA130}" srcOrd="4" destOrd="0" presId="urn:microsoft.com/office/officeart/2005/8/layout/vList2"/>
    <dgm:cxn modelId="{5ECD2546-ECB1-4397-9A94-FC7417649491}" type="presParOf" srcId="{E3D4B9DB-B812-401E-BC53-F0D5A82A5A81}" destId="{643F7A95-3923-4899-919B-A59F26955EEE}" srcOrd="5" destOrd="0" presId="urn:microsoft.com/office/officeart/2005/8/layout/vList2"/>
    <dgm:cxn modelId="{C2951F53-44B7-432A-A238-604E8AF04F78}" type="presParOf" srcId="{E3D4B9DB-B812-401E-BC53-F0D5A82A5A81}" destId="{8664EA5C-2563-46E9-8E50-89F11147B5C0}" srcOrd="6" destOrd="0" presId="urn:microsoft.com/office/officeart/2005/8/layout/vList2"/>
    <dgm:cxn modelId="{66A96578-D0D5-4A7C-9EF1-8EA48ED0F9F6}" type="presParOf" srcId="{E3D4B9DB-B812-401E-BC53-F0D5A82A5A81}" destId="{EDC5109E-1CB6-421E-A964-FD5AB10C504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849F8-A583-4267-BD4A-50097827D9E5}">
      <dsp:nvSpPr>
        <dsp:cNvPr id="0" name=""/>
        <dsp:cNvSpPr/>
      </dsp:nvSpPr>
      <dsp:spPr>
        <a:xfrm rot="5400000">
          <a:off x="4039646" y="-1339297"/>
          <a:ext cx="1441260" cy="448025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b="1" kern="1200"/>
            <a:t>Schémas</a:t>
          </a:r>
          <a:r>
            <a:rPr lang="fr-FR" sz="1400" kern="1200"/>
            <a:t> : Structure définie avec des tables et des relations entre elles.</a:t>
          </a:r>
          <a:endParaRPr lang="en-US" sz="1400" kern="1200"/>
        </a:p>
        <a:p>
          <a:pPr marL="114300" lvl="1" indent="-114300" algn="l" defTabSz="622300">
            <a:lnSpc>
              <a:spcPct val="90000"/>
            </a:lnSpc>
            <a:spcBef>
              <a:spcPct val="0"/>
            </a:spcBef>
            <a:spcAft>
              <a:spcPct val="15000"/>
            </a:spcAft>
            <a:buChar char="•"/>
          </a:pPr>
          <a:r>
            <a:rPr lang="fr-FR" sz="1400" b="1" kern="1200"/>
            <a:t>Tables</a:t>
          </a:r>
          <a:r>
            <a:rPr lang="fr-FR" sz="1400" kern="1200"/>
            <a:t> : Données organisées en lignes et colonnes.</a:t>
          </a:r>
          <a:endParaRPr lang="en-US" sz="1400" kern="1200"/>
        </a:p>
        <a:p>
          <a:pPr marL="114300" lvl="1" indent="-114300" algn="l" defTabSz="622300">
            <a:lnSpc>
              <a:spcPct val="90000"/>
            </a:lnSpc>
            <a:spcBef>
              <a:spcPct val="0"/>
            </a:spcBef>
            <a:spcAft>
              <a:spcPct val="15000"/>
            </a:spcAft>
            <a:buChar char="•"/>
          </a:pPr>
          <a:r>
            <a:rPr lang="fr-FR" sz="1400" b="1" kern="1200" dirty="0"/>
            <a:t>Relations</a:t>
          </a:r>
          <a:r>
            <a:rPr lang="fr-FR" sz="1400" kern="1200" dirty="0"/>
            <a:t> : Liens logiques entre les tables (ex : clé primaire, clé étrangère).</a:t>
          </a:r>
          <a:endParaRPr lang="en-US" sz="1400" kern="1200" dirty="0"/>
        </a:p>
      </dsp:txBody>
      <dsp:txXfrm rot="-5400000">
        <a:off x="2520147" y="250559"/>
        <a:ext cx="4409902" cy="1300546"/>
      </dsp:txXfrm>
    </dsp:sp>
    <dsp:sp modelId="{F41707A6-98A2-4F2C-A0F6-8EEF4A3979E1}">
      <dsp:nvSpPr>
        <dsp:cNvPr id="0" name=""/>
        <dsp:cNvSpPr/>
      </dsp:nvSpPr>
      <dsp:spPr>
        <a:xfrm>
          <a:off x="0" y="45"/>
          <a:ext cx="2520146" cy="1801575"/>
        </a:xfrm>
        <a:prstGeom prst="roundRect">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b="1" kern="1200"/>
            <a:t>Modèle structuré</a:t>
          </a:r>
          <a:endParaRPr lang="en-US" sz="2200" kern="1200"/>
        </a:p>
      </dsp:txBody>
      <dsp:txXfrm>
        <a:off x="87946" y="87991"/>
        <a:ext cx="2344254" cy="1625683"/>
      </dsp:txXfrm>
    </dsp:sp>
    <dsp:sp modelId="{0D058C4B-3FF1-4533-9E95-17AC1F0E4131}">
      <dsp:nvSpPr>
        <dsp:cNvPr id="0" name=""/>
        <dsp:cNvSpPr/>
      </dsp:nvSpPr>
      <dsp:spPr>
        <a:xfrm rot="5400000">
          <a:off x="4039646" y="552356"/>
          <a:ext cx="1441260" cy="448025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b="1" kern="1200"/>
            <a:t>Requêtes</a:t>
          </a:r>
          <a:r>
            <a:rPr lang="fr-FR" sz="1400" kern="1200"/>
            <a:t> : Sélectionner, insérer, mettre à jour, supprimer des données.</a:t>
          </a:r>
          <a:endParaRPr lang="en-US" sz="1400" kern="1200"/>
        </a:p>
        <a:p>
          <a:pPr marL="114300" lvl="1" indent="-114300" algn="l" defTabSz="622300">
            <a:lnSpc>
              <a:spcPct val="90000"/>
            </a:lnSpc>
            <a:spcBef>
              <a:spcPct val="0"/>
            </a:spcBef>
            <a:spcAft>
              <a:spcPct val="15000"/>
            </a:spcAft>
            <a:buChar char="•"/>
          </a:pPr>
          <a:r>
            <a:rPr lang="fr-FR" sz="1400" b="1" kern="1200"/>
            <a:t>Jointures</a:t>
          </a:r>
          <a:r>
            <a:rPr lang="fr-FR" sz="1400" kern="1200"/>
            <a:t> : Associer plusieurs tables pour des requêtes complexes.</a:t>
          </a:r>
          <a:endParaRPr lang="en-US" sz="1400" kern="1200"/>
        </a:p>
      </dsp:txBody>
      <dsp:txXfrm rot="-5400000">
        <a:off x="2520147" y="2142213"/>
        <a:ext cx="4409902" cy="1300546"/>
      </dsp:txXfrm>
    </dsp:sp>
    <dsp:sp modelId="{7461D056-3296-496D-9209-F37EB66352EC}">
      <dsp:nvSpPr>
        <dsp:cNvPr id="0" name=""/>
        <dsp:cNvSpPr/>
      </dsp:nvSpPr>
      <dsp:spPr>
        <a:xfrm>
          <a:off x="0" y="1891698"/>
          <a:ext cx="2520146" cy="1801575"/>
        </a:xfrm>
        <a:prstGeom prst="roundRect">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fr-FR" sz="2200" b="1" kern="1200" dirty="0"/>
            <a:t>Langage SQL</a:t>
          </a:r>
          <a:r>
            <a:rPr lang="fr-FR" sz="2200" kern="1200" dirty="0"/>
            <a:t>: Utilisé pour interagir avec la base de données.</a:t>
          </a:r>
          <a:endParaRPr lang="en-US" sz="2200" kern="1200" dirty="0"/>
        </a:p>
      </dsp:txBody>
      <dsp:txXfrm>
        <a:off x="87946" y="1979644"/>
        <a:ext cx="2344254" cy="16256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C0713-7839-44F2-BF9F-FD5A2EB294B1}">
      <dsp:nvSpPr>
        <dsp:cNvPr id="0" name=""/>
        <dsp:cNvSpPr/>
      </dsp:nvSpPr>
      <dsp:spPr>
        <a:xfrm>
          <a:off x="0" y="104947"/>
          <a:ext cx="6093500" cy="540540"/>
        </a:xfrm>
        <a:prstGeom prst="roundRect">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b="1" kern="1200"/>
            <a:t>Conformité ACID</a:t>
          </a:r>
          <a:endParaRPr lang="en-US" sz="2200" kern="1200"/>
        </a:p>
      </dsp:txBody>
      <dsp:txXfrm>
        <a:off x="26387" y="131334"/>
        <a:ext cx="6040726" cy="487766"/>
      </dsp:txXfrm>
    </dsp:sp>
    <dsp:sp modelId="{024BCA86-7624-4CB6-88A2-272B435ABA84}">
      <dsp:nvSpPr>
        <dsp:cNvPr id="0" name=""/>
        <dsp:cNvSpPr/>
      </dsp:nvSpPr>
      <dsp:spPr>
        <a:xfrm>
          <a:off x="0" y="645487"/>
          <a:ext cx="6093500" cy="2869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46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fr-FR" sz="1700" b="1" kern="1200" dirty="0"/>
            <a:t>Atomicité</a:t>
          </a:r>
          <a:r>
            <a:rPr lang="fr-FR" sz="1700" kern="1200" dirty="0"/>
            <a:t> : Une transaction est entièrement exécutée ou pas du tout. Aucune opération partielle n’est autorisée.</a:t>
          </a:r>
          <a:endParaRPr lang="en-US" sz="1700" kern="1200" dirty="0"/>
        </a:p>
        <a:p>
          <a:pPr marL="171450" lvl="1" indent="-171450" algn="l" defTabSz="755650">
            <a:lnSpc>
              <a:spcPct val="90000"/>
            </a:lnSpc>
            <a:spcBef>
              <a:spcPct val="0"/>
            </a:spcBef>
            <a:spcAft>
              <a:spcPct val="20000"/>
            </a:spcAft>
            <a:buChar char="•"/>
          </a:pPr>
          <a:r>
            <a:rPr lang="fr-FR" sz="1700" b="1" kern="1200" dirty="0"/>
            <a:t>Cohérence</a:t>
          </a:r>
          <a:r>
            <a:rPr lang="fr-FR" sz="1700" kern="1200" dirty="0"/>
            <a:t> : Après une transaction, la base de données respecte toutes les règles et contraintes définies (ex. : clés primaires, intégrité des données).</a:t>
          </a:r>
          <a:endParaRPr lang="en-US" sz="1700" kern="1200" dirty="0"/>
        </a:p>
        <a:p>
          <a:pPr marL="171450" lvl="1" indent="-171450" algn="l" defTabSz="755650">
            <a:lnSpc>
              <a:spcPct val="90000"/>
            </a:lnSpc>
            <a:spcBef>
              <a:spcPct val="0"/>
            </a:spcBef>
            <a:spcAft>
              <a:spcPct val="20000"/>
            </a:spcAft>
            <a:buChar char="•"/>
          </a:pPr>
          <a:r>
            <a:rPr lang="fr-FR" sz="1700" b="1" kern="1200" dirty="0"/>
            <a:t>Isolation</a:t>
          </a:r>
          <a:r>
            <a:rPr lang="fr-FR" sz="1700" kern="1200" dirty="0"/>
            <a:t> : Les transactions concurrentes ne doivent pas interférer entre elles, chaque transaction doit être exécutée de manière indépendante.</a:t>
          </a:r>
          <a:endParaRPr lang="en-US" sz="1700" kern="1200" dirty="0"/>
        </a:p>
        <a:p>
          <a:pPr marL="171450" lvl="1" indent="-171450" algn="l" defTabSz="755650">
            <a:lnSpc>
              <a:spcPct val="90000"/>
            </a:lnSpc>
            <a:spcBef>
              <a:spcPct val="0"/>
            </a:spcBef>
            <a:spcAft>
              <a:spcPct val="20000"/>
            </a:spcAft>
            <a:buChar char="•"/>
          </a:pPr>
          <a:r>
            <a:rPr lang="fr-FR" sz="1700" b="1" kern="1200" dirty="0"/>
            <a:t>Durabilité</a:t>
          </a:r>
          <a:r>
            <a:rPr lang="fr-FR" sz="1700" kern="1200" dirty="0"/>
            <a:t> : Une fois une transaction validée, ses modifications sont permanentes, même en cas de panne système.</a:t>
          </a:r>
          <a:endParaRPr lang="en-US" sz="1700" kern="1200" dirty="0"/>
        </a:p>
      </dsp:txBody>
      <dsp:txXfrm>
        <a:off x="0" y="645487"/>
        <a:ext cx="6093500" cy="2869020"/>
      </dsp:txXfrm>
    </dsp:sp>
    <dsp:sp modelId="{8E8FE981-0835-4C6C-8276-2CE42B567985}">
      <dsp:nvSpPr>
        <dsp:cNvPr id="0" name=""/>
        <dsp:cNvSpPr/>
      </dsp:nvSpPr>
      <dsp:spPr>
        <a:xfrm>
          <a:off x="0" y="3514507"/>
          <a:ext cx="6093500" cy="540540"/>
        </a:xfrm>
        <a:prstGeom prst="roundRect">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Exemples</a:t>
          </a:r>
          <a:endParaRPr lang="en-US" sz="2200" kern="1200"/>
        </a:p>
      </dsp:txBody>
      <dsp:txXfrm>
        <a:off x="26387" y="3540894"/>
        <a:ext cx="6040726" cy="487766"/>
      </dsp:txXfrm>
    </dsp:sp>
    <dsp:sp modelId="{A0E78B75-67B7-4B10-B6DE-ABDDDB8E7A71}">
      <dsp:nvSpPr>
        <dsp:cNvPr id="0" name=""/>
        <dsp:cNvSpPr/>
      </dsp:nvSpPr>
      <dsp:spPr>
        <a:xfrm>
          <a:off x="0" y="4055047"/>
          <a:ext cx="60935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469"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1" kern="1200"/>
            <a:t>MySQL</a:t>
          </a:r>
          <a:r>
            <a:rPr lang="en-US" sz="1700" kern="1200"/>
            <a:t>, </a:t>
          </a:r>
          <a:r>
            <a:rPr lang="en-US" sz="1700" b="1" kern="1200"/>
            <a:t>PostgreSQL</a:t>
          </a:r>
          <a:r>
            <a:rPr lang="en-US" sz="1700" kern="1200"/>
            <a:t>, </a:t>
          </a:r>
          <a:r>
            <a:rPr lang="en-US" sz="1700" b="1" kern="1200"/>
            <a:t>Oracle</a:t>
          </a:r>
          <a:endParaRPr lang="en-US" sz="1700" kern="1200"/>
        </a:p>
      </dsp:txBody>
      <dsp:txXfrm>
        <a:off x="0" y="4055047"/>
        <a:ext cx="6093500" cy="36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D2481-955E-44BC-B839-3D92F7582B59}">
      <dsp:nvSpPr>
        <dsp:cNvPr id="0" name=""/>
        <dsp:cNvSpPr/>
      </dsp:nvSpPr>
      <dsp:spPr>
        <a:xfrm>
          <a:off x="155062" y="506757"/>
          <a:ext cx="3636404" cy="1136376"/>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9706" tIns="49530" rIns="49530" bIns="49530" numCol="1" spcCol="1270" anchor="ctr" anchorCtr="0">
          <a:noAutofit/>
        </a:bodyPr>
        <a:lstStyle/>
        <a:p>
          <a:pPr marL="0" lvl="0" indent="0" algn="l" defTabSz="577850">
            <a:lnSpc>
              <a:spcPct val="90000"/>
            </a:lnSpc>
            <a:spcBef>
              <a:spcPct val="0"/>
            </a:spcBef>
            <a:spcAft>
              <a:spcPct val="35000"/>
            </a:spcAft>
            <a:buNone/>
          </a:pPr>
          <a:r>
            <a:rPr lang="fr-FR" sz="1300" b="1" kern="1200"/>
            <a:t>Clé-Valeur</a:t>
          </a:r>
          <a:r>
            <a:rPr lang="fr-FR" sz="1300" kern="1200"/>
            <a:t> : Stocke des données sous forme de paires clé-valeur. Chaque élément est récupéré par une clé unique. (Exemple : Redis).</a:t>
          </a:r>
          <a:endParaRPr lang="en-US" sz="1300" kern="1200"/>
        </a:p>
      </dsp:txBody>
      <dsp:txXfrm>
        <a:off x="155062" y="506757"/>
        <a:ext cx="3636404" cy="1136376"/>
      </dsp:txXfrm>
    </dsp:sp>
    <dsp:sp modelId="{49B8A43B-ED5C-4AF9-AAD9-AA54844001C6}">
      <dsp:nvSpPr>
        <dsp:cNvPr id="0" name=""/>
        <dsp:cNvSpPr/>
      </dsp:nvSpPr>
      <dsp:spPr>
        <a:xfrm>
          <a:off x="3545" y="342614"/>
          <a:ext cx="795463" cy="1193195"/>
        </a:xfrm>
        <a:prstGeom prst="rect">
          <a:avLst/>
        </a:prstGeom>
        <a:blipFill>
          <a:blip xmlns:r="http://schemas.openxmlformats.org/officeDocument/2006/relationships" r:embed="rId1"/>
          <a:srcRect/>
          <a:stretch>
            <a:fillRect l="-50000" r="-50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5227FF-CD2A-40CB-9E67-927D791C0222}">
      <dsp:nvSpPr>
        <dsp:cNvPr id="0" name=""/>
        <dsp:cNvSpPr/>
      </dsp:nvSpPr>
      <dsp:spPr>
        <a:xfrm>
          <a:off x="4109963" y="506757"/>
          <a:ext cx="3636404" cy="1136376"/>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9706" tIns="49530" rIns="49530" bIns="49530" numCol="1" spcCol="1270" anchor="ctr" anchorCtr="0">
          <a:noAutofit/>
        </a:bodyPr>
        <a:lstStyle/>
        <a:p>
          <a:pPr marL="0" lvl="0" indent="0" algn="l" defTabSz="577850">
            <a:lnSpc>
              <a:spcPct val="90000"/>
            </a:lnSpc>
            <a:spcBef>
              <a:spcPct val="0"/>
            </a:spcBef>
            <a:spcAft>
              <a:spcPct val="35000"/>
            </a:spcAft>
            <a:buNone/>
          </a:pPr>
          <a:r>
            <a:rPr lang="fr-FR" sz="1300" b="1" kern="1200"/>
            <a:t>Colonnes</a:t>
          </a:r>
          <a:r>
            <a:rPr lang="fr-FR" sz="1300" kern="1200"/>
            <a:t> : Organise les données en colonnes plutôt qu'en lignes. Idéal pour les requêtes de lecture et écriture rapides sur des ensembles de données larges. (Exemple : Cassandra).</a:t>
          </a:r>
          <a:endParaRPr lang="en-US" sz="1300" kern="1200"/>
        </a:p>
      </dsp:txBody>
      <dsp:txXfrm>
        <a:off x="4109963" y="506757"/>
        <a:ext cx="3636404" cy="1136376"/>
      </dsp:txXfrm>
    </dsp:sp>
    <dsp:sp modelId="{4291EB16-EE2A-442A-8044-9AA241C404F3}">
      <dsp:nvSpPr>
        <dsp:cNvPr id="0" name=""/>
        <dsp:cNvSpPr/>
      </dsp:nvSpPr>
      <dsp:spPr>
        <a:xfrm>
          <a:off x="3958446" y="342614"/>
          <a:ext cx="795463" cy="119319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1000" r="-61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8CE4E3-7D31-467F-8C0E-52B4D3CF6921}">
      <dsp:nvSpPr>
        <dsp:cNvPr id="0" name=""/>
        <dsp:cNvSpPr/>
      </dsp:nvSpPr>
      <dsp:spPr>
        <a:xfrm>
          <a:off x="155062" y="1937329"/>
          <a:ext cx="3636404" cy="1136376"/>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9706" tIns="49530" rIns="49530" bIns="49530" numCol="1" spcCol="1270" anchor="ctr" anchorCtr="0">
          <a:noAutofit/>
        </a:bodyPr>
        <a:lstStyle/>
        <a:p>
          <a:pPr marL="0" lvl="0" indent="0" algn="l" defTabSz="577850">
            <a:lnSpc>
              <a:spcPct val="90000"/>
            </a:lnSpc>
            <a:spcBef>
              <a:spcPct val="0"/>
            </a:spcBef>
            <a:spcAft>
              <a:spcPct val="35000"/>
            </a:spcAft>
            <a:buNone/>
          </a:pPr>
          <a:r>
            <a:rPr lang="fr-FR" sz="1300" b="1" kern="1200" dirty="0"/>
            <a:t>Documents</a:t>
          </a:r>
          <a:r>
            <a:rPr lang="fr-FR" sz="1300" kern="1200" dirty="0"/>
            <a:t> : Stocke des données semi-structurées dans des formats comme JSON ou BSON, facilitant la gestion de données variées. (Exemple : MongoDB).</a:t>
          </a:r>
          <a:endParaRPr lang="en-US" sz="1300" kern="1200" dirty="0"/>
        </a:p>
      </dsp:txBody>
      <dsp:txXfrm>
        <a:off x="155062" y="1937329"/>
        <a:ext cx="3636404" cy="1136376"/>
      </dsp:txXfrm>
    </dsp:sp>
    <dsp:sp modelId="{68AF8C38-55B4-49D3-8975-D0EE907C1EE0}">
      <dsp:nvSpPr>
        <dsp:cNvPr id="0" name=""/>
        <dsp:cNvSpPr/>
      </dsp:nvSpPr>
      <dsp:spPr>
        <a:xfrm>
          <a:off x="3545" y="1773185"/>
          <a:ext cx="795463" cy="1193195"/>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00000" r="-100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8671F6-C051-4090-A586-32989DBC5DAB}">
      <dsp:nvSpPr>
        <dsp:cNvPr id="0" name=""/>
        <dsp:cNvSpPr/>
      </dsp:nvSpPr>
      <dsp:spPr>
        <a:xfrm>
          <a:off x="4109963" y="1937329"/>
          <a:ext cx="3636404" cy="1136376"/>
        </a:xfrm>
        <a:prstGeom prst="rect">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9706" tIns="49530" rIns="49530" bIns="49530" numCol="1" spcCol="1270" anchor="ctr" anchorCtr="0">
          <a:noAutofit/>
        </a:bodyPr>
        <a:lstStyle/>
        <a:p>
          <a:pPr marL="0" lvl="0" indent="0" algn="l" defTabSz="577850">
            <a:lnSpc>
              <a:spcPct val="90000"/>
            </a:lnSpc>
            <a:spcBef>
              <a:spcPct val="0"/>
            </a:spcBef>
            <a:spcAft>
              <a:spcPct val="35000"/>
            </a:spcAft>
            <a:buNone/>
          </a:pPr>
          <a:r>
            <a:rPr lang="fr-FR" sz="1300" b="1" kern="1200"/>
            <a:t>Graphes</a:t>
          </a:r>
          <a:r>
            <a:rPr lang="fr-FR" sz="1300" kern="1200"/>
            <a:t> : Optimisé pour les données fortement interconnectées, permettant des requêtes efficaces sur les relations complexes entre les entités. (Exemple : Neo4j).</a:t>
          </a:r>
          <a:endParaRPr lang="en-US" sz="1300" kern="1200"/>
        </a:p>
      </dsp:txBody>
      <dsp:txXfrm>
        <a:off x="4109963" y="1937329"/>
        <a:ext cx="3636404" cy="1136376"/>
      </dsp:txXfrm>
    </dsp:sp>
    <dsp:sp modelId="{3A19D8D6-0D1D-46BA-AFD1-5A8076CC8537}">
      <dsp:nvSpPr>
        <dsp:cNvPr id="0" name=""/>
        <dsp:cNvSpPr/>
      </dsp:nvSpPr>
      <dsp:spPr>
        <a:xfrm>
          <a:off x="3958446" y="1773185"/>
          <a:ext cx="795463" cy="1193195"/>
        </a:xfrm>
        <a:prstGeom prst="rect">
          <a:avLst/>
        </a:prstGeom>
        <a:blipFill>
          <a:blip xmlns:r="http://schemas.openxmlformats.org/officeDocument/2006/relationships" r:embed="rId4"/>
          <a:srcRect/>
          <a:stretch>
            <a:fillRect l="-25000" r="-25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71955-C2C9-4AE3-A943-6D49A514CE6C}">
      <dsp:nvSpPr>
        <dsp:cNvPr id="0" name=""/>
        <dsp:cNvSpPr/>
      </dsp:nvSpPr>
      <dsp:spPr>
        <a:xfrm>
          <a:off x="146340" y="3830"/>
          <a:ext cx="2030703" cy="101535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b="1" kern="1200"/>
            <a:t>Flexibilité du schéma :</a:t>
          </a:r>
          <a:endParaRPr lang="en-US" sz="2600" kern="1200"/>
        </a:p>
      </dsp:txBody>
      <dsp:txXfrm>
        <a:off x="176079" y="33569"/>
        <a:ext cx="1971225" cy="955873"/>
      </dsp:txXfrm>
    </dsp:sp>
    <dsp:sp modelId="{6E91E65D-5A6B-4CCC-8F99-019B44F95504}">
      <dsp:nvSpPr>
        <dsp:cNvPr id="0" name=""/>
        <dsp:cNvSpPr/>
      </dsp:nvSpPr>
      <dsp:spPr>
        <a:xfrm>
          <a:off x="349411" y="1019181"/>
          <a:ext cx="203070" cy="761513"/>
        </a:xfrm>
        <a:custGeom>
          <a:avLst/>
          <a:gdLst/>
          <a:ahLst/>
          <a:cxnLst/>
          <a:rect l="0" t="0" r="0" b="0"/>
          <a:pathLst>
            <a:path>
              <a:moveTo>
                <a:pt x="0" y="0"/>
              </a:moveTo>
              <a:lnTo>
                <a:pt x="0" y="761513"/>
              </a:lnTo>
              <a:lnTo>
                <a:pt x="203070" y="76151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17B736-3E9C-44E6-BE96-8CE520E9826E}">
      <dsp:nvSpPr>
        <dsp:cNvPr id="0" name=""/>
        <dsp:cNvSpPr/>
      </dsp:nvSpPr>
      <dsp:spPr>
        <a:xfrm>
          <a:off x="552481" y="1273019"/>
          <a:ext cx="1624562" cy="101535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b="1" kern="1200"/>
            <a:t>Sans schéma fixe</a:t>
          </a:r>
          <a:r>
            <a:rPr lang="fr-FR" sz="900" kern="1200"/>
            <a:t> : Le modèle de données peut évoluer dynamiquement sans nécessiter une restructuration complète de la base de données.</a:t>
          </a:r>
          <a:endParaRPr lang="en-US" sz="900" kern="1200"/>
        </a:p>
      </dsp:txBody>
      <dsp:txXfrm>
        <a:off x="582220" y="1302758"/>
        <a:ext cx="1565084" cy="955873"/>
      </dsp:txXfrm>
    </dsp:sp>
    <dsp:sp modelId="{D4212443-5440-46DF-AAF6-A14A688D2753}">
      <dsp:nvSpPr>
        <dsp:cNvPr id="0" name=""/>
        <dsp:cNvSpPr/>
      </dsp:nvSpPr>
      <dsp:spPr>
        <a:xfrm>
          <a:off x="349411" y="1019181"/>
          <a:ext cx="203070" cy="2030703"/>
        </a:xfrm>
        <a:custGeom>
          <a:avLst/>
          <a:gdLst/>
          <a:ahLst/>
          <a:cxnLst/>
          <a:rect l="0" t="0" r="0" b="0"/>
          <a:pathLst>
            <a:path>
              <a:moveTo>
                <a:pt x="0" y="0"/>
              </a:moveTo>
              <a:lnTo>
                <a:pt x="0" y="2030703"/>
              </a:lnTo>
              <a:lnTo>
                <a:pt x="203070" y="203070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B86006-BC0D-4CDF-8D81-1763CC1C7312}">
      <dsp:nvSpPr>
        <dsp:cNvPr id="0" name=""/>
        <dsp:cNvSpPr/>
      </dsp:nvSpPr>
      <dsp:spPr>
        <a:xfrm>
          <a:off x="552481" y="2542208"/>
          <a:ext cx="1624562" cy="101535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b="1" kern="1200" dirty="0"/>
            <a:t>Données semi-structurées</a:t>
          </a:r>
          <a:r>
            <a:rPr lang="fr-FR" sz="900" kern="1200" dirty="0"/>
            <a:t> : Peut gérer différents types de données (textes, images, logs, etc.), offrant plus de flexibilité que les bases SQL traditionnelles.</a:t>
          </a:r>
          <a:endParaRPr lang="en-US" sz="900" kern="1200" dirty="0"/>
        </a:p>
      </dsp:txBody>
      <dsp:txXfrm>
        <a:off x="582220" y="2571947"/>
        <a:ext cx="1565084" cy="955873"/>
      </dsp:txXfrm>
    </dsp:sp>
    <dsp:sp modelId="{D306E69F-6BBB-4AF0-B19E-8C3F4E7500BC}">
      <dsp:nvSpPr>
        <dsp:cNvPr id="0" name=""/>
        <dsp:cNvSpPr/>
      </dsp:nvSpPr>
      <dsp:spPr>
        <a:xfrm>
          <a:off x="2684719" y="3830"/>
          <a:ext cx="2030703" cy="101535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b="1" kern="1200"/>
            <a:t>Scalabilité horizontale :</a:t>
          </a:r>
          <a:endParaRPr lang="en-US" sz="2600" kern="1200"/>
        </a:p>
      </dsp:txBody>
      <dsp:txXfrm>
        <a:off x="2714458" y="33569"/>
        <a:ext cx="1971225" cy="955873"/>
      </dsp:txXfrm>
    </dsp:sp>
    <dsp:sp modelId="{1B9EB22D-0193-47D3-A7A2-55B882DD1502}">
      <dsp:nvSpPr>
        <dsp:cNvPr id="0" name=""/>
        <dsp:cNvSpPr/>
      </dsp:nvSpPr>
      <dsp:spPr>
        <a:xfrm>
          <a:off x="2887789" y="1019181"/>
          <a:ext cx="203070" cy="761513"/>
        </a:xfrm>
        <a:custGeom>
          <a:avLst/>
          <a:gdLst/>
          <a:ahLst/>
          <a:cxnLst/>
          <a:rect l="0" t="0" r="0" b="0"/>
          <a:pathLst>
            <a:path>
              <a:moveTo>
                <a:pt x="0" y="0"/>
              </a:moveTo>
              <a:lnTo>
                <a:pt x="0" y="761513"/>
              </a:lnTo>
              <a:lnTo>
                <a:pt x="203070" y="76151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2F6BC6-B8FB-40EB-B4D4-9D6B608A3167}">
      <dsp:nvSpPr>
        <dsp:cNvPr id="0" name=""/>
        <dsp:cNvSpPr/>
      </dsp:nvSpPr>
      <dsp:spPr>
        <a:xfrm>
          <a:off x="3090860" y="1273019"/>
          <a:ext cx="1624562" cy="101535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b="1" kern="1200"/>
            <a:t>Scalabilité</a:t>
          </a:r>
          <a:r>
            <a:rPr lang="fr-FR" sz="900" kern="1200"/>
            <a:t> : Permet d’ajouter facilement des serveurs supplémentaires pour gérer l’augmentation du volume de données sans impact significatif sur la performance.</a:t>
          </a:r>
          <a:endParaRPr lang="en-US" sz="900" kern="1200"/>
        </a:p>
      </dsp:txBody>
      <dsp:txXfrm>
        <a:off x="3120599" y="1302758"/>
        <a:ext cx="1565084" cy="955873"/>
      </dsp:txXfrm>
    </dsp:sp>
    <dsp:sp modelId="{5370030D-217D-4F5B-880C-37BE4DF21FCC}">
      <dsp:nvSpPr>
        <dsp:cNvPr id="0" name=""/>
        <dsp:cNvSpPr/>
      </dsp:nvSpPr>
      <dsp:spPr>
        <a:xfrm>
          <a:off x="2887789" y="1019181"/>
          <a:ext cx="203070" cy="2030703"/>
        </a:xfrm>
        <a:custGeom>
          <a:avLst/>
          <a:gdLst/>
          <a:ahLst/>
          <a:cxnLst/>
          <a:rect l="0" t="0" r="0" b="0"/>
          <a:pathLst>
            <a:path>
              <a:moveTo>
                <a:pt x="0" y="0"/>
              </a:moveTo>
              <a:lnTo>
                <a:pt x="0" y="2030703"/>
              </a:lnTo>
              <a:lnTo>
                <a:pt x="203070" y="203070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9B3E7B-890B-468B-BD50-598A9BDF17D8}">
      <dsp:nvSpPr>
        <dsp:cNvPr id="0" name=""/>
        <dsp:cNvSpPr/>
      </dsp:nvSpPr>
      <dsp:spPr>
        <a:xfrm>
          <a:off x="3090860" y="2542208"/>
          <a:ext cx="1624562" cy="101535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b="1" kern="1200"/>
            <a:t>Haute disponibilité</a:t>
          </a:r>
          <a:r>
            <a:rPr lang="fr-FR" sz="900" kern="1200"/>
            <a:t> : Les données sont répliquées sur plusieurs serveurs, assurant une disponibilité continue même en cas de panne partielle.</a:t>
          </a:r>
          <a:endParaRPr lang="en-US" sz="900" kern="1200"/>
        </a:p>
      </dsp:txBody>
      <dsp:txXfrm>
        <a:off x="3120599" y="2571947"/>
        <a:ext cx="1565084" cy="955873"/>
      </dsp:txXfrm>
    </dsp:sp>
    <dsp:sp modelId="{3288EEF4-0E24-4424-A0CF-E83874B2AA88}">
      <dsp:nvSpPr>
        <dsp:cNvPr id="0" name=""/>
        <dsp:cNvSpPr/>
      </dsp:nvSpPr>
      <dsp:spPr>
        <a:xfrm>
          <a:off x="5223098" y="3830"/>
          <a:ext cx="2030703" cy="101535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fr-FR" sz="2600" b="1" kern="1200"/>
            <a:t>Conformité BASE :</a:t>
          </a:r>
          <a:endParaRPr lang="en-US" sz="2600" kern="1200"/>
        </a:p>
      </dsp:txBody>
      <dsp:txXfrm>
        <a:off x="5252837" y="33569"/>
        <a:ext cx="1971225" cy="955873"/>
      </dsp:txXfrm>
    </dsp:sp>
    <dsp:sp modelId="{50277399-4F3F-49C5-B31B-797953894CAB}">
      <dsp:nvSpPr>
        <dsp:cNvPr id="0" name=""/>
        <dsp:cNvSpPr/>
      </dsp:nvSpPr>
      <dsp:spPr>
        <a:xfrm>
          <a:off x="5426168" y="1019181"/>
          <a:ext cx="203070" cy="761513"/>
        </a:xfrm>
        <a:custGeom>
          <a:avLst/>
          <a:gdLst/>
          <a:ahLst/>
          <a:cxnLst/>
          <a:rect l="0" t="0" r="0" b="0"/>
          <a:pathLst>
            <a:path>
              <a:moveTo>
                <a:pt x="0" y="0"/>
              </a:moveTo>
              <a:lnTo>
                <a:pt x="0" y="761513"/>
              </a:lnTo>
              <a:lnTo>
                <a:pt x="203070" y="76151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0CB31D-A08F-48A5-A450-BB4E749E31D1}">
      <dsp:nvSpPr>
        <dsp:cNvPr id="0" name=""/>
        <dsp:cNvSpPr/>
      </dsp:nvSpPr>
      <dsp:spPr>
        <a:xfrm>
          <a:off x="5629238" y="1273019"/>
          <a:ext cx="1624562" cy="101535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b="1" kern="1200"/>
            <a:t>Basic Availability</a:t>
          </a:r>
          <a:r>
            <a:rPr lang="fr-FR" sz="900" kern="1200"/>
            <a:t> : Assure que la base de données reste disponible même si une partie du système rencontre une défaillance.</a:t>
          </a:r>
          <a:endParaRPr lang="en-US" sz="900" kern="1200"/>
        </a:p>
      </dsp:txBody>
      <dsp:txXfrm>
        <a:off x="5658977" y="1302758"/>
        <a:ext cx="1565084" cy="955873"/>
      </dsp:txXfrm>
    </dsp:sp>
    <dsp:sp modelId="{52233103-F70E-4849-B8AF-44C476BF75CD}">
      <dsp:nvSpPr>
        <dsp:cNvPr id="0" name=""/>
        <dsp:cNvSpPr/>
      </dsp:nvSpPr>
      <dsp:spPr>
        <a:xfrm>
          <a:off x="5426168" y="1019181"/>
          <a:ext cx="203070" cy="2030703"/>
        </a:xfrm>
        <a:custGeom>
          <a:avLst/>
          <a:gdLst/>
          <a:ahLst/>
          <a:cxnLst/>
          <a:rect l="0" t="0" r="0" b="0"/>
          <a:pathLst>
            <a:path>
              <a:moveTo>
                <a:pt x="0" y="0"/>
              </a:moveTo>
              <a:lnTo>
                <a:pt x="0" y="2030703"/>
              </a:lnTo>
              <a:lnTo>
                <a:pt x="203070" y="203070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E8CB89-C70F-423C-A091-6188E1287A6C}">
      <dsp:nvSpPr>
        <dsp:cNvPr id="0" name=""/>
        <dsp:cNvSpPr/>
      </dsp:nvSpPr>
      <dsp:spPr>
        <a:xfrm>
          <a:off x="5629238" y="2542208"/>
          <a:ext cx="1624562" cy="101535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b="1" kern="1200"/>
            <a:t>Soft state</a:t>
          </a:r>
          <a:r>
            <a:rPr lang="fr-FR" sz="900" kern="1200"/>
            <a:t> : Le système peut être dans un état intermédiaire et changeant, ce qui permet des mises à jour en continu sans interruption du service.</a:t>
          </a:r>
          <a:endParaRPr lang="en-US" sz="900" kern="1200"/>
        </a:p>
      </dsp:txBody>
      <dsp:txXfrm>
        <a:off x="5658977" y="2571947"/>
        <a:ext cx="1565084" cy="955873"/>
      </dsp:txXfrm>
    </dsp:sp>
    <dsp:sp modelId="{543453D8-B73F-4F5E-AB81-5F371DE47E51}">
      <dsp:nvSpPr>
        <dsp:cNvPr id="0" name=""/>
        <dsp:cNvSpPr/>
      </dsp:nvSpPr>
      <dsp:spPr>
        <a:xfrm>
          <a:off x="5426168" y="1019181"/>
          <a:ext cx="203070" cy="3299892"/>
        </a:xfrm>
        <a:custGeom>
          <a:avLst/>
          <a:gdLst/>
          <a:ahLst/>
          <a:cxnLst/>
          <a:rect l="0" t="0" r="0" b="0"/>
          <a:pathLst>
            <a:path>
              <a:moveTo>
                <a:pt x="0" y="0"/>
              </a:moveTo>
              <a:lnTo>
                <a:pt x="0" y="3299892"/>
              </a:lnTo>
              <a:lnTo>
                <a:pt x="203070" y="3299892"/>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E9304B-E0E2-4F72-98B5-670B56F46C9D}">
      <dsp:nvSpPr>
        <dsp:cNvPr id="0" name=""/>
        <dsp:cNvSpPr/>
      </dsp:nvSpPr>
      <dsp:spPr>
        <a:xfrm>
          <a:off x="5629238" y="3811398"/>
          <a:ext cx="1624562" cy="101535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1430" rIns="17145" bIns="11430" numCol="1" spcCol="1270" anchor="ctr" anchorCtr="0">
          <a:noAutofit/>
        </a:bodyPr>
        <a:lstStyle/>
        <a:p>
          <a:pPr marL="0" lvl="0" indent="0" algn="ctr" defTabSz="400050">
            <a:lnSpc>
              <a:spcPct val="90000"/>
            </a:lnSpc>
            <a:spcBef>
              <a:spcPct val="0"/>
            </a:spcBef>
            <a:spcAft>
              <a:spcPct val="35000"/>
            </a:spcAft>
            <a:buNone/>
          </a:pPr>
          <a:r>
            <a:rPr lang="fr-FR" sz="900" b="1" kern="1200"/>
            <a:t>Eventual consistency</a:t>
          </a:r>
          <a:r>
            <a:rPr lang="fr-FR" sz="900" kern="1200"/>
            <a:t> : La cohérence des données est assurée à terme, mais les changements peuvent ne pas être immédiatement visibles sur toutes les réplicas.</a:t>
          </a:r>
          <a:endParaRPr lang="en-US" sz="900" kern="1200"/>
        </a:p>
      </dsp:txBody>
      <dsp:txXfrm>
        <a:off x="5658977" y="3841137"/>
        <a:ext cx="1565084" cy="9558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391EE-8290-4F71-949B-E036E2584A47}">
      <dsp:nvSpPr>
        <dsp:cNvPr id="0" name=""/>
        <dsp:cNvSpPr/>
      </dsp:nvSpPr>
      <dsp:spPr>
        <a:xfrm>
          <a:off x="0" y="58678"/>
          <a:ext cx="8627565" cy="3685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dirty="0"/>
            <a:t>Nature des données </a:t>
          </a:r>
          <a:endParaRPr lang="en-US" sz="1500" kern="1200" dirty="0"/>
        </a:p>
      </dsp:txBody>
      <dsp:txXfrm>
        <a:off x="17991" y="76669"/>
        <a:ext cx="8591583" cy="332567"/>
      </dsp:txXfrm>
    </dsp:sp>
    <dsp:sp modelId="{EECE1093-F7B5-432A-AB50-2A02EA8FD8B3}">
      <dsp:nvSpPr>
        <dsp:cNvPr id="0" name=""/>
        <dsp:cNvSpPr/>
      </dsp:nvSpPr>
      <dsp:spPr>
        <a:xfrm>
          <a:off x="0" y="427228"/>
          <a:ext cx="8627565"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925"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fr-FR" sz="1200" b="1" kern="1200"/>
            <a:t>Structurées :</a:t>
          </a:r>
          <a:endParaRPr lang="en-US" sz="1200" kern="1200"/>
        </a:p>
        <a:p>
          <a:pPr marL="228600" lvl="2" indent="-114300" algn="l" defTabSz="533400">
            <a:lnSpc>
              <a:spcPct val="90000"/>
            </a:lnSpc>
            <a:spcBef>
              <a:spcPct val="0"/>
            </a:spcBef>
            <a:spcAft>
              <a:spcPct val="20000"/>
            </a:spcAft>
            <a:buChar char="•"/>
          </a:pPr>
          <a:r>
            <a:rPr lang="fr-FR" sz="1200" kern="1200" dirty="0"/>
            <a:t>Données sur les utilisateurs (ID, nom, email, type d’adhésion).</a:t>
          </a:r>
          <a:endParaRPr lang="en-US" sz="1200" kern="1200" dirty="0"/>
        </a:p>
        <a:p>
          <a:pPr marL="228600" lvl="2" indent="-114300" algn="l" defTabSz="533400">
            <a:lnSpc>
              <a:spcPct val="90000"/>
            </a:lnSpc>
            <a:spcBef>
              <a:spcPct val="0"/>
            </a:spcBef>
            <a:spcAft>
              <a:spcPct val="20000"/>
            </a:spcAft>
            <a:buChar char="•"/>
          </a:pPr>
          <a:r>
            <a:rPr lang="fr-FR" sz="1200" kern="1200" dirty="0"/>
            <a:t>Informations sur les livres (titre, auteur, genre, copies disponibles).</a:t>
          </a:r>
          <a:endParaRPr lang="en-US" sz="1200" kern="1200" dirty="0"/>
        </a:p>
        <a:p>
          <a:pPr marL="228600" lvl="2" indent="-114300" algn="l" defTabSz="533400">
            <a:lnSpc>
              <a:spcPct val="90000"/>
            </a:lnSpc>
            <a:spcBef>
              <a:spcPct val="0"/>
            </a:spcBef>
            <a:spcAft>
              <a:spcPct val="20000"/>
            </a:spcAft>
            <a:buChar char="•"/>
          </a:pPr>
          <a:r>
            <a:rPr lang="fr-FR" sz="1200" kern="1200" dirty="0"/>
            <a:t>Recommandations (relations entre utilisateurs et livres recommandés).</a:t>
          </a:r>
          <a:endParaRPr lang="en-US" sz="1200" kern="1200" dirty="0"/>
        </a:p>
        <a:p>
          <a:pPr marL="114300" lvl="1" indent="-114300" algn="l" defTabSz="533400">
            <a:lnSpc>
              <a:spcPct val="90000"/>
            </a:lnSpc>
            <a:spcBef>
              <a:spcPct val="0"/>
            </a:spcBef>
            <a:spcAft>
              <a:spcPct val="20000"/>
            </a:spcAft>
            <a:buChar char="•"/>
          </a:pPr>
          <a:r>
            <a:rPr lang="fr-FR" sz="1200" b="1" kern="1200"/>
            <a:t>Non structurées :</a:t>
          </a:r>
          <a:endParaRPr lang="en-US" sz="1200" kern="1200"/>
        </a:p>
        <a:p>
          <a:pPr marL="228600" lvl="2" indent="-114300" algn="l" defTabSz="533400">
            <a:lnSpc>
              <a:spcPct val="90000"/>
            </a:lnSpc>
            <a:spcBef>
              <a:spcPct val="0"/>
            </a:spcBef>
            <a:spcAft>
              <a:spcPct val="20000"/>
            </a:spcAft>
            <a:buChar char="•"/>
          </a:pPr>
          <a:r>
            <a:rPr lang="fr-FR" sz="1200" kern="1200" dirty="0"/>
            <a:t>Avis des utilisateurs (</a:t>
          </a:r>
          <a:r>
            <a:rPr lang="fr-FR" sz="1200" i="1" kern="1200" dirty="0" err="1"/>
            <a:t>Review_Text</a:t>
          </a:r>
          <a:r>
            <a:rPr lang="fr-FR" sz="1200" kern="1200" dirty="0"/>
            <a:t>), contenant des commentaires textuels.</a:t>
          </a:r>
          <a:endParaRPr lang="en-US" sz="1200" kern="1200" dirty="0"/>
        </a:p>
      </dsp:txBody>
      <dsp:txXfrm>
        <a:off x="0" y="427228"/>
        <a:ext cx="8627565" cy="1242000"/>
      </dsp:txXfrm>
    </dsp:sp>
    <dsp:sp modelId="{349C702A-DEB6-4962-886F-A7CCDC6C5516}">
      <dsp:nvSpPr>
        <dsp:cNvPr id="0" name=""/>
        <dsp:cNvSpPr/>
      </dsp:nvSpPr>
      <dsp:spPr>
        <a:xfrm>
          <a:off x="0" y="1669228"/>
          <a:ext cx="8627565" cy="3685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dirty="0"/>
            <a:t>Volume des données </a:t>
          </a:r>
          <a:endParaRPr lang="en-US" sz="1500" kern="1200" dirty="0"/>
        </a:p>
      </dsp:txBody>
      <dsp:txXfrm>
        <a:off x="17991" y="1687219"/>
        <a:ext cx="8591583" cy="332567"/>
      </dsp:txXfrm>
    </dsp:sp>
    <dsp:sp modelId="{CB86B622-B403-4CFE-9D77-5B05A70563DE}">
      <dsp:nvSpPr>
        <dsp:cNvPr id="0" name=""/>
        <dsp:cNvSpPr/>
      </dsp:nvSpPr>
      <dsp:spPr>
        <a:xfrm>
          <a:off x="0" y="2037778"/>
          <a:ext cx="8627565" cy="24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925"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fr-FR" sz="1200" kern="1200" dirty="0"/>
            <a:t>Petite à moyenne échelle (4 fichiers CSV totalisant 517 Ko).</a:t>
          </a:r>
          <a:endParaRPr lang="en-US" sz="1200" kern="1200" dirty="0"/>
        </a:p>
      </dsp:txBody>
      <dsp:txXfrm>
        <a:off x="0" y="2037778"/>
        <a:ext cx="8627565" cy="248400"/>
      </dsp:txXfrm>
    </dsp:sp>
    <dsp:sp modelId="{2A3C6774-5A0E-4F39-A5BA-217FEAFCA130}">
      <dsp:nvSpPr>
        <dsp:cNvPr id="0" name=""/>
        <dsp:cNvSpPr/>
      </dsp:nvSpPr>
      <dsp:spPr>
        <a:xfrm>
          <a:off x="0" y="2286178"/>
          <a:ext cx="8627565" cy="3685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dirty="0"/>
            <a:t>Exigences en matière de performance </a:t>
          </a:r>
          <a:endParaRPr lang="en-US" sz="1500" kern="1200" dirty="0"/>
        </a:p>
      </dsp:txBody>
      <dsp:txXfrm>
        <a:off x="17991" y="2304169"/>
        <a:ext cx="8591583" cy="332567"/>
      </dsp:txXfrm>
    </dsp:sp>
    <dsp:sp modelId="{643F7A95-3923-4899-919B-A59F26955EEE}">
      <dsp:nvSpPr>
        <dsp:cNvPr id="0" name=""/>
        <dsp:cNvSpPr/>
      </dsp:nvSpPr>
      <dsp:spPr>
        <a:xfrm>
          <a:off x="0" y="2654728"/>
          <a:ext cx="8627565" cy="411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925"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fr-FR" sz="1200" kern="1200" dirty="0"/>
            <a:t>Rapidité des transactions, en particulier pour les recherches de livres et les recommandations.</a:t>
          </a:r>
          <a:endParaRPr lang="en-US" sz="1200" kern="1200" dirty="0"/>
        </a:p>
        <a:p>
          <a:pPr marL="114300" lvl="1" indent="-114300" algn="l" defTabSz="533400">
            <a:lnSpc>
              <a:spcPct val="90000"/>
            </a:lnSpc>
            <a:spcBef>
              <a:spcPct val="0"/>
            </a:spcBef>
            <a:spcAft>
              <a:spcPct val="20000"/>
            </a:spcAft>
            <a:buChar char="•"/>
          </a:pPr>
          <a:r>
            <a:rPr lang="fr-FR" sz="1200" kern="1200" dirty="0"/>
            <a:t>Capacité à gérer efficacement les requêtes fréquentes et simultanées.</a:t>
          </a:r>
          <a:endParaRPr lang="en-US" sz="1200" kern="1200" dirty="0"/>
        </a:p>
      </dsp:txBody>
      <dsp:txXfrm>
        <a:off x="0" y="2654728"/>
        <a:ext cx="8627565" cy="411412"/>
      </dsp:txXfrm>
    </dsp:sp>
    <dsp:sp modelId="{8664EA5C-2563-46E9-8E50-89F11147B5C0}">
      <dsp:nvSpPr>
        <dsp:cNvPr id="0" name=""/>
        <dsp:cNvSpPr/>
      </dsp:nvSpPr>
      <dsp:spPr>
        <a:xfrm>
          <a:off x="0" y="3066140"/>
          <a:ext cx="8627565" cy="36854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b="1" kern="1200" dirty="0"/>
            <a:t>Modifications fréquentes des schémas </a:t>
          </a:r>
          <a:endParaRPr lang="en-US" sz="1500" kern="1200" dirty="0"/>
        </a:p>
      </dsp:txBody>
      <dsp:txXfrm>
        <a:off x="17991" y="3084131"/>
        <a:ext cx="8591583" cy="332567"/>
      </dsp:txXfrm>
    </dsp:sp>
    <dsp:sp modelId="{EDC5109E-1CB6-421E-A964-FD5AB10C504D}">
      <dsp:nvSpPr>
        <dsp:cNvPr id="0" name=""/>
        <dsp:cNvSpPr/>
      </dsp:nvSpPr>
      <dsp:spPr>
        <a:xfrm>
          <a:off x="0" y="3434690"/>
          <a:ext cx="8627565" cy="38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925"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fr-FR" sz="1200" kern="1200"/>
            <a:t>Possibilité d’ajouter ou de modifier des champs pour les utilisateurs (niveaux d’adhésion), les livres (nouveaux genres ou métadonnées), ou les avis (analyse des sentiments, nouvelles métriques).</a:t>
          </a:r>
          <a:endParaRPr lang="en-US" sz="1200" kern="1200"/>
        </a:p>
      </dsp:txBody>
      <dsp:txXfrm>
        <a:off x="0" y="3434690"/>
        <a:ext cx="8627565" cy="38036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110909-49E7-4654-C535-A946D633EC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04FCAB1-7130-2C0E-606A-387317178F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0BFD36-1C6B-48A2-A0B1-1F7CD69B6171}" type="datetimeFigureOut">
              <a:rPr lang="en-US" smtClean="0"/>
              <a:t>12/5/2024</a:t>
            </a:fld>
            <a:endParaRPr lang="en-US"/>
          </a:p>
        </p:txBody>
      </p:sp>
      <p:sp>
        <p:nvSpPr>
          <p:cNvPr id="4" name="Footer Placeholder 3">
            <a:extLst>
              <a:ext uri="{FF2B5EF4-FFF2-40B4-BE49-F238E27FC236}">
                <a16:creationId xmlns:a16="http://schemas.microsoft.com/office/drawing/2014/main" id="{287AB76B-4A89-5300-DC59-001F6793DB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247DBDE-2E0A-66FF-117F-F1BE60DE79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4B5BDA-FD9F-492D-A1C1-CFABCD6EA764}" type="slidenum">
              <a:rPr lang="en-US" smtClean="0"/>
              <a:t>‹#›</a:t>
            </a:fld>
            <a:endParaRPr lang="en-US"/>
          </a:p>
        </p:txBody>
      </p:sp>
    </p:spTree>
    <p:extLst>
      <p:ext uri="{BB962C8B-B14F-4D97-AF65-F5344CB8AC3E}">
        <p14:creationId xmlns:p14="http://schemas.microsoft.com/office/powerpoint/2010/main" val="26659843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A8FC4-F12E-4269-833F-AED571BAAE1B}"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AD259-77BB-4A40-A985-CB9109D6F030}" type="slidenum">
              <a:rPr lang="en-US" smtClean="0"/>
              <a:t>‹#›</a:t>
            </a:fld>
            <a:endParaRPr lang="en-US"/>
          </a:p>
        </p:txBody>
      </p:sp>
    </p:spTree>
    <p:extLst>
      <p:ext uri="{BB962C8B-B14F-4D97-AF65-F5344CB8AC3E}">
        <p14:creationId xmlns:p14="http://schemas.microsoft.com/office/powerpoint/2010/main" val="41606660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L'objectif est d'explorer comment ces deux types de bases de données se complètent dans un système combiné pour répondre à des besoins spécifiques</a:t>
            </a:r>
            <a:endParaRPr lang="en-US" dirty="0"/>
          </a:p>
        </p:txBody>
      </p:sp>
      <p:sp>
        <p:nvSpPr>
          <p:cNvPr id="4" name="Slide Number Placeholder 3"/>
          <p:cNvSpPr>
            <a:spLocks noGrp="1"/>
          </p:cNvSpPr>
          <p:nvPr>
            <p:ph type="sldNum" sz="quarter" idx="5"/>
          </p:nvPr>
        </p:nvSpPr>
        <p:spPr/>
        <p:txBody>
          <a:bodyPr/>
          <a:lstStyle/>
          <a:p>
            <a:fld id="{9FCAD259-77BB-4A40-A985-CB9109D6F030}" type="slidenum">
              <a:rPr lang="en-US" smtClean="0"/>
              <a:t>1</a:t>
            </a:fld>
            <a:endParaRPr lang="en-US"/>
          </a:p>
        </p:txBody>
      </p:sp>
    </p:spTree>
    <p:extLst>
      <p:ext uri="{BB962C8B-B14F-4D97-AF65-F5344CB8AC3E}">
        <p14:creationId xmlns:p14="http://schemas.microsoft.com/office/powerpoint/2010/main" val="2604320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1770D-3290-A738-9625-D2DCCBBBC6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0DD2E-4570-4568-0580-03C9C8F8A0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61E74B-1FB1-70B6-1F35-255FD59A43F1}"/>
              </a:ext>
            </a:extLst>
          </p:cNvPr>
          <p:cNvSpPr>
            <a:spLocks noGrp="1"/>
          </p:cNvSpPr>
          <p:nvPr>
            <p:ph type="body" idx="1"/>
          </p:nvPr>
        </p:nvSpPr>
        <p:spPr/>
        <p:txBody>
          <a:bodyPr/>
          <a:lstStyle/>
          <a:p>
            <a:r>
              <a:rPr lang="fr-FR" dirty="0"/>
              <a:t>*Regardons d'abord ce qui se passe dans la gestion des requêtes. Le premier bloc de code illustre comment effectuer une recherche rapide dans une collection MongoDB</a:t>
            </a:r>
          </a:p>
          <a:p>
            <a:r>
              <a:rPr lang="fr-FR" dirty="0"/>
              <a:t>On utilise une requête (</a:t>
            </a:r>
            <a:r>
              <a:rPr lang="fr-FR" dirty="0" err="1"/>
              <a:t>query</a:t>
            </a:r>
            <a:r>
              <a:rPr lang="fr-FR" dirty="0"/>
              <a:t>) pour récupérer uniquement les livres du genre "</a:t>
            </a:r>
            <a:r>
              <a:rPr lang="fr-FR" dirty="0" err="1"/>
              <a:t>mystery</a:t>
            </a:r>
            <a:r>
              <a:rPr lang="fr-FR" dirty="0"/>
              <a:t>".Avec projection, on exclut l'identifiant _id pour ne garder que le titre et l'</a:t>
            </a:r>
            <a:r>
              <a:rPr lang="fr-FR" dirty="0" err="1"/>
              <a:t>auteur.La</a:t>
            </a:r>
            <a:r>
              <a:rPr lang="fr-FR" dirty="0"/>
              <a:t> boucle for affiche les résultats </a:t>
            </a:r>
            <a:r>
              <a:rPr lang="fr-FR" dirty="0" err="1"/>
              <a:t>obtenus.En</a:t>
            </a:r>
            <a:r>
              <a:rPr lang="fr-FR" dirty="0"/>
              <a:t> bas de l'écran, on peut voir les livres extraits, par exemple : { "</a:t>
            </a:r>
            <a:r>
              <a:rPr lang="fr-FR" dirty="0" err="1"/>
              <a:t>Title</a:t>
            </a:r>
            <a:r>
              <a:rPr lang="fr-FR" dirty="0"/>
              <a:t>": "Book 1", "</a:t>
            </a:r>
            <a:r>
              <a:rPr lang="fr-FR" dirty="0" err="1"/>
              <a:t>Author</a:t>
            </a:r>
            <a:r>
              <a:rPr lang="fr-FR" dirty="0"/>
              <a:t>": "</a:t>
            </a:r>
            <a:r>
              <a:rPr lang="fr-FR" dirty="0" err="1"/>
              <a:t>Author</a:t>
            </a:r>
            <a:r>
              <a:rPr lang="fr-FR" dirty="0"/>
              <a:t> 43" }.« </a:t>
            </a:r>
            <a:br>
              <a:rPr lang="fr-FR" dirty="0"/>
            </a:br>
            <a:endParaRPr lang="fr-FR" dirty="0"/>
          </a:p>
          <a:p>
            <a:r>
              <a:rPr lang="fr-FR" dirty="0"/>
              <a:t>*Ici, on effectue une lecture depuis un nœud secondaire pour améliorer la rapidité. Cela utilise le principe de cohérence </a:t>
            </a:r>
            <a:r>
              <a:rPr lang="fr-FR" dirty="0" err="1"/>
              <a:t>éventuelle.Les</a:t>
            </a:r>
            <a:r>
              <a:rPr lang="fr-FR" dirty="0"/>
              <a:t> données sont disponibles rapidement, mais il peut y avoir des délais avant que tous les nœuds soient synchronisés.</a:t>
            </a:r>
          </a:p>
          <a:p>
            <a:r>
              <a:rPr lang="fr-FR"/>
              <a:t>La deuxième partie montre une lecture après une courte attente pour assurer la cohérence avec le nœud primaire.</a:t>
            </a:r>
            <a:endParaRPr lang="en-US" dirty="0"/>
          </a:p>
        </p:txBody>
      </p:sp>
      <p:sp>
        <p:nvSpPr>
          <p:cNvPr id="4" name="Slide Number Placeholder 3">
            <a:extLst>
              <a:ext uri="{FF2B5EF4-FFF2-40B4-BE49-F238E27FC236}">
                <a16:creationId xmlns:a16="http://schemas.microsoft.com/office/drawing/2014/main" id="{E06C6E50-9526-4CA8-FF15-05668BD83853}"/>
              </a:ext>
            </a:extLst>
          </p:cNvPr>
          <p:cNvSpPr>
            <a:spLocks noGrp="1"/>
          </p:cNvSpPr>
          <p:nvPr>
            <p:ph type="sldNum" sz="quarter" idx="5"/>
          </p:nvPr>
        </p:nvSpPr>
        <p:spPr/>
        <p:txBody>
          <a:bodyPr/>
          <a:lstStyle/>
          <a:p>
            <a:fld id="{9FCAD259-77BB-4A40-A985-CB9109D6F030}" type="slidenum">
              <a:rPr lang="en-US" smtClean="0"/>
              <a:t>14</a:t>
            </a:fld>
            <a:endParaRPr lang="en-US"/>
          </a:p>
        </p:txBody>
      </p:sp>
    </p:spTree>
    <p:extLst>
      <p:ext uri="{BB962C8B-B14F-4D97-AF65-F5344CB8AC3E}">
        <p14:creationId xmlns:p14="http://schemas.microsoft.com/office/powerpoint/2010/main" val="410256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C4502-CFD8-B06D-9BA8-CA7DCE21BB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A23359-F567-873F-FB02-B41B4BB03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82C46-D6EA-6CAD-7747-571E6C14E97B}"/>
              </a:ext>
            </a:extLst>
          </p:cNvPr>
          <p:cNvSpPr>
            <a:spLocks noGrp="1"/>
          </p:cNvSpPr>
          <p:nvPr>
            <p:ph type="body" idx="1"/>
          </p:nvPr>
        </p:nvSpPr>
        <p:spPr/>
        <p:txBody>
          <a:bodyPr/>
          <a:lstStyle/>
          <a:p>
            <a:pPr>
              <a:buFont typeface="Arial" panose="020B0604020202020204" pitchFamily="34" charset="0"/>
              <a:buChar char="•"/>
            </a:pPr>
            <a:r>
              <a:rPr lang="fr-FR" dirty="0"/>
              <a:t>Ce diagramme compare SQL et NoSQL sur quatre critères principaux :</a:t>
            </a:r>
          </a:p>
          <a:p>
            <a:pPr marL="742950" lvl="1" indent="-285750">
              <a:buFont typeface="Arial" panose="020B0604020202020204" pitchFamily="34" charset="0"/>
              <a:buChar char="•"/>
            </a:pPr>
            <a:r>
              <a:rPr lang="fr-FR" b="1" dirty="0"/>
              <a:t>Requêtes complexes</a:t>
            </a:r>
            <a:r>
              <a:rPr lang="fr-FR" dirty="0"/>
              <a:t> : SQL excelle grâce aux jointures et relations bien définies, tandis que NoSQL est moins performant pour les opérations relationnelles.</a:t>
            </a:r>
          </a:p>
          <a:p>
            <a:pPr marL="742950" lvl="1" indent="-285750">
              <a:buFont typeface="Arial" panose="020B0604020202020204" pitchFamily="34" charset="0"/>
              <a:buChar char="•"/>
            </a:pPr>
            <a:r>
              <a:rPr lang="fr-FR" b="1" dirty="0"/>
              <a:t>Flexibilité</a:t>
            </a:r>
            <a:r>
              <a:rPr lang="fr-FR" dirty="0"/>
              <a:t> : NoSQL est beaucoup plus flexible grâce à son absence de schéma rigide, contrairement à SQL.</a:t>
            </a:r>
          </a:p>
          <a:p>
            <a:pPr marL="742950" lvl="1" indent="-285750">
              <a:buFont typeface="Arial" panose="020B0604020202020204" pitchFamily="34" charset="0"/>
              <a:buChar char="•"/>
            </a:pPr>
            <a:r>
              <a:rPr lang="fr-FR" b="1" dirty="0"/>
              <a:t>Scalabilité</a:t>
            </a:r>
            <a:r>
              <a:rPr lang="fr-FR" dirty="0"/>
              <a:t> : NoSQL est conçu pour la scalabilité horizontale (ajout de serveurs), alors que SQL privilégie la scalabilité verticale (augmentation des ressources d’un seul serveur).</a:t>
            </a:r>
          </a:p>
          <a:p>
            <a:pPr marL="742950" lvl="1" indent="-285750">
              <a:buFont typeface="Arial" panose="020B0604020202020204" pitchFamily="34" charset="0"/>
              <a:buChar char="•"/>
            </a:pPr>
            <a:r>
              <a:rPr lang="fr-FR" b="1" dirty="0"/>
              <a:t>Performance</a:t>
            </a:r>
            <a:r>
              <a:rPr lang="fr-FR" dirty="0"/>
              <a:t> : Les performances varient selon les cas d’usage, mais NoSQL est optimisé pour les lectures/écritures rapides, tandis que SQL est plus performant pour des analyses complexes.</a:t>
            </a:r>
          </a:p>
          <a:p>
            <a:r>
              <a:rPr lang="fr-FR" b="1" dirty="0"/>
              <a:t>Interprétation :</a:t>
            </a:r>
          </a:p>
          <a:p>
            <a:r>
              <a:rPr lang="fr-FR" dirty="0"/>
              <a:t>"Comme vous pouvez le voir, SQL est plus performant pour gérer des relations complexes, comme lier un utilisateur aux livres qu’il a empruntés. Cependant, pour gérer des données semi-structurées comme les avis utilisateurs ou des recommandations, NoSQL est plus flexible et performant."</a:t>
            </a:r>
          </a:p>
          <a:p>
            <a:endParaRPr lang="en-US" dirty="0"/>
          </a:p>
        </p:txBody>
      </p:sp>
      <p:sp>
        <p:nvSpPr>
          <p:cNvPr id="4" name="Slide Number Placeholder 3">
            <a:extLst>
              <a:ext uri="{FF2B5EF4-FFF2-40B4-BE49-F238E27FC236}">
                <a16:creationId xmlns:a16="http://schemas.microsoft.com/office/drawing/2014/main" id="{C5396649-1FD6-2DA6-ED93-B98398F6798A}"/>
              </a:ext>
            </a:extLst>
          </p:cNvPr>
          <p:cNvSpPr>
            <a:spLocks noGrp="1"/>
          </p:cNvSpPr>
          <p:nvPr>
            <p:ph type="sldNum" sz="quarter" idx="5"/>
          </p:nvPr>
        </p:nvSpPr>
        <p:spPr/>
        <p:txBody>
          <a:bodyPr/>
          <a:lstStyle/>
          <a:p>
            <a:fld id="{9FCAD259-77BB-4A40-A985-CB9109D6F030}" type="slidenum">
              <a:rPr lang="en-US" smtClean="0"/>
              <a:t>15</a:t>
            </a:fld>
            <a:endParaRPr lang="en-US"/>
          </a:p>
        </p:txBody>
      </p:sp>
    </p:spTree>
    <p:extLst>
      <p:ext uri="{BB962C8B-B14F-4D97-AF65-F5344CB8AC3E}">
        <p14:creationId xmlns:p14="http://schemas.microsoft.com/office/powerpoint/2010/main" val="803986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4F5A8-02DD-DB1D-82CA-8CF601A57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D62EC-54D3-52E0-8AF3-8DD5515994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3AA76-9B08-C8E3-B0FF-E6317CBA56EF}"/>
              </a:ext>
            </a:extLst>
          </p:cNvPr>
          <p:cNvSpPr>
            <a:spLocks noGrp="1"/>
          </p:cNvSpPr>
          <p:nvPr>
            <p:ph type="body" idx="1"/>
          </p:nvPr>
        </p:nvSpPr>
        <p:spPr/>
        <p:txBody>
          <a:bodyPr/>
          <a:lstStyle/>
          <a:p>
            <a:r>
              <a:rPr lang="fr-FR" b="1" dirty="0"/>
              <a:t>Explication du contenu :</a:t>
            </a:r>
          </a:p>
          <a:p>
            <a:pPr>
              <a:buFont typeface="Arial" panose="020B0604020202020204" pitchFamily="34" charset="0"/>
              <a:buChar char="•"/>
            </a:pPr>
            <a:r>
              <a:rPr lang="fr-FR" dirty="0"/>
              <a:t>Ce diagramme montre la répartition des cas d’utilisation entre SQL et NoSQL dans le contexte de la bibliothèque numérique :</a:t>
            </a:r>
          </a:p>
          <a:p>
            <a:pPr marL="742950" lvl="1" indent="-285750">
              <a:buFont typeface="Arial" panose="020B0604020202020204" pitchFamily="34" charset="0"/>
              <a:buChar char="•"/>
            </a:pPr>
            <a:r>
              <a:rPr lang="fr-FR" b="1" dirty="0"/>
              <a:t>60% SQL</a:t>
            </a:r>
            <a:r>
              <a:rPr lang="fr-FR" dirty="0"/>
              <a:t> : Gestion des utilisateurs, des livres et des relations complexes entre ces entités.</a:t>
            </a:r>
          </a:p>
          <a:p>
            <a:pPr marL="742950" lvl="1" indent="-285750">
              <a:buFont typeface="Arial" panose="020B0604020202020204" pitchFamily="34" charset="0"/>
              <a:buChar char="•"/>
            </a:pPr>
            <a:r>
              <a:rPr lang="fr-FR" b="1" dirty="0"/>
              <a:t>40% NoSQL</a:t>
            </a:r>
            <a:r>
              <a:rPr lang="fr-FR" dirty="0"/>
              <a:t> : Gestion des avis utilisateurs et des recommandations.</a:t>
            </a:r>
          </a:p>
          <a:p>
            <a:r>
              <a:rPr lang="fr-FR" b="1" dirty="0"/>
              <a:t>Interprétation :</a:t>
            </a:r>
          </a:p>
          <a:p>
            <a:r>
              <a:rPr lang="fr-FR" dirty="0"/>
              <a:t>"Dans notre cas d’usage, SQL occupe une part majoritaire car il gère les relations structurées et garantit l’intégrité des données. Cependant, NoSQL est indispensable pour gérer des données semi-structurées ou non structurées, comme les avis et les recommandations, tout en offrant une scalabilité et une rapidité optimales."</a:t>
            </a:r>
          </a:p>
          <a:p>
            <a:endParaRPr lang="en-US" dirty="0"/>
          </a:p>
        </p:txBody>
      </p:sp>
      <p:sp>
        <p:nvSpPr>
          <p:cNvPr id="4" name="Slide Number Placeholder 3">
            <a:extLst>
              <a:ext uri="{FF2B5EF4-FFF2-40B4-BE49-F238E27FC236}">
                <a16:creationId xmlns:a16="http://schemas.microsoft.com/office/drawing/2014/main" id="{211746CC-64ED-E523-A73E-06A637DE5BDA}"/>
              </a:ext>
            </a:extLst>
          </p:cNvPr>
          <p:cNvSpPr>
            <a:spLocks noGrp="1"/>
          </p:cNvSpPr>
          <p:nvPr>
            <p:ph type="sldNum" sz="quarter" idx="5"/>
          </p:nvPr>
        </p:nvSpPr>
        <p:spPr/>
        <p:txBody>
          <a:bodyPr/>
          <a:lstStyle/>
          <a:p>
            <a:fld id="{9FCAD259-77BB-4A40-A985-CB9109D6F030}" type="slidenum">
              <a:rPr lang="en-US" smtClean="0"/>
              <a:t>16</a:t>
            </a:fld>
            <a:endParaRPr lang="en-US"/>
          </a:p>
        </p:txBody>
      </p:sp>
    </p:spTree>
    <p:extLst>
      <p:ext uri="{BB962C8B-B14F-4D97-AF65-F5344CB8AC3E}">
        <p14:creationId xmlns:p14="http://schemas.microsoft.com/office/powerpoint/2010/main" val="2649159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Voici le plan de ma présentation. Je vais commencer par expliquer ce que sont les bases de données SQL et NoSQL, leurs principes, passant par le cas d’usage . Ensuite, je vais comparer leurs performances dans le contexte d’une bibliothèque numérique. Enfin, je conclurai en présentant une recommandation adaptée.</a:t>
            </a:r>
            <a:endParaRPr lang="en-US" dirty="0"/>
          </a:p>
        </p:txBody>
      </p:sp>
      <p:sp>
        <p:nvSpPr>
          <p:cNvPr id="4" name="Slide Number Placeholder 3"/>
          <p:cNvSpPr>
            <a:spLocks noGrp="1"/>
          </p:cNvSpPr>
          <p:nvPr>
            <p:ph type="sldNum" sz="quarter" idx="5"/>
          </p:nvPr>
        </p:nvSpPr>
        <p:spPr/>
        <p:txBody>
          <a:bodyPr/>
          <a:lstStyle/>
          <a:p>
            <a:fld id="{9FCAD259-77BB-4A40-A985-CB9109D6F030}" type="slidenum">
              <a:rPr lang="en-US" smtClean="0"/>
              <a:t>2</a:t>
            </a:fld>
            <a:endParaRPr lang="en-US"/>
          </a:p>
        </p:txBody>
      </p:sp>
    </p:spTree>
    <p:extLst>
      <p:ext uri="{BB962C8B-B14F-4D97-AF65-F5344CB8AC3E}">
        <p14:creationId xmlns:p14="http://schemas.microsoft.com/office/powerpoint/2010/main" val="271904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sont conçues pour gérer des données bien structurées, organisées en tables avec des relations</a:t>
            </a:r>
            <a:endParaRPr lang="en-US" dirty="0"/>
          </a:p>
        </p:txBody>
      </p:sp>
      <p:sp>
        <p:nvSpPr>
          <p:cNvPr id="4" name="Slide Number Placeholder 3"/>
          <p:cNvSpPr>
            <a:spLocks noGrp="1"/>
          </p:cNvSpPr>
          <p:nvPr>
            <p:ph type="sldNum" sz="quarter" idx="5"/>
          </p:nvPr>
        </p:nvSpPr>
        <p:spPr/>
        <p:txBody>
          <a:bodyPr/>
          <a:lstStyle/>
          <a:p>
            <a:fld id="{9FCAD259-77BB-4A40-A985-CB9109D6F030}" type="slidenum">
              <a:rPr lang="en-US" smtClean="0"/>
              <a:t>4</a:t>
            </a:fld>
            <a:endParaRPr lang="en-US"/>
          </a:p>
        </p:txBody>
      </p:sp>
    </p:spTree>
    <p:extLst>
      <p:ext uri="{BB962C8B-B14F-4D97-AF65-F5344CB8AC3E}">
        <p14:creationId xmlns:p14="http://schemas.microsoft.com/office/powerpoint/2010/main" val="23576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 Leur modèle ACID garantit la cohérence et l'intégrité des données, ce qui est essentiel dans des systèmes comme une bibliothèque numérique où l'on doit éviter les conflits dans les emprunts ou les retours de livres.</a:t>
            </a:r>
          </a:p>
          <a:p>
            <a:r>
              <a:rPr lang="fr-FR" b="1" dirty="0"/>
              <a:t>* Exemple :</a:t>
            </a:r>
            <a:br>
              <a:rPr lang="fr-FR" dirty="0"/>
            </a:br>
            <a:r>
              <a:rPr lang="fr-FR" dirty="0"/>
              <a:t>Un utilisateur emprunte un livre, et cette transaction comprend deux étapes :</a:t>
            </a:r>
          </a:p>
          <a:p>
            <a:pPr>
              <a:buFont typeface="+mj-lt"/>
              <a:buAutoNum type="arabicPeriod"/>
            </a:pPr>
            <a:r>
              <a:rPr lang="fr-FR" dirty="0"/>
              <a:t>Décrémenter le nombre de copies disponibles pour ce livre.</a:t>
            </a:r>
          </a:p>
          <a:p>
            <a:pPr>
              <a:buFont typeface="+mj-lt"/>
              <a:buAutoNum type="arabicPeriod"/>
            </a:pPr>
            <a:r>
              <a:rPr lang="fr-FR" dirty="0"/>
              <a:t>Ajouter un enregistrement dans la table </a:t>
            </a:r>
            <a:r>
              <a:rPr lang="fr-FR" dirty="0" err="1"/>
              <a:t>borrowed_books</a:t>
            </a:r>
            <a:r>
              <a:rPr lang="fr-FR" dirty="0"/>
              <a:t> pour cet utilisateur.</a:t>
            </a:r>
          </a:p>
          <a:p>
            <a:r>
              <a:rPr lang="fr-FR" dirty="0"/>
              <a:t>Si une des étapes échoue (par exemple, l'ajout dans </a:t>
            </a:r>
            <a:r>
              <a:rPr lang="fr-FR" dirty="0" err="1"/>
              <a:t>borrowed_books</a:t>
            </a:r>
            <a:r>
              <a:rPr lang="fr-FR" dirty="0"/>
              <a:t>), alors </a:t>
            </a:r>
            <a:r>
              <a:rPr lang="fr-FR" b="1" dirty="0"/>
              <a:t>aucun changement ne sera effectué</a:t>
            </a:r>
            <a:r>
              <a:rPr lang="fr-FR" dirty="0"/>
              <a:t>.</a:t>
            </a:r>
          </a:p>
          <a:p>
            <a:endParaRPr lang="fr-FR" dirty="0"/>
          </a:p>
          <a:p>
            <a:r>
              <a:rPr lang="fr-FR" dirty="0"/>
              <a:t>*</a:t>
            </a:r>
            <a:r>
              <a:rPr lang="fr-FR" b="1" dirty="0"/>
              <a:t>Exemple :</a:t>
            </a:r>
            <a:br>
              <a:rPr lang="fr-FR" dirty="0"/>
            </a:br>
            <a:r>
              <a:rPr lang="fr-FR" dirty="0"/>
              <a:t>Un utilisateur essaie d'emprunter un livre inexistant (ID non présent dans la table books). Grâce à la clé étrangère </a:t>
            </a:r>
            <a:r>
              <a:rPr lang="fr-FR" dirty="0" err="1"/>
              <a:t>book_id</a:t>
            </a:r>
            <a:r>
              <a:rPr lang="fr-FR" dirty="0"/>
              <a:t> dans la table </a:t>
            </a:r>
            <a:r>
              <a:rPr lang="fr-FR" dirty="0" err="1"/>
              <a:t>borrowed_books</a:t>
            </a:r>
            <a:r>
              <a:rPr lang="fr-FR" dirty="0"/>
              <a:t>, la transaction échoue, et aucune donnée incohérente n'est insérée. </a:t>
            </a:r>
          </a:p>
          <a:p>
            <a:r>
              <a:rPr lang="fr-FR" dirty="0"/>
              <a:t>Si </a:t>
            </a:r>
            <a:r>
              <a:rPr lang="fr-FR" dirty="0" err="1"/>
              <a:t>book_id</a:t>
            </a:r>
            <a:r>
              <a:rPr lang="fr-FR" dirty="0"/>
              <a:t> = 1 n’existe pas dans la table books, la base refuse l’opération, garantissant la cohérence des données.</a:t>
            </a:r>
          </a:p>
          <a:p>
            <a:endParaRPr lang="fr-FR" dirty="0"/>
          </a:p>
          <a:p>
            <a:r>
              <a:rPr lang="fr-FR" dirty="0"/>
              <a:t>*</a:t>
            </a:r>
            <a:r>
              <a:rPr lang="fr-FR" b="1" dirty="0"/>
              <a:t>Exemple :</a:t>
            </a:r>
            <a:br>
              <a:rPr lang="fr-FR" dirty="0"/>
            </a:br>
            <a:r>
              <a:rPr lang="fr-FR" dirty="0"/>
              <a:t>Deux utilisateurs essaient d’emprunter le même livre au même moment, mais il ne reste qu'une seule copie disponible. SQL garantit que </a:t>
            </a:r>
            <a:r>
              <a:rPr lang="fr-FR" b="1" dirty="0"/>
              <a:t>seule une transaction sera validée</a:t>
            </a:r>
            <a:r>
              <a:rPr lang="fr-FR" dirty="0"/>
              <a:t>. L'autre transaction échouera pour cause de disponibilité insuffisante. (La base gère cela via des </a:t>
            </a:r>
            <a:r>
              <a:rPr lang="fr-FR" b="1" dirty="0"/>
              <a:t>verrous (locks)</a:t>
            </a:r>
            <a:r>
              <a:rPr lang="fr-FR" dirty="0"/>
              <a:t> pour garantir que les transactions sont isolées.)</a:t>
            </a:r>
          </a:p>
          <a:p>
            <a:r>
              <a:rPr lang="fr-FR" dirty="0"/>
              <a:t>*</a:t>
            </a:r>
            <a:r>
              <a:rPr lang="fr-FR" b="1" dirty="0"/>
              <a:t>Exemple :</a:t>
            </a:r>
            <a:br>
              <a:rPr lang="fr-FR" dirty="0"/>
            </a:br>
            <a:r>
              <a:rPr lang="fr-FR" dirty="0"/>
              <a:t>Un utilisateur retourne un livre, ce qui :</a:t>
            </a:r>
          </a:p>
          <a:p>
            <a:pPr>
              <a:buFont typeface="+mj-lt"/>
              <a:buAutoNum type="arabicPeriod"/>
            </a:pPr>
            <a:r>
              <a:rPr lang="fr-FR" dirty="0"/>
              <a:t>Incrémente le nombre de copies disponibles dans la table books.</a:t>
            </a:r>
          </a:p>
          <a:p>
            <a:pPr>
              <a:buFont typeface="+mj-lt"/>
              <a:buAutoNum type="arabicPeriod"/>
            </a:pPr>
            <a:r>
              <a:rPr lang="fr-FR" dirty="0"/>
              <a:t>Supprime l’enregistrement correspondant dans la table </a:t>
            </a:r>
            <a:r>
              <a:rPr lang="fr-FR" dirty="0" err="1"/>
              <a:t>borrowed_books</a:t>
            </a:r>
            <a:r>
              <a:rPr lang="fr-FR" dirty="0"/>
              <a:t>.</a:t>
            </a:r>
          </a:p>
          <a:p>
            <a:r>
              <a:rPr lang="fr-FR" dirty="0"/>
              <a:t>Une fois la transaction validée, les modifications sont enregistrées sur le disque et ne peuvent être perdues, même si le serveur tombe en panne juste après.(Après la validation (COMMIT), les modifications sont sauvegardées sur le disque, garantissant la </a:t>
            </a:r>
            <a:r>
              <a:rPr lang="fr-FR" b="1" dirty="0"/>
              <a:t>durabilité</a:t>
            </a:r>
            <a:r>
              <a:rPr lang="fr-FR" dirty="0"/>
              <a:t>.)</a:t>
            </a:r>
          </a:p>
          <a:p>
            <a:br>
              <a:rPr lang="fr-FR" dirty="0"/>
            </a:br>
            <a:endParaRPr lang="fr-FR" dirty="0"/>
          </a:p>
          <a:p>
            <a:endParaRPr lang="en-US" dirty="0"/>
          </a:p>
        </p:txBody>
      </p:sp>
      <p:sp>
        <p:nvSpPr>
          <p:cNvPr id="4" name="Slide Number Placeholder 3"/>
          <p:cNvSpPr>
            <a:spLocks noGrp="1"/>
          </p:cNvSpPr>
          <p:nvPr>
            <p:ph type="sldNum" sz="quarter" idx="5"/>
          </p:nvPr>
        </p:nvSpPr>
        <p:spPr/>
        <p:txBody>
          <a:bodyPr/>
          <a:lstStyle/>
          <a:p>
            <a:fld id="{9FCAD259-77BB-4A40-A985-CB9109D6F030}" type="slidenum">
              <a:rPr lang="en-US" smtClean="0"/>
              <a:t>5</a:t>
            </a:fld>
            <a:endParaRPr lang="en-US"/>
          </a:p>
        </p:txBody>
      </p:sp>
    </p:spTree>
    <p:extLst>
      <p:ext uri="{BB962C8B-B14F-4D97-AF65-F5344CB8AC3E}">
        <p14:creationId xmlns:p14="http://schemas.microsoft.com/office/powerpoint/2010/main" val="3111902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*Exemple : Dans une bibliothèque numérique, si un utilisateur souhaite accéder aux avis sur un livre alors qu’un serveur est hors ligne, la base NoSQL (comme MongoDB) renverra toujours les données disponibles sur d'autres serveurs.</a:t>
            </a:r>
          </a:p>
          <a:p>
            <a:r>
              <a:rPr lang="fr-FR" dirty="0"/>
              <a:t>*Exemple : Lorsqu’un utilisateur ajoute un avis, il peut ne pas apparaître immédiatement dans toutes les copies de la base, car les mises à jour se propagent progressivement entre les serveurs.</a:t>
            </a:r>
          </a:p>
          <a:p>
            <a:r>
              <a:rPr lang="fr-FR"/>
              <a:t>Exemple </a:t>
            </a:r>
            <a:r>
              <a:rPr lang="fr-FR" dirty="0"/>
              <a:t>: Si un avis est ajouté ou modifié, tous les nœuds finiront par contenir les mêmes données, mais pas immédiatement.</a:t>
            </a:r>
            <a:endParaRPr lang="en-US" dirty="0"/>
          </a:p>
        </p:txBody>
      </p:sp>
      <p:sp>
        <p:nvSpPr>
          <p:cNvPr id="4" name="Slide Number Placeholder 3"/>
          <p:cNvSpPr>
            <a:spLocks noGrp="1"/>
          </p:cNvSpPr>
          <p:nvPr>
            <p:ph type="sldNum" sz="quarter" idx="5"/>
          </p:nvPr>
        </p:nvSpPr>
        <p:spPr/>
        <p:txBody>
          <a:bodyPr/>
          <a:lstStyle/>
          <a:p>
            <a:fld id="{9FCAD259-77BB-4A40-A985-CB9109D6F030}" type="slidenum">
              <a:rPr lang="en-US" smtClean="0"/>
              <a:t>7</a:t>
            </a:fld>
            <a:endParaRPr lang="en-US"/>
          </a:p>
        </p:txBody>
      </p:sp>
    </p:spTree>
    <p:extLst>
      <p:ext uri="{BB962C8B-B14F-4D97-AF65-F5344CB8AC3E}">
        <p14:creationId xmlns:p14="http://schemas.microsoft.com/office/powerpoint/2010/main" val="333203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les </a:t>
            </a:r>
            <a:r>
              <a:rPr lang="fr-FR" b="1" dirty="0"/>
              <a:t>avis des utilisateurs</a:t>
            </a:r>
            <a:r>
              <a:rPr lang="fr-FR" dirty="0"/>
              <a:t> peuvent être considérés comme des </a:t>
            </a:r>
            <a:r>
              <a:rPr lang="fr-FR" b="1" dirty="0"/>
              <a:t>données non structurées</a:t>
            </a:r>
            <a:r>
              <a:rPr lang="fr-FR" dirty="0"/>
              <a:t>, car ils incluent généralement du texte libre dans le champ </a:t>
            </a:r>
            <a:r>
              <a:rPr lang="fr-FR" i="1" dirty="0" err="1"/>
              <a:t>Review_Text</a:t>
            </a:r>
            <a:r>
              <a:rPr lang="fr-FR" dirty="0"/>
              <a:t>. Ce type de données n'a pas de structure prédéfinie et peut varier en contenu et en longueur</a:t>
            </a:r>
            <a:endParaRPr lang="en-US" dirty="0"/>
          </a:p>
        </p:txBody>
      </p:sp>
      <p:sp>
        <p:nvSpPr>
          <p:cNvPr id="4" name="Slide Number Placeholder 3"/>
          <p:cNvSpPr>
            <a:spLocks noGrp="1"/>
          </p:cNvSpPr>
          <p:nvPr>
            <p:ph type="sldNum" sz="quarter" idx="5"/>
          </p:nvPr>
        </p:nvSpPr>
        <p:spPr/>
        <p:txBody>
          <a:bodyPr/>
          <a:lstStyle/>
          <a:p>
            <a:fld id="{9FCAD259-77BB-4A40-A985-CB9109D6F030}" type="slidenum">
              <a:rPr lang="en-US" smtClean="0"/>
              <a:t>9</a:t>
            </a:fld>
            <a:endParaRPr lang="en-US"/>
          </a:p>
        </p:txBody>
      </p:sp>
    </p:spTree>
    <p:extLst>
      <p:ext uri="{BB962C8B-B14F-4D97-AF65-F5344CB8AC3E}">
        <p14:creationId xmlns:p14="http://schemas.microsoft.com/office/powerpoint/2010/main" val="686038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83B1B-2E59-F88F-7C0F-AC90CF50DE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2F0600-4601-8C45-C0EC-1E9EF746B7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84ECCA-6868-6697-C0FC-B376BC61C545}"/>
              </a:ext>
            </a:extLst>
          </p:cNvPr>
          <p:cNvSpPr>
            <a:spLocks noGrp="1"/>
          </p:cNvSpPr>
          <p:nvPr>
            <p:ph type="body" idx="1"/>
          </p:nvPr>
        </p:nvSpPr>
        <p:spPr/>
        <p:txBody>
          <a:bodyPr/>
          <a:lstStyle/>
          <a:p>
            <a:r>
              <a:rPr lang="fr-FR" dirty="0"/>
              <a:t>1-Les bases relationnelles sont idéales pour gérer les relations structurées entre les utilisateurs, les livres, les avis, et les recommandations :</a:t>
            </a:r>
          </a:p>
          <a:p>
            <a:pPr>
              <a:buFont typeface="Arial" panose="020B0604020202020204" pitchFamily="34" charset="0"/>
              <a:buChar char="•"/>
            </a:pPr>
            <a:r>
              <a:rPr lang="fr-FR" b="1" dirty="0"/>
              <a:t>Relation 1-N</a:t>
            </a:r>
            <a:r>
              <a:rPr lang="fr-FR" dirty="0"/>
              <a:t> : Un utilisateur peut soumettre plusieurs avis.</a:t>
            </a:r>
          </a:p>
          <a:p>
            <a:pPr>
              <a:buFont typeface="Arial" panose="020B0604020202020204" pitchFamily="34" charset="0"/>
              <a:buChar char="•"/>
            </a:pPr>
            <a:r>
              <a:rPr lang="fr-FR" b="1" dirty="0"/>
              <a:t>Relation N-N</a:t>
            </a:r>
            <a:r>
              <a:rPr lang="fr-FR" dirty="0"/>
              <a:t> : Les livres peuvent être recommandés à plusieurs utilisateurs.</a:t>
            </a:r>
          </a:p>
          <a:p>
            <a:r>
              <a:rPr lang="fr-FR" dirty="0"/>
              <a:t>2-SQL gère efficacement les requêtes complexes grâce aux jointures et index :</a:t>
            </a:r>
          </a:p>
          <a:p>
            <a:pPr>
              <a:buFont typeface="Arial" panose="020B0604020202020204" pitchFamily="34" charset="0"/>
              <a:buChar char="•"/>
            </a:pPr>
            <a:r>
              <a:rPr lang="fr-FR" dirty="0"/>
              <a:t>Recherche d’un livre par genre ou année de publication.</a:t>
            </a:r>
          </a:p>
          <a:p>
            <a:pPr>
              <a:buFont typeface="Arial" panose="020B0604020202020204" pitchFamily="34" charset="0"/>
              <a:buChar char="•"/>
            </a:pPr>
            <a:r>
              <a:rPr lang="fr-FR" dirty="0"/>
              <a:t>Analyse des évaluations moyennes pour chaque livre.</a:t>
            </a:r>
          </a:p>
          <a:p>
            <a:pPr>
              <a:buFont typeface="Arial" panose="020B0604020202020204" pitchFamily="34" charset="0"/>
              <a:buNone/>
            </a:pPr>
            <a:endParaRPr lang="fr-FR" dirty="0"/>
          </a:p>
          <a:p>
            <a:endParaRPr lang="en-US" dirty="0"/>
          </a:p>
        </p:txBody>
      </p:sp>
      <p:sp>
        <p:nvSpPr>
          <p:cNvPr id="4" name="Slide Number Placeholder 3">
            <a:extLst>
              <a:ext uri="{FF2B5EF4-FFF2-40B4-BE49-F238E27FC236}">
                <a16:creationId xmlns:a16="http://schemas.microsoft.com/office/drawing/2014/main" id="{D654A26E-837B-A683-684A-B93456C98992}"/>
              </a:ext>
            </a:extLst>
          </p:cNvPr>
          <p:cNvSpPr>
            <a:spLocks noGrp="1"/>
          </p:cNvSpPr>
          <p:nvPr>
            <p:ph type="sldNum" sz="quarter" idx="5"/>
          </p:nvPr>
        </p:nvSpPr>
        <p:spPr/>
        <p:txBody>
          <a:bodyPr/>
          <a:lstStyle/>
          <a:p>
            <a:fld id="{9FCAD259-77BB-4A40-A985-CB9109D6F030}" type="slidenum">
              <a:rPr lang="en-US" smtClean="0"/>
              <a:t>11</a:t>
            </a:fld>
            <a:endParaRPr lang="en-US"/>
          </a:p>
        </p:txBody>
      </p:sp>
    </p:spTree>
    <p:extLst>
      <p:ext uri="{BB962C8B-B14F-4D97-AF65-F5344CB8AC3E}">
        <p14:creationId xmlns:p14="http://schemas.microsoft.com/office/powerpoint/2010/main" val="201620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302F-74C5-CF53-8CB4-13BF4550AB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90D473-B197-1F96-754E-160DA4E7C9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81A1E-8169-3B59-ADCC-80790F8CE8BD}"/>
              </a:ext>
            </a:extLst>
          </p:cNvPr>
          <p:cNvSpPr>
            <a:spLocks noGrp="1"/>
          </p:cNvSpPr>
          <p:nvPr>
            <p:ph type="body" idx="1"/>
          </p:nvPr>
        </p:nvSpPr>
        <p:spPr/>
        <p:txBody>
          <a:bodyPr/>
          <a:lstStyle/>
          <a:p>
            <a:r>
              <a:rPr lang="fr-FR" dirty="0"/>
              <a:t>3-Dans notre cas d’utilisation, nous travaillons avec un ensemble de données relativement petit (moins de 1 Mo). Donc, même si nous avons un grand nombre d’utilisateurs ou effectuons des requêtes complexes, notre serveur reste suffisamment performant.</a:t>
            </a:r>
          </a:p>
          <a:p>
            <a:r>
              <a:rPr lang="fr-FR" dirty="0"/>
              <a:t>4-Atomicité, cohérence, isolation et durabilité assurent la fiabilité des transactions.</a:t>
            </a:r>
            <a:endParaRPr lang="en-US" dirty="0"/>
          </a:p>
        </p:txBody>
      </p:sp>
      <p:sp>
        <p:nvSpPr>
          <p:cNvPr id="4" name="Slide Number Placeholder 3">
            <a:extLst>
              <a:ext uri="{FF2B5EF4-FFF2-40B4-BE49-F238E27FC236}">
                <a16:creationId xmlns:a16="http://schemas.microsoft.com/office/drawing/2014/main" id="{A13082A8-5D6B-66D7-9294-42D2663EED3A}"/>
              </a:ext>
            </a:extLst>
          </p:cNvPr>
          <p:cNvSpPr>
            <a:spLocks noGrp="1"/>
          </p:cNvSpPr>
          <p:nvPr>
            <p:ph type="sldNum" sz="quarter" idx="5"/>
          </p:nvPr>
        </p:nvSpPr>
        <p:spPr/>
        <p:txBody>
          <a:bodyPr/>
          <a:lstStyle/>
          <a:p>
            <a:fld id="{9FCAD259-77BB-4A40-A985-CB9109D6F030}" type="slidenum">
              <a:rPr lang="en-US" smtClean="0"/>
              <a:t>12</a:t>
            </a:fld>
            <a:endParaRPr lang="en-US"/>
          </a:p>
        </p:txBody>
      </p:sp>
    </p:spTree>
    <p:extLst>
      <p:ext uri="{BB962C8B-B14F-4D97-AF65-F5344CB8AC3E}">
        <p14:creationId xmlns:p14="http://schemas.microsoft.com/office/powerpoint/2010/main" val="1434635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C348F-89C2-2E8D-BDEC-4A1740BBF2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BE02A-DE28-8A8E-4AFA-0535E954FD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2053B7-A0EA-3CD9-BE47-446D51C9405B}"/>
              </a:ext>
            </a:extLst>
          </p:cNvPr>
          <p:cNvSpPr>
            <a:spLocks noGrp="1"/>
          </p:cNvSpPr>
          <p:nvPr>
            <p:ph type="body" idx="1"/>
          </p:nvPr>
        </p:nvSpPr>
        <p:spPr/>
        <p:txBody>
          <a:bodyPr/>
          <a:lstStyle/>
          <a:p>
            <a:r>
              <a:rPr lang="fr-FR" dirty="0"/>
              <a:t>"Voici un exemple simple d’insertion d’un document dans MongoDB :</a:t>
            </a:r>
          </a:p>
          <a:p>
            <a:pPr>
              <a:buFont typeface="Arial" panose="020B0604020202020204" pitchFamily="34" charset="0"/>
              <a:buChar char="•"/>
            </a:pPr>
            <a:r>
              <a:rPr lang="fr-FR" dirty="0"/>
              <a:t>Nous insérons un livre avec différents attributs comme </a:t>
            </a:r>
            <a:r>
              <a:rPr lang="fr-FR" dirty="0" err="1"/>
              <a:t>Book_ID</a:t>
            </a:r>
            <a:r>
              <a:rPr lang="fr-FR" dirty="0"/>
              <a:t>, </a:t>
            </a:r>
            <a:r>
              <a:rPr lang="fr-FR" dirty="0" err="1"/>
              <a:t>Title</a:t>
            </a:r>
            <a:r>
              <a:rPr lang="fr-FR" dirty="0"/>
              <a:t>, </a:t>
            </a:r>
            <a:r>
              <a:rPr lang="fr-FR" dirty="0" err="1"/>
              <a:t>Author</a:t>
            </a:r>
            <a:r>
              <a:rPr lang="fr-FR" dirty="0"/>
              <a:t>, Genre et </a:t>
            </a:r>
            <a:r>
              <a:rPr lang="fr-FR" dirty="0" err="1"/>
              <a:t>Publication_Year</a:t>
            </a:r>
            <a:r>
              <a:rPr lang="fr-FR" dirty="0"/>
              <a:t>.</a:t>
            </a:r>
          </a:p>
          <a:p>
            <a:pPr>
              <a:buFont typeface="Arial" panose="020B0604020202020204" pitchFamily="34" charset="0"/>
              <a:buChar char="•"/>
            </a:pPr>
            <a:r>
              <a:rPr lang="fr-FR" dirty="0"/>
              <a:t>Le champ </a:t>
            </a:r>
            <a:r>
              <a:rPr lang="fr-FR" dirty="0" err="1"/>
              <a:t>Reviews</a:t>
            </a:r>
            <a:r>
              <a:rPr lang="fr-FR" dirty="0"/>
              <a:t> est une sous-structure qui contient des informations comme l'ID de l'utilisateur, une note et un commentaire.</a:t>
            </a:r>
            <a:br>
              <a:rPr lang="fr-FR" dirty="0"/>
            </a:br>
            <a:r>
              <a:rPr lang="fr-FR" dirty="0"/>
              <a:t>Cela montre la flexibilité de MongoDB, car on peut inclure des sous-documents sans définir de contraintes rigides.</a:t>
            </a:r>
          </a:p>
          <a:p>
            <a:pPr>
              <a:buFont typeface="Arial" panose="020B0604020202020204" pitchFamily="34" charset="0"/>
              <a:buNone/>
            </a:pPr>
            <a:r>
              <a:rPr lang="fr-FR" dirty="0"/>
              <a:t>*Le deuxième point est la </a:t>
            </a:r>
            <a:r>
              <a:rPr lang="fr-FR" b="1" dirty="0"/>
              <a:t>scalabilité horizontale</a:t>
            </a:r>
            <a:r>
              <a:rPr lang="fr-FR" dirty="0"/>
              <a:t>. Contrairement aux bases SQL traditionnelles qui ont du mal à évoluer horizontalement, les bases NoSQL comme MongoDB répartissent les données sur plusieurs serveurs, appelés nœuds.</a:t>
            </a:r>
            <a:br>
              <a:rPr lang="fr-FR" dirty="0"/>
            </a:br>
            <a:r>
              <a:rPr lang="fr-FR" dirty="0"/>
              <a:t>C'est particulièrement utile pour des cas d'usage à grande échelle, comme la gestion des recommandations ou des avis d’utilisateurs."</a:t>
            </a:r>
          </a:p>
        </p:txBody>
      </p:sp>
      <p:sp>
        <p:nvSpPr>
          <p:cNvPr id="4" name="Slide Number Placeholder 3">
            <a:extLst>
              <a:ext uri="{FF2B5EF4-FFF2-40B4-BE49-F238E27FC236}">
                <a16:creationId xmlns:a16="http://schemas.microsoft.com/office/drawing/2014/main" id="{C34CA048-E6D5-8958-6095-D54E48B5982E}"/>
              </a:ext>
            </a:extLst>
          </p:cNvPr>
          <p:cNvSpPr>
            <a:spLocks noGrp="1"/>
          </p:cNvSpPr>
          <p:nvPr>
            <p:ph type="sldNum" sz="quarter" idx="5"/>
          </p:nvPr>
        </p:nvSpPr>
        <p:spPr/>
        <p:txBody>
          <a:bodyPr/>
          <a:lstStyle/>
          <a:p>
            <a:fld id="{9FCAD259-77BB-4A40-A985-CB9109D6F030}" type="slidenum">
              <a:rPr lang="en-US" smtClean="0"/>
              <a:t>13</a:t>
            </a:fld>
            <a:endParaRPr lang="en-US"/>
          </a:p>
        </p:txBody>
      </p:sp>
    </p:spTree>
    <p:extLst>
      <p:ext uri="{BB962C8B-B14F-4D97-AF65-F5344CB8AC3E}">
        <p14:creationId xmlns:p14="http://schemas.microsoft.com/office/powerpoint/2010/main" val="4101686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0821-0409-B2ED-CAFB-81F3CC881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4DA2BF-DA3E-90B2-20A3-5F4812BE72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AFD42C-7A23-82C6-AD9E-1E7AA2D6EE57}"/>
              </a:ext>
            </a:extLst>
          </p:cNvPr>
          <p:cNvSpPr>
            <a:spLocks noGrp="1"/>
          </p:cNvSpPr>
          <p:nvPr>
            <p:ph type="dt" sz="half" idx="10"/>
          </p:nvPr>
        </p:nvSpPr>
        <p:spPr/>
        <p:txBody>
          <a:bodyPr/>
          <a:lstStyle/>
          <a:p>
            <a:fld id="{2A99AB3A-50EA-4F79-B1FA-85B1AA25E3BE}" type="datetimeFigureOut">
              <a:rPr lang="en-US" smtClean="0"/>
              <a:t>12/5/2024</a:t>
            </a:fld>
            <a:endParaRPr lang="en-US"/>
          </a:p>
        </p:txBody>
      </p:sp>
      <p:sp>
        <p:nvSpPr>
          <p:cNvPr id="5" name="Footer Placeholder 4">
            <a:extLst>
              <a:ext uri="{FF2B5EF4-FFF2-40B4-BE49-F238E27FC236}">
                <a16:creationId xmlns:a16="http://schemas.microsoft.com/office/drawing/2014/main" id="{CDA0D7E1-8069-EBB9-2EE1-13B407A13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54BA4-A71F-CDD4-A673-1B661B75FE74}"/>
              </a:ext>
            </a:extLst>
          </p:cNvPr>
          <p:cNvSpPr>
            <a:spLocks noGrp="1"/>
          </p:cNvSpPr>
          <p:nvPr>
            <p:ph type="sldNum" sz="quarter" idx="12"/>
          </p:nvPr>
        </p:nvSpPr>
        <p:spPr/>
        <p:txBody>
          <a:bodyPr/>
          <a:lstStyle/>
          <a:p>
            <a:fld id="{D1F73875-5A01-46B8-9745-F1F629F7E0CC}" type="slidenum">
              <a:rPr lang="en-US" smtClean="0"/>
              <a:t>‹#›</a:t>
            </a:fld>
            <a:endParaRPr lang="en-US"/>
          </a:p>
        </p:txBody>
      </p:sp>
    </p:spTree>
    <p:extLst>
      <p:ext uri="{BB962C8B-B14F-4D97-AF65-F5344CB8AC3E}">
        <p14:creationId xmlns:p14="http://schemas.microsoft.com/office/powerpoint/2010/main" val="287919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C9AA9-2618-A11F-9F62-2D4D13710D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B04C03-7278-E929-93BB-2E4CEEA0B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2577B-78CD-DFDD-C58D-2929469BFBAC}"/>
              </a:ext>
            </a:extLst>
          </p:cNvPr>
          <p:cNvSpPr>
            <a:spLocks noGrp="1"/>
          </p:cNvSpPr>
          <p:nvPr>
            <p:ph type="dt" sz="half" idx="10"/>
          </p:nvPr>
        </p:nvSpPr>
        <p:spPr/>
        <p:txBody>
          <a:bodyPr/>
          <a:lstStyle/>
          <a:p>
            <a:fld id="{2A99AB3A-50EA-4F79-B1FA-85B1AA25E3BE}" type="datetimeFigureOut">
              <a:rPr lang="en-US" smtClean="0"/>
              <a:t>12/5/2024</a:t>
            </a:fld>
            <a:endParaRPr lang="en-US"/>
          </a:p>
        </p:txBody>
      </p:sp>
      <p:sp>
        <p:nvSpPr>
          <p:cNvPr id="5" name="Footer Placeholder 4">
            <a:extLst>
              <a:ext uri="{FF2B5EF4-FFF2-40B4-BE49-F238E27FC236}">
                <a16:creationId xmlns:a16="http://schemas.microsoft.com/office/drawing/2014/main" id="{23804785-52DB-5747-F8EC-6C47FEFE7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DD7D0-BDA2-0247-AD5F-8A9EA649A54A}"/>
              </a:ext>
            </a:extLst>
          </p:cNvPr>
          <p:cNvSpPr>
            <a:spLocks noGrp="1"/>
          </p:cNvSpPr>
          <p:nvPr>
            <p:ph type="sldNum" sz="quarter" idx="12"/>
          </p:nvPr>
        </p:nvSpPr>
        <p:spPr/>
        <p:txBody>
          <a:bodyPr/>
          <a:lstStyle/>
          <a:p>
            <a:fld id="{D1F73875-5A01-46B8-9745-F1F629F7E0CC}" type="slidenum">
              <a:rPr lang="en-US" smtClean="0"/>
              <a:t>‹#›</a:t>
            </a:fld>
            <a:endParaRPr lang="en-US"/>
          </a:p>
        </p:txBody>
      </p:sp>
    </p:spTree>
    <p:extLst>
      <p:ext uri="{BB962C8B-B14F-4D97-AF65-F5344CB8AC3E}">
        <p14:creationId xmlns:p14="http://schemas.microsoft.com/office/powerpoint/2010/main" val="204799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1D0F00-C778-D4E7-0590-619C76BE21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25DF80-B9BC-AF74-C256-9A7D62AB4A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CBD79-4C4C-3FFD-307D-7185B179FB50}"/>
              </a:ext>
            </a:extLst>
          </p:cNvPr>
          <p:cNvSpPr>
            <a:spLocks noGrp="1"/>
          </p:cNvSpPr>
          <p:nvPr>
            <p:ph type="dt" sz="half" idx="10"/>
          </p:nvPr>
        </p:nvSpPr>
        <p:spPr/>
        <p:txBody>
          <a:bodyPr/>
          <a:lstStyle/>
          <a:p>
            <a:fld id="{2A99AB3A-50EA-4F79-B1FA-85B1AA25E3BE}" type="datetimeFigureOut">
              <a:rPr lang="en-US" smtClean="0"/>
              <a:t>12/5/2024</a:t>
            </a:fld>
            <a:endParaRPr lang="en-US"/>
          </a:p>
        </p:txBody>
      </p:sp>
      <p:sp>
        <p:nvSpPr>
          <p:cNvPr id="5" name="Footer Placeholder 4">
            <a:extLst>
              <a:ext uri="{FF2B5EF4-FFF2-40B4-BE49-F238E27FC236}">
                <a16:creationId xmlns:a16="http://schemas.microsoft.com/office/drawing/2014/main" id="{5CFDF1EE-4D58-F62C-F608-3C4C78C2A9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FF936-5256-6D03-6B44-75B4950EE193}"/>
              </a:ext>
            </a:extLst>
          </p:cNvPr>
          <p:cNvSpPr>
            <a:spLocks noGrp="1"/>
          </p:cNvSpPr>
          <p:nvPr>
            <p:ph type="sldNum" sz="quarter" idx="12"/>
          </p:nvPr>
        </p:nvSpPr>
        <p:spPr/>
        <p:txBody>
          <a:bodyPr/>
          <a:lstStyle/>
          <a:p>
            <a:fld id="{D1F73875-5A01-46B8-9745-F1F629F7E0CC}" type="slidenum">
              <a:rPr lang="en-US" smtClean="0"/>
              <a:t>‹#›</a:t>
            </a:fld>
            <a:endParaRPr lang="en-US"/>
          </a:p>
        </p:txBody>
      </p:sp>
    </p:spTree>
    <p:extLst>
      <p:ext uri="{BB962C8B-B14F-4D97-AF65-F5344CB8AC3E}">
        <p14:creationId xmlns:p14="http://schemas.microsoft.com/office/powerpoint/2010/main" val="93601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6CA3-88BC-6961-C616-0BB56E891F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1DEC7-8CDD-71F8-7ADD-8CC11B3D7A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E2EE3-1C8C-EDDF-9231-1416250BC575}"/>
              </a:ext>
            </a:extLst>
          </p:cNvPr>
          <p:cNvSpPr>
            <a:spLocks noGrp="1"/>
          </p:cNvSpPr>
          <p:nvPr>
            <p:ph type="dt" sz="half" idx="10"/>
          </p:nvPr>
        </p:nvSpPr>
        <p:spPr/>
        <p:txBody>
          <a:bodyPr/>
          <a:lstStyle/>
          <a:p>
            <a:fld id="{2A99AB3A-50EA-4F79-B1FA-85B1AA25E3BE}" type="datetimeFigureOut">
              <a:rPr lang="en-US" smtClean="0"/>
              <a:t>12/5/2024</a:t>
            </a:fld>
            <a:endParaRPr lang="en-US"/>
          </a:p>
        </p:txBody>
      </p:sp>
      <p:sp>
        <p:nvSpPr>
          <p:cNvPr id="5" name="Footer Placeholder 4">
            <a:extLst>
              <a:ext uri="{FF2B5EF4-FFF2-40B4-BE49-F238E27FC236}">
                <a16:creationId xmlns:a16="http://schemas.microsoft.com/office/drawing/2014/main" id="{EAC959EB-1314-E2AE-04A0-95DA40A62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AFEDA-9373-2D61-3B7E-423E538F69AD}"/>
              </a:ext>
            </a:extLst>
          </p:cNvPr>
          <p:cNvSpPr>
            <a:spLocks noGrp="1"/>
          </p:cNvSpPr>
          <p:nvPr>
            <p:ph type="sldNum" sz="quarter" idx="12"/>
          </p:nvPr>
        </p:nvSpPr>
        <p:spPr/>
        <p:txBody>
          <a:bodyPr/>
          <a:lstStyle/>
          <a:p>
            <a:fld id="{D1F73875-5A01-46B8-9745-F1F629F7E0CC}" type="slidenum">
              <a:rPr lang="en-US" smtClean="0"/>
              <a:t>‹#›</a:t>
            </a:fld>
            <a:endParaRPr lang="en-US"/>
          </a:p>
        </p:txBody>
      </p:sp>
    </p:spTree>
    <p:extLst>
      <p:ext uri="{BB962C8B-B14F-4D97-AF65-F5344CB8AC3E}">
        <p14:creationId xmlns:p14="http://schemas.microsoft.com/office/powerpoint/2010/main" val="245349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6F25-24FA-1C37-00FD-6B2C88DDF4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313E3C-BC0A-C273-7F72-F0ABB7FDD0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9FC176-A625-67D8-F52C-A1E4E5E532ED}"/>
              </a:ext>
            </a:extLst>
          </p:cNvPr>
          <p:cNvSpPr>
            <a:spLocks noGrp="1"/>
          </p:cNvSpPr>
          <p:nvPr>
            <p:ph type="dt" sz="half" idx="10"/>
          </p:nvPr>
        </p:nvSpPr>
        <p:spPr/>
        <p:txBody>
          <a:bodyPr/>
          <a:lstStyle/>
          <a:p>
            <a:fld id="{2A99AB3A-50EA-4F79-B1FA-85B1AA25E3BE}" type="datetimeFigureOut">
              <a:rPr lang="en-US" smtClean="0"/>
              <a:t>12/5/2024</a:t>
            </a:fld>
            <a:endParaRPr lang="en-US"/>
          </a:p>
        </p:txBody>
      </p:sp>
      <p:sp>
        <p:nvSpPr>
          <p:cNvPr id="5" name="Footer Placeholder 4">
            <a:extLst>
              <a:ext uri="{FF2B5EF4-FFF2-40B4-BE49-F238E27FC236}">
                <a16:creationId xmlns:a16="http://schemas.microsoft.com/office/drawing/2014/main" id="{F1D8F6F2-74C7-F48B-A950-B01DC0187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A0EB3-DD70-E6B9-C201-D33889F59219}"/>
              </a:ext>
            </a:extLst>
          </p:cNvPr>
          <p:cNvSpPr>
            <a:spLocks noGrp="1"/>
          </p:cNvSpPr>
          <p:nvPr>
            <p:ph type="sldNum" sz="quarter" idx="12"/>
          </p:nvPr>
        </p:nvSpPr>
        <p:spPr/>
        <p:txBody>
          <a:bodyPr/>
          <a:lstStyle/>
          <a:p>
            <a:fld id="{D1F73875-5A01-46B8-9745-F1F629F7E0CC}" type="slidenum">
              <a:rPr lang="en-US" smtClean="0"/>
              <a:t>‹#›</a:t>
            </a:fld>
            <a:endParaRPr lang="en-US"/>
          </a:p>
        </p:txBody>
      </p:sp>
    </p:spTree>
    <p:extLst>
      <p:ext uri="{BB962C8B-B14F-4D97-AF65-F5344CB8AC3E}">
        <p14:creationId xmlns:p14="http://schemas.microsoft.com/office/powerpoint/2010/main" val="285809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AC3B-8D5A-539D-5031-367AF5DBE7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33A59-FC9B-60AD-FFE2-252C035A20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E99CD8-D73B-F6C7-32A4-917B0F4B93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88F2FB-5952-A4B0-E9E7-32CC57E5A35A}"/>
              </a:ext>
            </a:extLst>
          </p:cNvPr>
          <p:cNvSpPr>
            <a:spLocks noGrp="1"/>
          </p:cNvSpPr>
          <p:nvPr>
            <p:ph type="dt" sz="half" idx="10"/>
          </p:nvPr>
        </p:nvSpPr>
        <p:spPr/>
        <p:txBody>
          <a:bodyPr/>
          <a:lstStyle/>
          <a:p>
            <a:fld id="{2A99AB3A-50EA-4F79-B1FA-85B1AA25E3BE}" type="datetimeFigureOut">
              <a:rPr lang="en-US" smtClean="0"/>
              <a:t>12/5/2024</a:t>
            </a:fld>
            <a:endParaRPr lang="en-US"/>
          </a:p>
        </p:txBody>
      </p:sp>
      <p:sp>
        <p:nvSpPr>
          <p:cNvPr id="6" name="Footer Placeholder 5">
            <a:extLst>
              <a:ext uri="{FF2B5EF4-FFF2-40B4-BE49-F238E27FC236}">
                <a16:creationId xmlns:a16="http://schemas.microsoft.com/office/drawing/2014/main" id="{CD740769-4FD8-79B5-4F54-6599624B6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5F916-9718-F671-2791-2DD1F4F8C059}"/>
              </a:ext>
            </a:extLst>
          </p:cNvPr>
          <p:cNvSpPr>
            <a:spLocks noGrp="1"/>
          </p:cNvSpPr>
          <p:nvPr>
            <p:ph type="sldNum" sz="quarter" idx="12"/>
          </p:nvPr>
        </p:nvSpPr>
        <p:spPr/>
        <p:txBody>
          <a:bodyPr/>
          <a:lstStyle/>
          <a:p>
            <a:fld id="{D1F73875-5A01-46B8-9745-F1F629F7E0CC}" type="slidenum">
              <a:rPr lang="en-US" smtClean="0"/>
              <a:t>‹#›</a:t>
            </a:fld>
            <a:endParaRPr lang="en-US"/>
          </a:p>
        </p:txBody>
      </p:sp>
    </p:spTree>
    <p:extLst>
      <p:ext uri="{BB962C8B-B14F-4D97-AF65-F5344CB8AC3E}">
        <p14:creationId xmlns:p14="http://schemas.microsoft.com/office/powerpoint/2010/main" val="2904514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0AF3-3B62-06C2-5A91-66216E15FB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E63FBE-9114-F3FA-4E84-8A4A136CEC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C9F135-4769-36BD-5F8A-AFC3A610D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F9FF79-6FB6-E0BF-A639-838E5026DD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1F126-4CD3-0E26-AE8E-A0F7B8756F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E09356-D312-86A7-E741-CFF8411CF483}"/>
              </a:ext>
            </a:extLst>
          </p:cNvPr>
          <p:cNvSpPr>
            <a:spLocks noGrp="1"/>
          </p:cNvSpPr>
          <p:nvPr>
            <p:ph type="dt" sz="half" idx="10"/>
          </p:nvPr>
        </p:nvSpPr>
        <p:spPr/>
        <p:txBody>
          <a:bodyPr/>
          <a:lstStyle/>
          <a:p>
            <a:fld id="{2A99AB3A-50EA-4F79-B1FA-85B1AA25E3BE}" type="datetimeFigureOut">
              <a:rPr lang="en-US" smtClean="0"/>
              <a:t>12/5/2024</a:t>
            </a:fld>
            <a:endParaRPr lang="en-US"/>
          </a:p>
        </p:txBody>
      </p:sp>
      <p:sp>
        <p:nvSpPr>
          <p:cNvPr id="8" name="Footer Placeholder 7">
            <a:extLst>
              <a:ext uri="{FF2B5EF4-FFF2-40B4-BE49-F238E27FC236}">
                <a16:creationId xmlns:a16="http://schemas.microsoft.com/office/drawing/2014/main" id="{FBDA5E43-8453-644A-FA66-5271380113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C2757D-4A3B-451F-20FE-1C8106973450}"/>
              </a:ext>
            </a:extLst>
          </p:cNvPr>
          <p:cNvSpPr>
            <a:spLocks noGrp="1"/>
          </p:cNvSpPr>
          <p:nvPr>
            <p:ph type="sldNum" sz="quarter" idx="12"/>
          </p:nvPr>
        </p:nvSpPr>
        <p:spPr/>
        <p:txBody>
          <a:bodyPr/>
          <a:lstStyle/>
          <a:p>
            <a:fld id="{D1F73875-5A01-46B8-9745-F1F629F7E0CC}" type="slidenum">
              <a:rPr lang="en-US" smtClean="0"/>
              <a:t>‹#›</a:t>
            </a:fld>
            <a:endParaRPr lang="en-US"/>
          </a:p>
        </p:txBody>
      </p:sp>
    </p:spTree>
    <p:extLst>
      <p:ext uri="{BB962C8B-B14F-4D97-AF65-F5344CB8AC3E}">
        <p14:creationId xmlns:p14="http://schemas.microsoft.com/office/powerpoint/2010/main" val="263065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D532-B0AD-C788-A76B-058CF1EAD6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26A24B-40D7-6ED9-CB7D-2B1CA71DFA35}"/>
              </a:ext>
            </a:extLst>
          </p:cNvPr>
          <p:cNvSpPr>
            <a:spLocks noGrp="1"/>
          </p:cNvSpPr>
          <p:nvPr>
            <p:ph type="dt" sz="half" idx="10"/>
          </p:nvPr>
        </p:nvSpPr>
        <p:spPr/>
        <p:txBody>
          <a:bodyPr/>
          <a:lstStyle/>
          <a:p>
            <a:fld id="{2A99AB3A-50EA-4F79-B1FA-85B1AA25E3BE}" type="datetimeFigureOut">
              <a:rPr lang="en-US" smtClean="0"/>
              <a:t>12/5/2024</a:t>
            </a:fld>
            <a:endParaRPr lang="en-US"/>
          </a:p>
        </p:txBody>
      </p:sp>
      <p:sp>
        <p:nvSpPr>
          <p:cNvPr id="4" name="Footer Placeholder 3">
            <a:extLst>
              <a:ext uri="{FF2B5EF4-FFF2-40B4-BE49-F238E27FC236}">
                <a16:creationId xmlns:a16="http://schemas.microsoft.com/office/drawing/2014/main" id="{A0427ABF-E5D4-86F3-0B30-484B969C84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13064B-F8BA-E347-A21F-599E045AD1E5}"/>
              </a:ext>
            </a:extLst>
          </p:cNvPr>
          <p:cNvSpPr>
            <a:spLocks noGrp="1"/>
          </p:cNvSpPr>
          <p:nvPr>
            <p:ph type="sldNum" sz="quarter" idx="12"/>
          </p:nvPr>
        </p:nvSpPr>
        <p:spPr/>
        <p:txBody>
          <a:bodyPr/>
          <a:lstStyle/>
          <a:p>
            <a:fld id="{D1F73875-5A01-46B8-9745-F1F629F7E0CC}" type="slidenum">
              <a:rPr lang="en-US" smtClean="0"/>
              <a:t>‹#›</a:t>
            </a:fld>
            <a:endParaRPr lang="en-US"/>
          </a:p>
        </p:txBody>
      </p:sp>
    </p:spTree>
    <p:extLst>
      <p:ext uri="{BB962C8B-B14F-4D97-AF65-F5344CB8AC3E}">
        <p14:creationId xmlns:p14="http://schemas.microsoft.com/office/powerpoint/2010/main" val="66564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2F89D-8637-76E0-953E-68067C4A0859}"/>
              </a:ext>
            </a:extLst>
          </p:cNvPr>
          <p:cNvSpPr>
            <a:spLocks noGrp="1"/>
          </p:cNvSpPr>
          <p:nvPr>
            <p:ph type="dt" sz="half" idx="10"/>
          </p:nvPr>
        </p:nvSpPr>
        <p:spPr/>
        <p:txBody>
          <a:bodyPr/>
          <a:lstStyle/>
          <a:p>
            <a:fld id="{2A99AB3A-50EA-4F79-B1FA-85B1AA25E3BE}" type="datetimeFigureOut">
              <a:rPr lang="en-US" smtClean="0"/>
              <a:t>12/5/2024</a:t>
            </a:fld>
            <a:endParaRPr lang="en-US"/>
          </a:p>
        </p:txBody>
      </p:sp>
      <p:sp>
        <p:nvSpPr>
          <p:cNvPr id="3" name="Footer Placeholder 2">
            <a:extLst>
              <a:ext uri="{FF2B5EF4-FFF2-40B4-BE49-F238E27FC236}">
                <a16:creationId xmlns:a16="http://schemas.microsoft.com/office/drawing/2014/main" id="{2CB7FC28-CD45-95FA-FC6B-A76AA7FAF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196C4A-CC10-E738-4992-261D3BB6D5CA}"/>
              </a:ext>
            </a:extLst>
          </p:cNvPr>
          <p:cNvSpPr>
            <a:spLocks noGrp="1"/>
          </p:cNvSpPr>
          <p:nvPr>
            <p:ph type="sldNum" sz="quarter" idx="12"/>
          </p:nvPr>
        </p:nvSpPr>
        <p:spPr/>
        <p:txBody>
          <a:bodyPr/>
          <a:lstStyle/>
          <a:p>
            <a:fld id="{D1F73875-5A01-46B8-9745-F1F629F7E0CC}" type="slidenum">
              <a:rPr lang="en-US" smtClean="0"/>
              <a:t>‹#›</a:t>
            </a:fld>
            <a:endParaRPr lang="en-US"/>
          </a:p>
        </p:txBody>
      </p:sp>
    </p:spTree>
    <p:extLst>
      <p:ext uri="{BB962C8B-B14F-4D97-AF65-F5344CB8AC3E}">
        <p14:creationId xmlns:p14="http://schemas.microsoft.com/office/powerpoint/2010/main" val="52538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0552C-D4FE-01B8-6055-C5A4F2E6A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CC664C-98B1-4483-32A6-2688DD6A5C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D09495-B0A9-42D0-2E86-6B99B9E1C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18C800-83DE-87FF-5443-CD3A886A9154}"/>
              </a:ext>
            </a:extLst>
          </p:cNvPr>
          <p:cNvSpPr>
            <a:spLocks noGrp="1"/>
          </p:cNvSpPr>
          <p:nvPr>
            <p:ph type="dt" sz="half" idx="10"/>
          </p:nvPr>
        </p:nvSpPr>
        <p:spPr/>
        <p:txBody>
          <a:bodyPr/>
          <a:lstStyle/>
          <a:p>
            <a:fld id="{2A99AB3A-50EA-4F79-B1FA-85B1AA25E3BE}" type="datetimeFigureOut">
              <a:rPr lang="en-US" smtClean="0"/>
              <a:t>12/5/2024</a:t>
            </a:fld>
            <a:endParaRPr lang="en-US"/>
          </a:p>
        </p:txBody>
      </p:sp>
      <p:sp>
        <p:nvSpPr>
          <p:cNvPr id="6" name="Footer Placeholder 5">
            <a:extLst>
              <a:ext uri="{FF2B5EF4-FFF2-40B4-BE49-F238E27FC236}">
                <a16:creationId xmlns:a16="http://schemas.microsoft.com/office/drawing/2014/main" id="{F092AA55-EB90-F5DC-4F59-68709522E0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2A6320-F272-7272-D682-E96628DA850F}"/>
              </a:ext>
            </a:extLst>
          </p:cNvPr>
          <p:cNvSpPr>
            <a:spLocks noGrp="1"/>
          </p:cNvSpPr>
          <p:nvPr>
            <p:ph type="sldNum" sz="quarter" idx="12"/>
          </p:nvPr>
        </p:nvSpPr>
        <p:spPr/>
        <p:txBody>
          <a:bodyPr/>
          <a:lstStyle/>
          <a:p>
            <a:fld id="{D1F73875-5A01-46B8-9745-F1F629F7E0CC}" type="slidenum">
              <a:rPr lang="en-US" smtClean="0"/>
              <a:t>‹#›</a:t>
            </a:fld>
            <a:endParaRPr lang="en-US"/>
          </a:p>
        </p:txBody>
      </p:sp>
    </p:spTree>
    <p:extLst>
      <p:ext uri="{BB962C8B-B14F-4D97-AF65-F5344CB8AC3E}">
        <p14:creationId xmlns:p14="http://schemas.microsoft.com/office/powerpoint/2010/main" val="46673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9D0A-602B-7334-24CB-5B0AF572C4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3106EC-825D-97FD-3B08-D01664451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7ADFE-B45F-13DB-C432-A230351ED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62E5A-E03E-2FAF-25DB-1E2FCAEABBBC}"/>
              </a:ext>
            </a:extLst>
          </p:cNvPr>
          <p:cNvSpPr>
            <a:spLocks noGrp="1"/>
          </p:cNvSpPr>
          <p:nvPr>
            <p:ph type="dt" sz="half" idx="10"/>
          </p:nvPr>
        </p:nvSpPr>
        <p:spPr/>
        <p:txBody>
          <a:bodyPr/>
          <a:lstStyle/>
          <a:p>
            <a:fld id="{2A99AB3A-50EA-4F79-B1FA-85B1AA25E3BE}" type="datetimeFigureOut">
              <a:rPr lang="en-US" smtClean="0"/>
              <a:t>12/5/2024</a:t>
            </a:fld>
            <a:endParaRPr lang="en-US"/>
          </a:p>
        </p:txBody>
      </p:sp>
      <p:sp>
        <p:nvSpPr>
          <p:cNvPr id="6" name="Footer Placeholder 5">
            <a:extLst>
              <a:ext uri="{FF2B5EF4-FFF2-40B4-BE49-F238E27FC236}">
                <a16:creationId xmlns:a16="http://schemas.microsoft.com/office/drawing/2014/main" id="{898039B8-BCB6-FB1E-2F98-CBC2F4ACDA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F085FC-CD9D-72B3-B801-ABB5B453D0B5}"/>
              </a:ext>
            </a:extLst>
          </p:cNvPr>
          <p:cNvSpPr>
            <a:spLocks noGrp="1"/>
          </p:cNvSpPr>
          <p:nvPr>
            <p:ph type="sldNum" sz="quarter" idx="12"/>
          </p:nvPr>
        </p:nvSpPr>
        <p:spPr/>
        <p:txBody>
          <a:bodyPr/>
          <a:lstStyle/>
          <a:p>
            <a:fld id="{D1F73875-5A01-46B8-9745-F1F629F7E0CC}" type="slidenum">
              <a:rPr lang="en-US" smtClean="0"/>
              <a:t>‹#›</a:t>
            </a:fld>
            <a:endParaRPr lang="en-US"/>
          </a:p>
        </p:txBody>
      </p:sp>
    </p:spTree>
    <p:extLst>
      <p:ext uri="{BB962C8B-B14F-4D97-AF65-F5344CB8AC3E}">
        <p14:creationId xmlns:p14="http://schemas.microsoft.com/office/powerpoint/2010/main" val="281904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861A3-A635-C3E6-56F4-A32443F5B4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4E0260-08C6-F895-0075-86BE90258A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50E51-A91E-8E99-D7CC-7D6DA134F0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99AB3A-50EA-4F79-B1FA-85B1AA25E3BE}" type="datetimeFigureOut">
              <a:rPr lang="en-US" smtClean="0"/>
              <a:t>12/5/2024</a:t>
            </a:fld>
            <a:endParaRPr lang="en-US"/>
          </a:p>
        </p:txBody>
      </p:sp>
      <p:sp>
        <p:nvSpPr>
          <p:cNvPr id="5" name="Footer Placeholder 4">
            <a:extLst>
              <a:ext uri="{FF2B5EF4-FFF2-40B4-BE49-F238E27FC236}">
                <a16:creationId xmlns:a16="http://schemas.microsoft.com/office/drawing/2014/main" id="{9BBD08D3-B17A-7A28-43EA-0194497B13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0B368D-2615-5C74-F6EA-F4A7736E4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F73875-5A01-46B8-9745-F1F629F7E0CC}" type="slidenum">
              <a:rPr lang="en-US" smtClean="0"/>
              <a:t>‹#›</a:t>
            </a:fld>
            <a:endParaRPr lang="en-US"/>
          </a:p>
        </p:txBody>
      </p:sp>
    </p:spTree>
    <p:extLst>
      <p:ext uri="{BB962C8B-B14F-4D97-AF65-F5344CB8AC3E}">
        <p14:creationId xmlns:p14="http://schemas.microsoft.com/office/powerpoint/2010/main" val="3371796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F93E9BA4-70C1-EC65-B62E-9FD8E9F15F36}"/>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95CC681E-00A9-29F0-99BC-4FF628F68FEC}"/>
              </a:ext>
            </a:extLst>
          </p:cNvPr>
          <p:cNvSpPr>
            <a:spLocks/>
          </p:cNvSpPr>
          <p:nvPr/>
        </p:nvSpPr>
        <p:spPr>
          <a:xfrm>
            <a:off x="7794884" y="2158584"/>
            <a:ext cx="2023671" cy="2038663"/>
          </a:xfrm>
          <a:prstGeom prst="ellipse">
            <a:avLst/>
          </a:prstGeom>
          <a:solidFill>
            <a:srgbClr val="FFCA21">
              <a:alpha val="81961"/>
            </a:srgbClr>
          </a:solidFill>
          <a:effectLst>
            <a:outerShdw blurRad="76200" dist="12700" dir="2700000" sy="-23000" kx="-800400" algn="bl"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24D1AE-5E0E-9AA5-7AF1-37185171E832}"/>
              </a:ext>
            </a:extLst>
          </p:cNvPr>
          <p:cNvSpPr>
            <a:spLocks noGrp="1"/>
          </p:cNvSpPr>
          <p:nvPr>
            <p:ph type="ctrTitle"/>
          </p:nvPr>
        </p:nvSpPr>
        <p:spPr>
          <a:xfrm>
            <a:off x="1524000" y="805306"/>
            <a:ext cx="9144000" cy="2387600"/>
          </a:xfrm>
        </p:spPr>
        <p:txBody>
          <a:bodyPr>
            <a:normAutofit/>
          </a:bodyPr>
          <a:lstStyle/>
          <a:p>
            <a:pPr algn="l"/>
            <a:r>
              <a:rPr lang="fr-FR" i="0" dirty="0">
                <a:solidFill>
                  <a:srgbClr val="000000"/>
                </a:solidFill>
                <a:latin typeface="Berlin Sans FB Demi" panose="020E0802020502020306" pitchFamily="34" charset="0"/>
                <a:ea typeface="Calistoga" panose="020B0604020202020204" charset="0"/>
                <a:cs typeface="Calistoga" panose="020B0604020202020204" charset="0"/>
              </a:rPr>
              <a:t>Gestion des données avec SQL et NoSQL</a:t>
            </a:r>
            <a:endParaRPr lang="en-US"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EA25AEFA-A574-C54C-08B3-9B09DD06130C}"/>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sp>
        <p:nvSpPr>
          <p:cNvPr id="6" name="Google Shape;118;p17">
            <a:extLst>
              <a:ext uri="{FF2B5EF4-FFF2-40B4-BE49-F238E27FC236}">
                <a16:creationId xmlns:a16="http://schemas.microsoft.com/office/drawing/2014/main" id="{9A514C0C-E23B-2974-907B-D01AD872D962}"/>
              </a:ext>
            </a:extLst>
          </p:cNvPr>
          <p:cNvSpPr>
            <a:spLocks/>
          </p:cNvSpPr>
          <p:nvPr/>
        </p:nvSpPr>
        <p:spPr>
          <a:xfrm>
            <a:off x="2982477" y="3192906"/>
            <a:ext cx="6227045" cy="834224"/>
          </a:xfrm>
          <a:prstGeom prst="rect">
            <a:avLst/>
          </a:prstGeom>
        </p:spPr>
        <p:txBody>
          <a:bodyPr>
            <a:prstTxWarp prst="textPlain">
              <a:avLst/>
            </a:prstTxWarp>
          </a:bodyPr>
          <a:lstStyle/>
          <a:p>
            <a:pPr lvl="0" algn="ctr"/>
            <a:r>
              <a:rPr lang="en-US" b="1" dirty="0">
                <a:ln w="19050" cap="flat" cmpd="sng">
                  <a:solidFill>
                    <a:schemeClr val="dk1"/>
                  </a:solidFill>
                  <a:prstDash val="solid"/>
                  <a:round/>
                  <a:headEnd type="none" w="sm" len="sm"/>
                  <a:tailEnd type="none" w="sm" len="sm"/>
                </a:ln>
                <a:noFill/>
                <a:effectLst>
                  <a:outerShdw blurRad="38100" dist="38100" dir="2700000" algn="tl">
                    <a:srgbClr val="000000">
                      <a:alpha val="43137"/>
                    </a:srgbClr>
                  </a:outerShdw>
                </a:effectLst>
                <a:latin typeface="Berlin Sans FB Demi" panose="020E0802020502020306" pitchFamily="34" charset="0"/>
              </a:rPr>
              <a:t>Cas usage : Bibliothèque numérique</a:t>
            </a:r>
            <a:r>
              <a:rPr b="0" i="0" dirty="0">
                <a:ln w="19050" cap="flat" cmpd="sng">
                  <a:solidFill>
                    <a:schemeClr val="dk1"/>
                  </a:solidFill>
                  <a:prstDash val="solid"/>
                  <a:round/>
                  <a:headEnd type="none" w="sm" len="sm"/>
                  <a:tailEnd type="none" w="sm" len="sm"/>
                </a:ln>
                <a:noFill/>
                <a:latin typeface="Calistoga"/>
              </a:rPr>
              <a:t>.</a:t>
            </a:r>
          </a:p>
        </p:txBody>
      </p:sp>
      <p:sp>
        <p:nvSpPr>
          <p:cNvPr id="7" name="TextBox 6">
            <a:extLst>
              <a:ext uri="{FF2B5EF4-FFF2-40B4-BE49-F238E27FC236}">
                <a16:creationId xmlns:a16="http://schemas.microsoft.com/office/drawing/2014/main" id="{31E7EFDA-C858-0A55-7E1E-C4BBF2D51285}"/>
              </a:ext>
            </a:extLst>
          </p:cNvPr>
          <p:cNvSpPr txBox="1"/>
          <p:nvPr/>
        </p:nvSpPr>
        <p:spPr>
          <a:xfrm>
            <a:off x="407236" y="5580506"/>
            <a:ext cx="11377526" cy="646331"/>
          </a:xfrm>
          <a:prstGeom prst="rect">
            <a:avLst/>
          </a:prstGeom>
          <a:noFill/>
        </p:spPr>
        <p:txBody>
          <a:bodyPr wrap="square" rtlCol="0">
            <a:spAutoFit/>
          </a:bodyPr>
          <a:lstStyle/>
          <a:p>
            <a:pPr marL="0" lvl="0" indent="0" algn="r" rtl="0">
              <a:spcBef>
                <a:spcPts val="0"/>
              </a:spcBef>
              <a:spcAft>
                <a:spcPts val="0"/>
              </a:spcAft>
              <a:buNone/>
            </a:pPr>
            <a:r>
              <a:rPr lang="fr-FR" b="1" dirty="0">
                <a:latin typeface="Calisto MT" panose="02040603050505030304" pitchFamily="18" charset="0"/>
                <a:ea typeface="Segoe UI Black" panose="020B0A02040204020203" pitchFamily="34" charset="0"/>
              </a:rPr>
              <a:t>Présenté par TYOUBI Nouhaila</a:t>
            </a:r>
          </a:p>
          <a:p>
            <a:pPr marL="0" lvl="0" indent="0" algn="r" rtl="0">
              <a:spcBef>
                <a:spcPts val="0"/>
              </a:spcBef>
              <a:spcAft>
                <a:spcPts val="0"/>
              </a:spcAft>
              <a:buNone/>
            </a:pPr>
            <a:r>
              <a:rPr lang="fr-FR" b="1" dirty="0">
                <a:latin typeface="Calisto MT" panose="02040603050505030304" pitchFamily="18" charset="0"/>
                <a:ea typeface="Segoe UI Black" panose="020B0A02040204020203" pitchFamily="34" charset="0"/>
              </a:rPr>
              <a:t>Encadré par </a:t>
            </a:r>
            <a:r>
              <a:rPr lang="fr-FR" b="1" dirty="0" err="1">
                <a:latin typeface="Calisto MT" panose="02040603050505030304" pitchFamily="18" charset="0"/>
                <a:ea typeface="Segoe UI Black" panose="020B0A02040204020203" pitchFamily="34" charset="0"/>
              </a:rPr>
              <a:t>Dr.TALHAOUI</a:t>
            </a:r>
            <a:r>
              <a:rPr lang="fr-FR" b="1" dirty="0">
                <a:latin typeface="Calisto MT" panose="02040603050505030304" pitchFamily="18" charset="0"/>
                <a:ea typeface="Segoe UI Black" panose="020B0A02040204020203" pitchFamily="34" charset="0"/>
              </a:rPr>
              <a:t> Mohamed Amine</a:t>
            </a:r>
          </a:p>
        </p:txBody>
      </p:sp>
    </p:spTree>
    <p:extLst>
      <p:ext uri="{BB962C8B-B14F-4D97-AF65-F5344CB8AC3E}">
        <p14:creationId xmlns:p14="http://schemas.microsoft.com/office/powerpoint/2010/main" val="2410056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5EC62B54-B13B-37FB-5B61-7E87F094980D}"/>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7E668A6E-DD49-452F-5B31-00DD48FD72C3}"/>
              </a:ext>
            </a:extLst>
          </p:cNvPr>
          <p:cNvSpPr>
            <a:spLocks/>
          </p:cNvSpPr>
          <p:nvPr/>
        </p:nvSpPr>
        <p:spPr>
          <a:xfrm>
            <a:off x="8095251" y="3266554"/>
            <a:ext cx="2023671" cy="2038663"/>
          </a:xfrm>
          <a:prstGeom prst="ellipse">
            <a:avLst/>
          </a:prstGeom>
          <a:solidFill>
            <a:srgbClr val="FFCA21">
              <a:alpha val="81961"/>
            </a:srgbClr>
          </a:solidFill>
          <a:effectLst>
            <a:outerShdw blurRad="76200" dist="12700" dir="2700000" sy="-23000" kx="-800400" algn="bl"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1E6D9A-1DBB-6A70-43A4-8D1F500A62F7}"/>
              </a:ext>
            </a:extLst>
          </p:cNvPr>
          <p:cNvSpPr>
            <a:spLocks noGrp="1"/>
          </p:cNvSpPr>
          <p:nvPr>
            <p:ph type="ctrTitle"/>
          </p:nvPr>
        </p:nvSpPr>
        <p:spPr>
          <a:xfrm>
            <a:off x="1648925" y="1041400"/>
            <a:ext cx="10393173" cy="2387600"/>
          </a:xfrm>
        </p:spPr>
        <p:txBody>
          <a:bodyPr>
            <a:normAutofit fontScale="90000"/>
          </a:bodyPr>
          <a:lstStyle/>
          <a:p>
            <a:pPr algn="l"/>
            <a:r>
              <a:rPr lang="fr-FR" dirty="0">
                <a:solidFill>
                  <a:srgbClr val="000000"/>
                </a:solidFill>
                <a:latin typeface="Berlin Sans FB Demi" panose="020E0802020502020306" pitchFamily="34" charset="0"/>
                <a:ea typeface="Calistoga" panose="020B0604020202020204" charset="0"/>
                <a:cs typeface="Calistoga" panose="020B0604020202020204" charset="0"/>
              </a:rPr>
              <a:t>Analyse et comparaison des  bases de</a:t>
            </a:r>
            <a:r>
              <a:rPr lang="fr-FR" i="0" dirty="0">
                <a:solidFill>
                  <a:srgbClr val="000000"/>
                </a:solidFill>
                <a:latin typeface="Berlin Sans FB Demi" panose="020E0802020502020306" pitchFamily="34" charset="0"/>
                <a:ea typeface="Calistoga" panose="020B0604020202020204" charset="0"/>
                <a:cs typeface="Calistoga" panose="020B0604020202020204" charset="0"/>
              </a:rPr>
              <a:t> données </a:t>
            </a:r>
            <a:r>
              <a:rPr lang="fr-FR" dirty="0">
                <a:solidFill>
                  <a:srgbClr val="000000"/>
                </a:solidFill>
                <a:latin typeface="Berlin Sans FB Demi" panose="020E0802020502020306" pitchFamily="34" charset="0"/>
                <a:ea typeface="Calistoga" panose="020B0604020202020204" charset="0"/>
                <a:cs typeface="Calistoga" panose="020B0604020202020204" charset="0"/>
              </a:rPr>
              <a:t>SQL</a:t>
            </a:r>
            <a:r>
              <a:rPr lang="fr-FR" i="0" dirty="0">
                <a:solidFill>
                  <a:srgbClr val="000000"/>
                </a:solidFill>
                <a:latin typeface="Berlin Sans FB Demi" panose="020E0802020502020306" pitchFamily="34" charset="0"/>
                <a:ea typeface="Calistoga" panose="020B0604020202020204" charset="0"/>
                <a:cs typeface="Calistoga" panose="020B0604020202020204" charset="0"/>
              </a:rPr>
              <a:t> et NoSQL</a:t>
            </a:r>
            <a:endParaRPr lang="en-US"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3C4657AA-802C-D540-ECC0-2EF96F71EF55}"/>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sp>
        <p:nvSpPr>
          <p:cNvPr id="8" name="Google Shape;147;p19">
            <a:extLst>
              <a:ext uri="{FF2B5EF4-FFF2-40B4-BE49-F238E27FC236}">
                <a16:creationId xmlns:a16="http://schemas.microsoft.com/office/drawing/2014/main" id="{83A11E62-12F1-067C-AEE8-712F27D838AE}"/>
              </a:ext>
            </a:extLst>
          </p:cNvPr>
          <p:cNvSpPr/>
          <p:nvPr/>
        </p:nvSpPr>
        <p:spPr>
          <a:xfrm>
            <a:off x="8806717" y="4010596"/>
            <a:ext cx="600737" cy="550577"/>
          </a:xfrm>
          <a:prstGeom prst="rect">
            <a:avLst/>
          </a:prstGeom>
        </p:spPr>
        <p:txBody>
          <a:bodyPr>
            <a:prstTxWarp prst="textPlain">
              <a:avLst/>
            </a:prstTxWarp>
          </a:bodyPr>
          <a:lstStyle/>
          <a:p>
            <a:pPr lvl="0" algn="ctr"/>
            <a:r>
              <a:rPr lang="fr-FR" b="0" i="0" dirty="0">
                <a:ln w="19050" cap="flat" cmpd="sng">
                  <a:solidFill>
                    <a:schemeClr val="dk1"/>
                  </a:solidFill>
                  <a:prstDash val="solid"/>
                  <a:round/>
                  <a:headEnd type="none" w="sm" len="sm"/>
                  <a:tailEnd type="none" w="sm" len="sm"/>
                </a:ln>
                <a:noFill/>
                <a:latin typeface="Calistoga"/>
              </a:rPr>
              <a:t>03</a:t>
            </a:r>
            <a:endParaRPr lang="en-US" b="0" i="0" dirty="0">
              <a:ln w="19050" cap="flat" cmpd="sng">
                <a:solidFill>
                  <a:schemeClr val="dk1"/>
                </a:solidFill>
                <a:prstDash val="solid"/>
                <a:round/>
                <a:headEnd type="none" w="sm" len="sm"/>
                <a:tailEnd type="none" w="sm" len="sm"/>
              </a:ln>
              <a:noFill/>
              <a:latin typeface="Calistoga"/>
            </a:endParaRPr>
          </a:p>
        </p:txBody>
      </p:sp>
      <p:sp>
        <p:nvSpPr>
          <p:cNvPr id="3" name="TextBox 2">
            <a:extLst>
              <a:ext uri="{FF2B5EF4-FFF2-40B4-BE49-F238E27FC236}">
                <a16:creationId xmlns:a16="http://schemas.microsoft.com/office/drawing/2014/main" id="{674990A7-E5DC-1A4C-0529-4686D9EA35C0}"/>
              </a:ext>
            </a:extLst>
          </p:cNvPr>
          <p:cNvSpPr txBox="1"/>
          <p:nvPr/>
        </p:nvSpPr>
        <p:spPr>
          <a:xfrm>
            <a:off x="10887740" y="6193266"/>
            <a:ext cx="1304260" cy="369332"/>
          </a:xfrm>
          <a:prstGeom prst="rect">
            <a:avLst/>
          </a:prstGeom>
          <a:noFill/>
        </p:spPr>
        <p:txBody>
          <a:bodyPr wrap="square" rtlCol="0">
            <a:spAutoFit/>
          </a:bodyPr>
          <a:lstStyle/>
          <a:p>
            <a:r>
              <a:rPr lang="fr-FR" dirty="0"/>
              <a:t>8</a:t>
            </a:r>
            <a:endParaRPr lang="en-US" dirty="0"/>
          </a:p>
        </p:txBody>
      </p:sp>
    </p:spTree>
    <p:extLst>
      <p:ext uri="{BB962C8B-B14F-4D97-AF65-F5344CB8AC3E}">
        <p14:creationId xmlns:p14="http://schemas.microsoft.com/office/powerpoint/2010/main" val="123461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7B10548D-2634-C42C-36C9-AE76585AA1E7}"/>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FD06D20B-998E-9834-92A5-77D5E799B6C1}"/>
              </a:ext>
            </a:extLst>
          </p:cNvPr>
          <p:cNvSpPr>
            <a:spLocks/>
          </p:cNvSpPr>
          <p:nvPr/>
        </p:nvSpPr>
        <p:spPr>
          <a:xfrm>
            <a:off x="1179228" y="196538"/>
            <a:ext cx="1533992" cy="1767174"/>
          </a:xfrm>
          <a:prstGeom prst="ellipse">
            <a:avLst/>
          </a:prstGeom>
          <a:solidFill>
            <a:srgbClr val="FFCA21">
              <a:alpha val="81961"/>
            </a:srgbClr>
          </a:solidFill>
          <a:effectLst>
            <a:outerShdw blurRad="76200" dir="13500000" sy="23000" kx="1200000" algn="br"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60D76A-1C87-27E8-6B0D-9584E1AAFA94}"/>
              </a:ext>
            </a:extLst>
          </p:cNvPr>
          <p:cNvSpPr>
            <a:spLocks noGrp="1"/>
          </p:cNvSpPr>
          <p:nvPr>
            <p:ph type="ctrTitle"/>
          </p:nvPr>
        </p:nvSpPr>
        <p:spPr>
          <a:xfrm>
            <a:off x="1868772" y="434715"/>
            <a:ext cx="9144000" cy="955623"/>
          </a:xfrm>
        </p:spPr>
        <p:txBody>
          <a:bodyPr>
            <a:normAutofit fontScale="90000"/>
          </a:bodyPr>
          <a:lstStyle/>
          <a:p>
            <a:pPr algn="l"/>
            <a:r>
              <a:rPr lang="fr-FR" sz="4000" dirty="0">
                <a:latin typeface="Berlin Sans FB Demi" panose="020E0802020502020306" pitchFamily="34" charset="0"/>
                <a:cs typeface="Calistoga" panose="020B0604020202020204" charset="0"/>
              </a:rPr>
              <a:t>Analyse des bases relationnelles pour le cas d’usage</a:t>
            </a:r>
            <a:endParaRPr lang="en-US" sz="4000"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A5C0CFD0-D6E8-736B-78CF-62400CD1C271}"/>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91B30943-99E1-E820-7E49-2B0B90C571E8}"/>
              </a:ext>
            </a:extLst>
          </p:cNvPr>
          <p:cNvSpPr txBox="1"/>
          <p:nvPr/>
        </p:nvSpPr>
        <p:spPr>
          <a:xfrm>
            <a:off x="6769195" y="2028625"/>
            <a:ext cx="5187142" cy="400110"/>
          </a:xfrm>
          <a:prstGeom prst="rect">
            <a:avLst/>
          </a:prstGeom>
          <a:noFill/>
        </p:spPr>
        <p:txBody>
          <a:bodyPr wrap="square" rtlCol="0">
            <a:spAutoFit/>
          </a:bodyPr>
          <a:lstStyle/>
          <a:p>
            <a:r>
              <a:rPr lang="fr-FR" sz="2000" u="sng" dirty="0">
                <a:effectLst>
                  <a:outerShdw blurRad="38100" dist="38100" dir="2700000" algn="tl">
                    <a:srgbClr val="000000">
                      <a:alpha val="43137"/>
                    </a:srgbClr>
                  </a:outerShdw>
                </a:effectLst>
              </a:rPr>
              <a:t>1. Gestion des relations et dépendances</a:t>
            </a:r>
            <a:endParaRPr lang="en-US" sz="2000" u="sng"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5393BB06-1C53-3C67-748F-9051E44C43FD}"/>
              </a:ext>
            </a:extLst>
          </p:cNvPr>
          <p:cNvPicPr>
            <a:picLocks noChangeAspect="1"/>
          </p:cNvPicPr>
          <p:nvPr/>
        </p:nvPicPr>
        <p:blipFill>
          <a:blip r:embed="rId3"/>
          <a:stretch>
            <a:fillRect/>
          </a:stretch>
        </p:blipFill>
        <p:spPr>
          <a:xfrm>
            <a:off x="1235406" y="2103160"/>
            <a:ext cx="5041675" cy="2173391"/>
          </a:xfrm>
          <a:prstGeom prst="rect">
            <a:avLst/>
          </a:prstGeom>
        </p:spPr>
      </p:pic>
      <p:pic>
        <p:nvPicPr>
          <p:cNvPr id="7" name="Picture 6">
            <a:extLst>
              <a:ext uri="{FF2B5EF4-FFF2-40B4-BE49-F238E27FC236}">
                <a16:creationId xmlns:a16="http://schemas.microsoft.com/office/drawing/2014/main" id="{FCFE2148-4711-DD78-F547-E82DD3F13A82}"/>
              </a:ext>
            </a:extLst>
          </p:cNvPr>
          <p:cNvPicPr>
            <a:picLocks noChangeAspect="1"/>
          </p:cNvPicPr>
          <p:nvPr/>
        </p:nvPicPr>
        <p:blipFill>
          <a:blip r:embed="rId4"/>
          <a:stretch>
            <a:fillRect/>
          </a:stretch>
        </p:blipFill>
        <p:spPr>
          <a:xfrm>
            <a:off x="6778783" y="3615356"/>
            <a:ext cx="5123996" cy="2360142"/>
          </a:xfrm>
          <a:prstGeom prst="rect">
            <a:avLst/>
          </a:prstGeom>
        </p:spPr>
      </p:pic>
      <p:sp>
        <p:nvSpPr>
          <p:cNvPr id="10" name="TextBox 9">
            <a:extLst>
              <a:ext uri="{FF2B5EF4-FFF2-40B4-BE49-F238E27FC236}">
                <a16:creationId xmlns:a16="http://schemas.microsoft.com/office/drawing/2014/main" id="{36AA2E7A-7CCA-F11C-AF8B-F6924BE119D3}"/>
              </a:ext>
            </a:extLst>
          </p:cNvPr>
          <p:cNvSpPr txBox="1"/>
          <p:nvPr/>
        </p:nvSpPr>
        <p:spPr>
          <a:xfrm>
            <a:off x="1481463" y="4972730"/>
            <a:ext cx="6093228" cy="369332"/>
          </a:xfrm>
          <a:prstGeom prst="rect">
            <a:avLst/>
          </a:prstGeom>
          <a:noFill/>
        </p:spPr>
        <p:txBody>
          <a:bodyPr wrap="square">
            <a:spAutoFit/>
          </a:bodyPr>
          <a:lstStyle/>
          <a:p>
            <a:r>
              <a:rPr lang="fr-FR" sz="1800" u="sng" dirty="0">
                <a:effectLst>
                  <a:outerShdw blurRad="38100" dist="38100" dir="2700000" algn="tl">
                    <a:srgbClr val="000000">
                      <a:alpha val="43137"/>
                    </a:srgbClr>
                  </a:outerShdw>
                </a:effectLst>
              </a:rPr>
              <a:t>2. Performance pour des opérations complexes </a:t>
            </a:r>
            <a:endParaRPr lang="en-US" sz="1800" u="sng"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AC875BE6-7605-3CEA-9FDA-E8667A73568E}"/>
              </a:ext>
            </a:extLst>
          </p:cNvPr>
          <p:cNvSpPr txBox="1"/>
          <p:nvPr/>
        </p:nvSpPr>
        <p:spPr>
          <a:xfrm>
            <a:off x="11012772" y="6172001"/>
            <a:ext cx="1006542" cy="369332"/>
          </a:xfrm>
          <a:prstGeom prst="rect">
            <a:avLst/>
          </a:prstGeom>
          <a:noFill/>
        </p:spPr>
        <p:txBody>
          <a:bodyPr wrap="square" rtlCol="0">
            <a:spAutoFit/>
          </a:bodyPr>
          <a:lstStyle/>
          <a:p>
            <a:r>
              <a:rPr lang="fr-FR" dirty="0"/>
              <a:t>9</a:t>
            </a:r>
            <a:endParaRPr lang="en-US" dirty="0"/>
          </a:p>
        </p:txBody>
      </p:sp>
    </p:spTree>
    <p:extLst>
      <p:ext uri="{BB962C8B-B14F-4D97-AF65-F5344CB8AC3E}">
        <p14:creationId xmlns:p14="http://schemas.microsoft.com/office/powerpoint/2010/main" val="1043665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2D950EF8-44AE-31BA-B9BF-3EC6281C13F3}"/>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D0842A81-4A8B-BEA5-A4C5-20E6A1EB2511}"/>
              </a:ext>
            </a:extLst>
          </p:cNvPr>
          <p:cNvSpPr>
            <a:spLocks/>
          </p:cNvSpPr>
          <p:nvPr/>
        </p:nvSpPr>
        <p:spPr>
          <a:xfrm>
            <a:off x="1179228" y="196538"/>
            <a:ext cx="1533992" cy="1767174"/>
          </a:xfrm>
          <a:prstGeom prst="ellipse">
            <a:avLst/>
          </a:prstGeom>
          <a:solidFill>
            <a:srgbClr val="FFCA21">
              <a:alpha val="81961"/>
            </a:srgbClr>
          </a:solidFill>
          <a:effectLst>
            <a:outerShdw blurRad="76200" dir="13500000" sy="23000" kx="1200000" algn="br"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F98033-4726-30F0-31F7-A7BC13AF049C}"/>
              </a:ext>
            </a:extLst>
          </p:cNvPr>
          <p:cNvSpPr>
            <a:spLocks noGrp="1"/>
          </p:cNvSpPr>
          <p:nvPr>
            <p:ph type="ctrTitle"/>
          </p:nvPr>
        </p:nvSpPr>
        <p:spPr>
          <a:xfrm>
            <a:off x="1868772" y="434715"/>
            <a:ext cx="9144000" cy="955623"/>
          </a:xfrm>
        </p:spPr>
        <p:txBody>
          <a:bodyPr>
            <a:normAutofit fontScale="90000"/>
          </a:bodyPr>
          <a:lstStyle/>
          <a:p>
            <a:pPr algn="l"/>
            <a:r>
              <a:rPr lang="fr-FR" sz="4000" dirty="0">
                <a:latin typeface="Berlin Sans FB Demi" panose="020E0802020502020306" pitchFamily="34" charset="0"/>
                <a:cs typeface="Calistoga" panose="020B0604020202020204" charset="0"/>
              </a:rPr>
              <a:t>Analyse des bases relationnelles pour le cas d’usage</a:t>
            </a:r>
            <a:endParaRPr lang="en-US" sz="4000"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58163999-7E5C-ECCB-2CAA-FCCC9A13A568}"/>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B9F46D2F-2794-7B42-9663-84A9C7403E1D}"/>
              </a:ext>
            </a:extLst>
          </p:cNvPr>
          <p:cNvSpPr txBox="1"/>
          <p:nvPr/>
        </p:nvSpPr>
        <p:spPr>
          <a:xfrm>
            <a:off x="1179228" y="4709623"/>
            <a:ext cx="6093228" cy="369332"/>
          </a:xfrm>
          <a:prstGeom prst="rect">
            <a:avLst/>
          </a:prstGeom>
          <a:noFill/>
        </p:spPr>
        <p:txBody>
          <a:bodyPr wrap="square">
            <a:spAutoFit/>
          </a:bodyPr>
          <a:lstStyle/>
          <a:p>
            <a:r>
              <a:rPr lang="fr-FR" u="sng" dirty="0">
                <a:effectLst>
                  <a:outerShdw blurRad="38100" dist="38100" dir="2700000" algn="tl">
                    <a:srgbClr val="000000">
                      <a:alpha val="43137"/>
                    </a:srgbClr>
                  </a:outerShdw>
                </a:effectLst>
              </a:rPr>
              <a:t>4. Intégrité des données avec les transactions ACID </a:t>
            </a:r>
            <a:endParaRPr lang="en-US" u="sng" dirty="0">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38E1972E-0B20-46A3-790A-5123E07BBD21}"/>
              </a:ext>
            </a:extLst>
          </p:cNvPr>
          <p:cNvSpPr txBox="1"/>
          <p:nvPr/>
        </p:nvSpPr>
        <p:spPr>
          <a:xfrm>
            <a:off x="1300942" y="2204445"/>
            <a:ext cx="8608602" cy="955622"/>
          </a:xfrm>
          <a:prstGeom prst="rect">
            <a:avLst/>
          </a:prstGeom>
          <a:noFill/>
        </p:spPr>
        <p:txBody>
          <a:bodyPr wrap="square">
            <a:spAutoFit/>
          </a:bodyPr>
          <a:lstStyle/>
          <a:p>
            <a:r>
              <a:rPr lang="fr-FR" u="sng" dirty="0">
                <a:effectLst>
                  <a:outerShdw blurRad="38100" dist="38100" dir="2700000" algn="tl">
                    <a:srgbClr val="000000">
                      <a:alpha val="43137"/>
                    </a:srgbClr>
                  </a:outerShdw>
                </a:effectLst>
              </a:rPr>
              <a:t>3. Scalabilité verticale et ses limites : c</a:t>
            </a:r>
            <a:r>
              <a:rPr lang="fr-FR" dirty="0"/>
              <a:t>onsiste à augmenter les ressources d’un serveur unique, comme ajouter plus de CPU, de RAM ou de stockage. C’est une approche courante pour améliorer la performance d’une base de données SQL.</a:t>
            </a:r>
            <a:endParaRPr lang="en-US" u="sng" dirty="0">
              <a:effectLst>
                <a:outerShdw blurRad="38100" dist="38100" dir="2700000" algn="tl">
                  <a:srgbClr val="000000">
                    <a:alpha val="43137"/>
                  </a:srgbClr>
                </a:outerShdw>
              </a:effectLst>
            </a:endParaRPr>
          </a:p>
        </p:txBody>
      </p:sp>
      <p:pic>
        <p:nvPicPr>
          <p:cNvPr id="16" name="Picture 15">
            <a:extLst>
              <a:ext uri="{FF2B5EF4-FFF2-40B4-BE49-F238E27FC236}">
                <a16:creationId xmlns:a16="http://schemas.microsoft.com/office/drawing/2014/main" id="{354E79B0-E7BC-7698-B4C0-7BE0FE8BD73D}"/>
              </a:ext>
            </a:extLst>
          </p:cNvPr>
          <p:cNvPicPr>
            <a:picLocks noChangeAspect="1"/>
          </p:cNvPicPr>
          <p:nvPr/>
        </p:nvPicPr>
        <p:blipFill>
          <a:blip r:embed="rId3"/>
          <a:stretch>
            <a:fillRect/>
          </a:stretch>
        </p:blipFill>
        <p:spPr>
          <a:xfrm>
            <a:off x="6652403" y="3214150"/>
            <a:ext cx="5116483" cy="2892579"/>
          </a:xfrm>
          <a:prstGeom prst="rect">
            <a:avLst/>
          </a:prstGeom>
        </p:spPr>
      </p:pic>
      <p:sp>
        <p:nvSpPr>
          <p:cNvPr id="3" name="TextBox 2">
            <a:extLst>
              <a:ext uri="{FF2B5EF4-FFF2-40B4-BE49-F238E27FC236}">
                <a16:creationId xmlns:a16="http://schemas.microsoft.com/office/drawing/2014/main" id="{93D5E5A3-35CD-3D3C-2B1A-E147EF9CD8F1}"/>
              </a:ext>
            </a:extLst>
          </p:cNvPr>
          <p:cNvSpPr txBox="1"/>
          <p:nvPr/>
        </p:nvSpPr>
        <p:spPr>
          <a:xfrm>
            <a:off x="11012772" y="6172001"/>
            <a:ext cx="987468" cy="369332"/>
          </a:xfrm>
          <a:prstGeom prst="rect">
            <a:avLst/>
          </a:prstGeom>
          <a:noFill/>
        </p:spPr>
        <p:txBody>
          <a:bodyPr wrap="square" rtlCol="0">
            <a:spAutoFit/>
          </a:bodyPr>
          <a:lstStyle/>
          <a:p>
            <a:r>
              <a:rPr lang="fr-FR" dirty="0"/>
              <a:t>10</a:t>
            </a:r>
            <a:endParaRPr lang="en-US" dirty="0"/>
          </a:p>
        </p:txBody>
      </p:sp>
    </p:spTree>
    <p:extLst>
      <p:ext uri="{BB962C8B-B14F-4D97-AF65-F5344CB8AC3E}">
        <p14:creationId xmlns:p14="http://schemas.microsoft.com/office/powerpoint/2010/main" val="1041356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860A0FFF-63D6-480B-04BF-BF7AE862BF85}"/>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6BF3561D-676E-5113-9E2A-637246A81994}"/>
              </a:ext>
            </a:extLst>
          </p:cNvPr>
          <p:cNvSpPr>
            <a:spLocks/>
          </p:cNvSpPr>
          <p:nvPr/>
        </p:nvSpPr>
        <p:spPr>
          <a:xfrm>
            <a:off x="1179228" y="196538"/>
            <a:ext cx="1533992" cy="1767174"/>
          </a:xfrm>
          <a:prstGeom prst="ellipse">
            <a:avLst/>
          </a:prstGeom>
          <a:solidFill>
            <a:srgbClr val="FFCA21">
              <a:alpha val="81961"/>
            </a:srgbClr>
          </a:solidFill>
          <a:effectLst>
            <a:outerShdw blurRad="76200" dir="13500000" sy="23000" kx="1200000" algn="br"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3C4710-94E9-4380-26E0-10487AA27D8D}"/>
              </a:ext>
            </a:extLst>
          </p:cNvPr>
          <p:cNvSpPr>
            <a:spLocks noGrp="1"/>
          </p:cNvSpPr>
          <p:nvPr>
            <p:ph type="ctrTitle"/>
          </p:nvPr>
        </p:nvSpPr>
        <p:spPr>
          <a:xfrm>
            <a:off x="1868772" y="434715"/>
            <a:ext cx="9144000" cy="955623"/>
          </a:xfrm>
        </p:spPr>
        <p:txBody>
          <a:bodyPr>
            <a:normAutofit fontScale="90000"/>
          </a:bodyPr>
          <a:lstStyle/>
          <a:p>
            <a:pPr algn="l"/>
            <a:r>
              <a:rPr lang="fr-FR" sz="4000" dirty="0">
                <a:latin typeface="Berlin Sans FB Demi" panose="020E0802020502020306" pitchFamily="34" charset="0"/>
                <a:cs typeface="Calistoga" panose="020B0604020202020204" charset="0"/>
              </a:rPr>
              <a:t>Analyse des bases </a:t>
            </a:r>
            <a:r>
              <a:rPr lang="fr-FR" sz="4000" dirty="0" err="1">
                <a:latin typeface="Berlin Sans FB Demi" panose="020E0802020502020306" pitchFamily="34" charset="0"/>
                <a:cs typeface="Calistoga" panose="020B0604020202020204" charset="0"/>
              </a:rPr>
              <a:t>Nosql</a:t>
            </a:r>
            <a:r>
              <a:rPr lang="fr-FR" sz="4000" dirty="0">
                <a:latin typeface="Berlin Sans FB Demi" panose="020E0802020502020306" pitchFamily="34" charset="0"/>
                <a:cs typeface="Calistoga" panose="020B0604020202020204" charset="0"/>
              </a:rPr>
              <a:t> pour le cas d’usage</a:t>
            </a:r>
            <a:endParaRPr lang="en-US" sz="4000"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8890A9D9-AE6F-0E0B-6EB1-3DCCB609A37A}"/>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34728918-9828-CBF5-F9BC-6C7B70F243EF}"/>
              </a:ext>
            </a:extLst>
          </p:cNvPr>
          <p:cNvSpPr txBox="1"/>
          <p:nvPr/>
        </p:nvSpPr>
        <p:spPr>
          <a:xfrm>
            <a:off x="1454902" y="2325876"/>
            <a:ext cx="6093228" cy="369332"/>
          </a:xfrm>
          <a:prstGeom prst="rect">
            <a:avLst/>
          </a:prstGeom>
          <a:noFill/>
        </p:spPr>
        <p:txBody>
          <a:bodyPr wrap="square">
            <a:spAutoFit/>
          </a:bodyPr>
          <a:lstStyle/>
          <a:p>
            <a:r>
              <a:rPr lang="en-US" u="sng" dirty="0">
                <a:effectLst>
                  <a:outerShdw blurRad="38100" dist="38100" dir="2700000" algn="tl">
                    <a:srgbClr val="000000">
                      <a:alpha val="43137"/>
                    </a:srgbClr>
                  </a:outerShdw>
                </a:effectLst>
              </a:rPr>
              <a:t>1. </a:t>
            </a:r>
            <a:r>
              <a:rPr lang="en-US" u="sng" dirty="0" err="1">
                <a:effectLst>
                  <a:outerShdw blurRad="38100" dist="38100" dir="2700000" algn="tl">
                    <a:srgbClr val="000000">
                      <a:alpha val="43137"/>
                    </a:srgbClr>
                  </a:outerShdw>
                </a:effectLst>
              </a:rPr>
              <a:t>Flexibilité</a:t>
            </a:r>
            <a:r>
              <a:rPr lang="en-US" u="sng" dirty="0">
                <a:effectLst>
                  <a:outerShdw blurRad="38100" dist="38100" dir="2700000" algn="tl">
                    <a:srgbClr val="000000">
                      <a:alpha val="43137"/>
                    </a:srgbClr>
                  </a:outerShdw>
                </a:effectLst>
              </a:rPr>
              <a:t> du </a:t>
            </a:r>
            <a:r>
              <a:rPr lang="en-US" u="sng" dirty="0" err="1">
                <a:effectLst>
                  <a:outerShdw blurRad="38100" dist="38100" dir="2700000" algn="tl">
                    <a:srgbClr val="000000">
                      <a:alpha val="43137"/>
                    </a:srgbClr>
                  </a:outerShdw>
                </a:effectLst>
              </a:rPr>
              <a:t>schéma</a:t>
            </a:r>
            <a:r>
              <a:rPr lang="en-US" u="sng" dirty="0">
                <a:effectLst>
                  <a:outerShdw blurRad="38100" dist="38100" dir="2700000" algn="tl">
                    <a:srgbClr val="000000">
                      <a:alpha val="43137"/>
                    </a:srgbClr>
                  </a:outerShdw>
                </a:effectLst>
              </a:rPr>
              <a:t> </a:t>
            </a:r>
          </a:p>
        </p:txBody>
      </p:sp>
      <p:pic>
        <p:nvPicPr>
          <p:cNvPr id="6" name="Picture 5">
            <a:extLst>
              <a:ext uri="{FF2B5EF4-FFF2-40B4-BE49-F238E27FC236}">
                <a16:creationId xmlns:a16="http://schemas.microsoft.com/office/drawing/2014/main" id="{D3CF093C-1DEF-26C5-01FB-7D4FA91B7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6158" y="2842090"/>
            <a:ext cx="7061488" cy="1577311"/>
          </a:xfrm>
          <a:prstGeom prst="rect">
            <a:avLst/>
          </a:prstGeom>
        </p:spPr>
      </p:pic>
      <p:sp>
        <p:nvSpPr>
          <p:cNvPr id="8" name="TextBox 7">
            <a:extLst>
              <a:ext uri="{FF2B5EF4-FFF2-40B4-BE49-F238E27FC236}">
                <a16:creationId xmlns:a16="http://schemas.microsoft.com/office/drawing/2014/main" id="{3F3E292E-CD07-1909-8145-C0A392093C61}"/>
              </a:ext>
            </a:extLst>
          </p:cNvPr>
          <p:cNvSpPr txBox="1"/>
          <p:nvPr/>
        </p:nvSpPr>
        <p:spPr>
          <a:xfrm>
            <a:off x="1454902" y="4846944"/>
            <a:ext cx="9333875" cy="1200329"/>
          </a:xfrm>
          <a:prstGeom prst="rect">
            <a:avLst/>
          </a:prstGeom>
          <a:noFill/>
        </p:spPr>
        <p:txBody>
          <a:bodyPr wrap="square">
            <a:spAutoFit/>
          </a:bodyPr>
          <a:lstStyle/>
          <a:p>
            <a:r>
              <a:rPr lang="fr-FR" b="1" dirty="0"/>
              <a:t>2. Scalabilité horizontale :</a:t>
            </a:r>
            <a:endParaRPr lang="fr-FR" dirty="0"/>
          </a:p>
          <a:p>
            <a:pPr>
              <a:buFont typeface="Arial" panose="020B0604020202020204" pitchFamily="34" charset="0"/>
              <a:buChar char="•"/>
            </a:pPr>
            <a:r>
              <a:rPr lang="fr-FR" dirty="0"/>
              <a:t>Les bases NoSQL, comme MongoDB ou Cassandra, répartissent les données sur plusieurs serveurs.</a:t>
            </a:r>
          </a:p>
          <a:p>
            <a:pPr>
              <a:buFont typeface="Arial" panose="020B0604020202020204" pitchFamily="34" charset="0"/>
              <a:buChar char="•"/>
            </a:pPr>
            <a:r>
              <a:rPr lang="fr-FR" dirty="0"/>
              <a:t>Efficace pour traiter les recommandations ou les avis dans des systèmes à grande échelle.</a:t>
            </a:r>
          </a:p>
        </p:txBody>
      </p:sp>
      <p:sp>
        <p:nvSpPr>
          <p:cNvPr id="3" name="TextBox 2">
            <a:extLst>
              <a:ext uri="{FF2B5EF4-FFF2-40B4-BE49-F238E27FC236}">
                <a16:creationId xmlns:a16="http://schemas.microsoft.com/office/drawing/2014/main" id="{FC1B2AD2-94CB-A163-6EA5-B80BCD0BF773}"/>
              </a:ext>
            </a:extLst>
          </p:cNvPr>
          <p:cNvSpPr txBox="1"/>
          <p:nvPr/>
        </p:nvSpPr>
        <p:spPr>
          <a:xfrm>
            <a:off x="10788777" y="6172001"/>
            <a:ext cx="1204737" cy="369332"/>
          </a:xfrm>
          <a:prstGeom prst="rect">
            <a:avLst/>
          </a:prstGeom>
          <a:noFill/>
        </p:spPr>
        <p:txBody>
          <a:bodyPr wrap="square" rtlCol="0">
            <a:spAutoFit/>
          </a:bodyPr>
          <a:lstStyle/>
          <a:p>
            <a:r>
              <a:rPr lang="fr-FR" dirty="0"/>
              <a:t>11</a:t>
            </a:r>
            <a:endParaRPr lang="en-US" dirty="0"/>
          </a:p>
        </p:txBody>
      </p:sp>
    </p:spTree>
    <p:extLst>
      <p:ext uri="{BB962C8B-B14F-4D97-AF65-F5344CB8AC3E}">
        <p14:creationId xmlns:p14="http://schemas.microsoft.com/office/powerpoint/2010/main" val="3214734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91E50052-0D3A-88A1-C6F8-6E9A1001A011}"/>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3105E1DE-7FB4-6633-727A-26694240203C}"/>
              </a:ext>
            </a:extLst>
          </p:cNvPr>
          <p:cNvSpPr>
            <a:spLocks/>
          </p:cNvSpPr>
          <p:nvPr/>
        </p:nvSpPr>
        <p:spPr>
          <a:xfrm>
            <a:off x="1179228" y="196538"/>
            <a:ext cx="1533992" cy="1767174"/>
          </a:xfrm>
          <a:prstGeom prst="ellipse">
            <a:avLst/>
          </a:prstGeom>
          <a:solidFill>
            <a:srgbClr val="FFCA21">
              <a:alpha val="81961"/>
            </a:srgbClr>
          </a:solidFill>
          <a:effectLst>
            <a:outerShdw blurRad="76200" dir="13500000" sy="23000" kx="1200000" algn="br"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74E4A48-4C21-2AD0-C1EC-A116E220AE73}"/>
              </a:ext>
            </a:extLst>
          </p:cNvPr>
          <p:cNvSpPr>
            <a:spLocks noGrp="1"/>
          </p:cNvSpPr>
          <p:nvPr>
            <p:ph type="ctrTitle"/>
          </p:nvPr>
        </p:nvSpPr>
        <p:spPr>
          <a:xfrm>
            <a:off x="1868772" y="434715"/>
            <a:ext cx="9144000" cy="955623"/>
          </a:xfrm>
        </p:spPr>
        <p:txBody>
          <a:bodyPr>
            <a:normAutofit fontScale="90000"/>
          </a:bodyPr>
          <a:lstStyle/>
          <a:p>
            <a:pPr algn="l"/>
            <a:r>
              <a:rPr lang="fr-FR" sz="4000" dirty="0">
                <a:latin typeface="Berlin Sans FB Demi" panose="020E0802020502020306" pitchFamily="34" charset="0"/>
                <a:cs typeface="Calistoga" panose="020B0604020202020204" charset="0"/>
              </a:rPr>
              <a:t>Analyse des bases </a:t>
            </a:r>
            <a:r>
              <a:rPr lang="fr-FR" sz="4000" dirty="0" err="1">
                <a:latin typeface="Berlin Sans FB Demi" panose="020E0802020502020306" pitchFamily="34" charset="0"/>
                <a:cs typeface="Calistoga" panose="020B0604020202020204" charset="0"/>
              </a:rPr>
              <a:t>Nosql</a:t>
            </a:r>
            <a:r>
              <a:rPr lang="fr-FR" sz="4000" dirty="0">
                <a:latin typeface="Berlin Sans FB Demi" panose="020E0802020502020306" pitchFamily="34" charset="0"/>
                <a:cs typeface="Calistoga" panose="020B0604020202020204" charset="0"/>
              </a:rPr>
              <a:t> pour le cas d’usage</a:t>
            </a:r>
            <a:endParaRPr lang="en-US" sz="4000"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DA455D33-A375-8DA7-ABC3-52A94FA73628}"/>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3FF4029E-7453-98D5-D936-7B13562422D6}"/>
              </a:ext>
            </a:extLst>
          </p:cNvPr>
          <p:cNvSpPr txBox="1"/>
          <p:nvPr/>
        </p:nvSpPr>
        <p:spPr>
          <a:xfrm>
            <a:off x="7053376" y="2310063"/>
            <a:ext cx="7028407" cy="369332"/>
          </a:xfrm>
          <a:prstGeom prst="rect">
            <a:avLst/>
          </a:prstGeom>
          <a:noFill/>
        </p:spPr>
        <p:txBody>
          <a:bodyPr wrap="square">
            <a:spAutoFit/>
          </a:bodyPr>
          <a:lstStyle/>
          <a:p>
            <a:r>
              <a:rPr lang="fr-FR" u="sng" dirty="0">
                <a:effectLst>
                  <a:outerShdw blurRad="38100" dist="38100" dir="2700000" algn="tl">
                    <a:srgbClr val="000000">
                      <a:alpha val="43137"/>
                    </a:srgbClr>
                  </a:outerShdw>
                </a:effectLst>
              </a:rPr>
              <a:t>3. Gestion des requêtes simples mais rapides </a:t>
            </a:r>
          </a:p>
        </p:txBody>
      </p:sp>
      <p:pic>
        <p:nvPicPr>
          <p:cNvPr id="8" name="Picture 7" descr="A screen shot of a computer&#10;&#10;Description automatically generated">
            <a:extLst>
              <a:ext uri="{FF2B5EF4-FFF2-40B4-BE49-F238E27FC236}">
                <a16:creationId xmlns:a16="http://schemas.microsoft.com/office/drawing/2014/main" id="{4B461728-F352-B305-E313-D157A6DAB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4420" y="1963712"/>
            <a:ext cx="4910237" cy="2089696"/>
          </a:xfrm>
          <a:prstGeom prst="rect">
            <a:avLst/>
          </a:prstGeom>
        </p:spPr>
      </p:pic>
      <p:sp>
        <p:nvSpPr>
          <p:cNvPr id="3" name="TextBox 2">
            <a:extLst>
              <a:ext uri="{FF2B5EF4-FFF2-40B4-BE49-F238E27FC236}">
                <a16:creationId xmlns:a16="http://schemas.microsoft.com/office/drawing/2014/main" id="{FFDFFCCA-87E0-4A70-B69F-81CE98F0F561}"/>
              </a:ext>
            </a:extLst>
          </p:cNvPr>
          <p:cNvSpPr txBox="1"/>
          <p:nvPr/>
        </p:nvSpPr>
        <p:spPr>
          <a:xfrm>
            <a:off x="10683930" y="6172001"/>
            <a:ext cx="893130" cy="369332"/>
          </a:xfrm>
          <a:prstGeom prst="rect">
            <a:avLst/>
          </a:prstGeom>
          <a:noFill/>
        </p:spPr>
        <p:txBody>
          <a:bodyPr wrap="square" rtlCol="0">
            <a:spAutoFit/>
          </a:bodyPr>
          <a:lstStyle/>
          <a:p>
            <a:r>
              <a:rPr lang="fr-FR" dirty="0"/>
              <a:t>12</a:t>
            </a:r>
            <a:endParaRPr lang="en-US" dirty="0"/>
          </a:p>
        </p:txBody>
      </p:sp>
      <p:pic>
        <p:nvPicPr>
          <p:cNvPr id="7" name="Picture 6">
            <a:extLst>
              <a:ext uri="{FF2B5EF4-FFF2-40B4-BE49-F238E27FC236}">
                <a16:creationId xmlns:a16="http://schemas.microsoft.com/office/drawing/2014/main" id="{2CB7B395-9A0E-A94D-430F-1BEC137717FE}"/>
              </a:ext>
            </a:extLst>
          </p:cNvPr>
          <p:cNvPicPr>
            <a:picLocks noChangeAspect="1"/>
          </p:cNvPicPr>
          <p:nvPr/>
        </p:nvPicPr>
        <p:blipFill>
          <a:blip r:embed="rId4"/>
          <a:stretch>
            <a:fillRect/>
          </a:stretch>
        </p:blipFill>
        <p:spPr>
          <a:xfrm>
            <a:off x="5944119" y="3238320"/>
            <a:ext cx="5258531" cy="2776924"/>
          </a:xfrm>
          <a:prstGeom prst="rect">
            <a:avLst/>
          </a:prstGeom>
        </p:spPr>
      </p:pic>
      <p:sp>
        <p:nvSpPr>
          <p:cNvPr id="10" name="TextBox 9">
            <a:extLst>
              <a:ext uri="{FF2B5EF4-FFF2-40B4-BE49-F238E27FC236}">
                <a16:creationId xmlns:a16="http://schemas.microsoft.com/office/drawing/2014/main" id="{87F3E97D-2964-C8DD-59EC-EAAD9CBC49CE}"/>
              </a:ext>
            </a:extLst>
          </p:cNvPr>
          <p:cNvSpPr txBox="1"/>
          <p:nvPr/>
        </p:nvSpPr>
        <p:spPr>
          <a:xfrm>
            <a:off x="1530536" y="4958684"/>
            <a:ext cx="4910236" cy="369332"/>
          </a:xfrm>
          <a:prstGeom prst="rect">
            <a:avLst/>
          </a:prstGeom>
          <a:noFill/>
        </p:spPr>
        <p:txBody>
          <a:bodyPr wrap="square" rtlCol="0">
            <a:spAutoFit/>
          </a:bodyPr>
          <a:lstStyle/>
          <a:p>
            <a:r>
              <a:rPr lang="fr-FR" u="sng" dirty="0">
                <a:effectLst>
                  <a:outerShdw blurRad="38100" dist="38100" dir="2700000" algn="tl">
                    <a:srgbClr val="000000">
                      <a:alpha val="43137"/>
                    </a:srgbClr>
                  </a:outerShdw>
                </a:effectLst>
              </a:rPr>
              <a:t>4. Compromis avec la cohérence BASE </a:t>
            </a:r>
            <a:endParaRPr lang="en-US"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70116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F77945C8-B36A-D6CC-2F70-1EDC184A8124}"/>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D92C0FC9-9766-9150-E291-05C4C8D5C2A9}"/>
              </a:ext>
            </a:extLst>
          </p:cNvPr>
          <p:cNvSpPr>
            <a:spLocks/>
          </p:cNvSpPr>
          <p:nvPr/>
        </p:nvSpPr>
        <p:spPr>
          <a:xfrm>
            <a:off x="1179228" y="196538"/>
            <a:ext cx="1533992" cy="1767174"/>
          </a:xfrm>
          <a:prstGeom prst="ellipse">
            <a:avLst/>
          </a:prstGeom>
          <a:solidFill>
            <a:srgbClr val="FFCA21">
              <a:alpha val="81961"/>
            </a:srgbClr>
          </a:solidFill>
          <a:effectLst>
            <a:outerShdw blurRad="76200" dir="13500000" sy="23000" kx="1200000" algn="br"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8DFD29-88B4-8609-2997-89F9B844F7B2}"/>
              </a:ext>
            </a:extLst>
          </p:cNvPr>
          <p:cNvSpPr>
            <a:spLocks noGrp="1"/>
          </p:cNvSpPr>
          <p:nvPr>
            <p:ph type="ctrTitle"/>
          </p:nvPr>
        </p:nvSpPr>
        <p:spPr>
          <a:xfrm>
            <a:off x="1868772" y="434715"/>
            <a:ext cx="9144000" cy="955623"/>
          </a:xfrm>
        </p:spPr>
        <p:txBody>
          <a:bodyPr>
            <a:normAutofit fontScale="90000"/>
          </a:bodyPr>
          <a:lstStyle/>
          <a:p>
            <a:pPr algn="l"/>
            <a:r>
              <a:rPr lang="fr-FR" sz="4000" dirty="0">
                <a:latin typeface="Berlin Sans FB Demi" panose="020E0802020502020306" pitchFamily="34" charset="0"/>
                <a:cs typeface="Calistoga" panose="020B0604020202020204" charset="0"/>
              </a:rPr>
              <a:t>Comparaison des bases </a:t>
            </a:r>
            <a:r>
              <a:rPr lang="fr-FR" sz="4000" dirty="0" err="1">
                <a:latin typeface="Berlin Sans FB Demi" panose="020E0802020502020306" pitchFamily="34" charset="0"/>
                <a:cs typeface="Calistoga" panose="020B0604020202020204" charset="0"/>
              </a:rPr>
              <a:t>Nosql</a:t>
            </a:r>
            <a:r>
              <a:rPr lang="fr-FR" sz="4000" dirty="0">
                <a:latin typeface="Berlin Sans FB Demi" panose="020E0802020502020306" pitchFamily="34" charset="0"/>
                <a:cs typeface="Calistoga" panose="020B0604020202020204" charset="0"/>
              </a:rPr>
              <a:t> et SQL pour le cas d’usage</a:t>
            </a:r>
            <a:endParaRPr lang="en-US" sz="4000"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DE310A0C-01ED-73AF-E442-B769D95DF7F9}"/>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pic>
        <p:nvPicPr>
          <p:cNvPr id="6" name="Picture 5" descr="A graph of a bar chart&#10;&#10;Description automatically generated with medium confidence">
            <a:extLst>
              <a:ext uri="{FF2B5EF4-FFF2-40B4-BE49-F238E27FC236}">
                <a16:creationId xmlns:a16="http://schemas.microsoft.com/office/drawing/2014/main" id="{B27C3813-38AA-670B-287E-B7E035B8E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2575" y="1963712"/>
            <a:ext cx="5816394" cy="3489837"/>
          </a:xfrm>
          <a:prstGeom prst="rect">
            <a:avLst/>
          </a:prstGeom>
        </p:spPr>
      </p:pic>
      <p:sp>
        <p:nvSpPr>
          <p:cNvPr id="7" name="TextBox 6">
            <a:extLst>
              <a:ext uri="{FF2B5EF4-FFF2-40B4-BE49-F238E27FC236}">
                <a16:creationId xmlns:a16="http://schemas.microsoft.com/office/drawing/2014/main" id="{57F72281-5D5A-073B-C3E9-EFD37DA25EDD}"/>
              </a:ext>
            </a:extLst>
          </p:cNvPr>
          <p:cNvSpPr txBox="1"/>
          <p:nvPr/>
        </p:nvSpPr>
        <p:spPr>
          <a:xfrm>
            <a:off x="11012772" y="6172001"/>
            <a:ext cx="1318430" cy="369332"/>
          </a:xfrm>
          <a:prstGeom prst="rect">
            <a:avLst/>
          </a:prstGeom>
          <a:noFill/>
        </p:spPr>
        <p:txBody>
          <a:bodyPr wrap="square" rtlCol="0">
            <a:spAutoFit/>
          </a:bodyPr>
          <a:lstStyle/>
          <a:p>
            <a:r>
              <a:rPr lang="fr-FR" dirty="0"/>
              <a:t>13</a:t>
            </a:r>
            <a:endParaRPr lang="en-US" dirty="0"/>
          </a:p>
        </p:txBody>
      </p:sp>
    </p:spTree>
    <p:extLst>
      <p:ext uri="{BB962C8B-B14F-4D97-AF65-F5344CB8AC3E}">
        <p14:creationId xmlns:p14="http://schemas.microsoft.com/office/powerpoint/2010/main" val="78827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F2204EBE-0B6F-F7C1-A9BB-EF2F27E1172A}"/>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26FEA83C-EAEF-D7B0-2A7C-140BA0E9F54B}"/>
              </a:ext>
            </a:extLst>
          </p:cNvPr>
          <p:cNvSpPr>
            <a:spLocks/>
          </p:cNvSpPr>
          <p:nvPr/>
        </p:nvSpPr>
        <p:spPr>
          <a:xfrm>
            <a:off x="1179228" y="196538"/>
            <a:ext cx="1533992" cy="1767174"/>
          </a:xfrm>
          <a:prstGeom prst="ellipse">
            <a:avLst/>
          </a:prstGeom>
          <a:solidFill>
            <a:srgbClr val="FFCA21">
              <a:alpha val="81961"/>
            </a:srgbClr>
          </a:solidFill>
          <a:effectLst>
            <a:outerShdw blurRad="76200" dir="13500000" sy="23000" kx="1200000" algn="br"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806393-ED39-C647-BE55-E1DECB245D9A}"/>
              </a:ext>
            </a:extLst>
          </p:cNvPr>
          <p:cNvSpPr>
            <a:spLocks noGrp="1"/>
          </p:cNvSpPr>
          <p:nvPr>
            <p:ph type="ctrTitle"/>
          </p:nvPr>
        </p:nvSpPr>
        <p:spPr>
          <a:xfrm>
            <a:off x="1868772" y="631633"/>
            <a:ext cx="9144000" cy="955623"/>
          </a:xfrm>
        </p:spPr>
        <p:txBody>
          <a:bodyPr>
            <a:normAutofit fontScale="90000"/>
          </a:bodyPr>
          <a:lstStyle/>
          <a:p>
            <a:pPr algn="l"/>
            <a:r>
              <a:rPr lang="fr-FR" sz="4000" dirty="0">
                <a:latin typeface="Berlin Sans FB Demi" panose="020E0802020502020306" pitchFamily="34" charset="0"/>
                <a:cs typeface="Calistoga" panose="020B0604020202020204" charset="0"/>
              </a:rPr>
              <a:t>Comparaison des bases </a:t>
            </a:r>
            <a:r>
              <a:rPr lang="fr-FR" sz="4000" dirty="0" err="1">
                <a:latin typeface="Berlin Sans FB Demi" panose="020E0802020502020306" pitchFamily="34" charset="0"/>
                <a:cs typeface="Calistoga" panose="020B0604020202020204" charset="0"/>
              </a:rPr>
              <a:t>Nosql</a:t>
            </a:r>
            <a:r>
              <a:rPr lang="fr-FR" sz="4000" dirty="0">
                <a:latin typeface="Berlin Sans FB Demi" panose="020E0802020502020306" pitchFamily="34" charset="0"/>
                <a:cs typeface="Calistoga" panose="020B0604020202020204" charset="0"/>
              </a:rPr>
              <a:t> et </a:t>
            </a:r>
            <a:r>
              <a:rPr lang="fr-FR" sz="4000" dirty="0" err="1">
                <a:latin typeface="Berlin Sans FB Demi" panose="020E0802020502020306" pitchFamily="34" charset="0"/>
                <a:cs typeface="Calistoga" panose="020B0604020202020204" charset="0"/>
              </a:rPr>
              <a:t>SQLpour</a:t>
            </a:r>
            <a:r>
              <a:rPr lang="fr-FR" sz="4000" dirty="0">
                <a:latin typeface="Berlin Sans FB Demi" panose="020E0802020502020306" pitchFamily="34" charset="0"/>
                <a:cs typeface="Calistoga" panose="020B0604020202020204" charset="0"/>
              </a:rPr>
              <a:t> le cas d’usage</a:t>
            </a:r>
            <a:endParaRPr lang="en-US" sz="4000"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F37972DA-2EB1-E799-3A37-2A7E9D371EF6}"/>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pic>
        <p:nvPicPr>
          <p:cNvPr id="4" name="Picture 3" descr="A pie chart with text on it&#10;&#10;Description automatically generated">
            <a:extLst>
              <a:ext uri="{FF2B5EF4-FFF2-40B4-BE49-F238E27FC236}">
                <a16:creationId xmlns:a16="http://schemas.microsoft.com/office/drawing/2014/main" id="{20D13D86-095E-9507-7377-C8300F33B96C}"/>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363081" y="1855593"/>
            <a:ext cx="4441719" cy="4441719"/>
          </a:xfrm>
          <a:prstGeom prst="rect">
            <a:avLst/>
          </a:prstGeom>
        </p:spPr>
      </p:pic>
      <p:pic>
        <p:nvPicPr>
          <p:cNvPr id="8" name="Picture 7">
            <a:extLst>
              <a:ext uri="{FF2B5EF4-FFF2-40B4-BE49-F238E27FC236}">
                <a16:creationId xmlns:a16="http://schemas.microsoft.com/office/drawing/2014/main" id="{08B44769-0512-26A4-C0C5-F49ECBF1B5C7}"/>
              </a:ext>
            </a:extLst>
          </p:cNvPr>
          <p:cNvPicPr>
            <a:picLocks noGrp="1" noRot="1" noChangeAspect="1" noMove="1" noResize="1" noEditPoints="1" noAdjustHandles="1" noChangeArrowheads="1" noChangeShapeType="1" noCrop="1"/>
          </p:cNvPicPr>
          <p:nvPr/>
        </p:nvPicPr>
        <p:blipFill>
          <a:blip r:embed="rId4"/>
          <a:stretch>
            <a:fillRect/>
          </a:stretch>
        </p:blipFill>
        <p:spPr>
          <a:xfrm>
            <a:off x="5981699" y="5567576"/>
            <a:ext cx="258817" cy="120781"/>
          </a:xfrm>
          <a:prstGeom prst="rect">
            <a:avLst/>
          </a:prstGeom>
        </p:spPr>
      </p:pic>
      <p:pic>
        <p:nvPicPr>
          <p:cNvPr id="10" name="Picture 9">
            <a:extLst>
              <a:ext uri="{FF2B5EF4-FFF2-40B4-BE49-F238E27FC236}">
                <a16:creationId xmlns:a16="http://schemas.microsoft.com/office/drawing/2014/main" id="{83594AE5-6916-E5B5-C7CC-D02E06087B1E}"/>
              </a:ext>
            </a:extLst>
          </p:cNvPr>
          <p:cNvPicPr>
            <a:picLocks noGrp="1" noRot="1" noChangeAspect="1" noMove="1" noResize="1" noEditPoints="1" noAdjustHandles="1" noChangeArrowheads="1" noChangeShapeType="1" noCrop="1"/>
          </p:cNvPicPr>
          <p:nvPr/>
        </p:nvPicPr>
        <p:blipFill>
          <a:blip r:embed="rId4"/>
          <a:stretch>
            <a:fillRect/>
          </a:stretch>
        </p:blipFill>
        <p:spPr>
          <a:xfrm flipH="1">
            <a:off x="7344553" y="2233145"/>
            <a:ext cx="361656" cy="168772"/>
          </a:xfrm>
          <a:prstGeom prst="rect">
            <a:avLst/>
          </a:prstGeom>
        </p:spPr>
      </p:pic>
      <p:pic>
        <p:nvPicPr>
          <p:cNvPr id="11" name="Picture 10">
            <a:extLst>
              <a:ext uri="{FF2B5EF4-FFF2-40B4-BE49-F238E27FC236}">
                <a16:creationId xmlns:a16="http://schemas.microsoft.com/office/drawing/2014/main" id="{E2D63273-9E1F-41F0-F280-9A9FEC500937}"/>
              </a:ext>
            </a:extLst>
          </p:cNvPr>
          <p:cNvPicPr>
            <a:picLocks noGrp="1" noRot="1" noChangeAspect="1" noMove="1" noResize="1" noEditPoints="1" noAdjustHandles="1" noChangeArrowheads="1" noChangeShapeType="1" noCrop="1"/>
          </p:cNvPicPr>
          <p:nvPr/>
        </p:nvPicPr>
        <p:blipFill>
          <a:blip r:embed="rId4"/>
          <a:stretch>
            <a:fillRect/>
          </a:stretch>
        </p:blipFill>
        <p:spPr>
          <a:xfrm>
            <a:off x="8095090" y="2094373"/>
            <a:ext cx="478198" cy="223158"/>
          </a:xfrm>
          <a:prstGeom prst="rect">
            <a:avLst/>
          </a:prstGeom>
        </p:spPr>
      </p:pic>
      <p:pic>
        <p:nvPicPr>
          <p:cNvPr id="12" name="Picture 11">
            <a:extLst>
              <a:ext uri="{FF2B5EF4-FFF2-40B4-BE49-F238E27FC236}">
                <a16:creationId xmlns:a16="http://schemas.microsoft.com/office/drawing/2014/main" id="{EB3BC722-363F-23CC-0751-2C5C86C274D8}"/>
              </a:ext>
            </a:extLst>
          </p:cNvPr>
          <p:cNvPicPr>
            <a:picLocks noGrp="1" noRot="1" noChangeAspect="1" noMove="1" noResize="1" noEditPoints="1" noAdjustHandles="1" noChangeArrowheads="1" noChangeShapeType="1" noCrop="1"/>
          </p:cNvPicPr>
          <p:nvPr/>
        </p:nvPicPr>
        <p:blipFill>
          <a:blip r:embed="rId4"/>
          <a:stretch>
            <a:fillRect/>
          </a:stretch>
        </p:blipFill>
        <p:spPr>
          <a:xfrm>
            <a:off x="7969511" y="2676525"/>
            <a:ext cx="163254" cy="61913"/>
          </a:xfrm>
          <a:prstGeom prst="rect">
            <a:avLst/>
          </a:prstGeom>
        </p:spPr>
      </p:pic>
      <p:sp>
        <p:nvSpPr>
          <p:cNvPr id="13" name="TextBox 12">
            <a:extLst>
              <a:ext uri="{FF2B5EF4-FFF2-40B4-BE49-F238E27FC236}">
                <a16:creationId xmlns:a16="http://schemas.microsoft.com/office/drawing/2014/main" id="{FD738E05-8042-3305-5B50-EF31310C849E}"/>
              </a:ext>
            </a:extLst>
          </p:cNvPr>
          <p:cNvSpPr txBox="1"/>
          <p:nvPr/>
        </p:nvSpPr>
        <p:spPr>
          <a:xfrm>
            <a:off x="11043691" y="6112646"/>
            <a:ext cx="1148309" cy="369332"/>
          </a:xfrm>
          <a:prstGeom prst="rect">
            <a:avLst/>
          </a:prstGeom>
          <a:noFill/>
        </p:spPr>
        <p:txBody>
          <a:bodyPr wrap="square" rtlCol="0">
            <a:spAutoFit/>
          </a:bodyPr>
          <a:lstStyle/>
          <a:p>
            <a:r>
              <a:rPr lang="fr-FR" dirty="0"/>
              <a:t>14</a:t>
            </a:r>
            <a:endParaRPr lang="en-US" dirty="0"/>
          </a:p>
        </p:txBody>
      </p:sp>
    </p:spTree>
    <p:extLst>
      <p:ext uri="{BB962C8B-B14F-4D97-AF65-F5344CB8AC3E}">
        <p14:creationId xmlns:p14="http://schemas.microsoft.com/office/powerpoint/2010/main" val="1147839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3E46215F-FB39-B082-DB90-A1B9DC406827}"/>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45FB9F81-D433-0DA7-F68B-D26503A12210}"/>
              </a:ext>
            </a:extLst>
          </p:cNvPr>
          <p:cNvSpPr>
            <a:spLocks/>
          </p:cNvSpPr>
          <p:nvPr/>
        </p:nvSpPr>
        <p:spPr>
          <a:xfrm>
            <a:off x="1295440" y="204150"/>
            <a:ext cx="2023671" cy="2038663"/>
          </a:xfrm>
          <a:prstGeom prst="ellipse">
            <a:avLst/>
          </a:prstGeom>
          <a:solidFill>
            <a:srgbClr val="FFCA21">
              <a:alpha val="81961"/>
            </a:srgbClr>
          </a:solidFill>
          <a:effectLst>
            <a:outerShdw blurRad="76200" dist="12700" dir="2700000" sy="-23000" kx="-800400" algn="bl"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9425C1-629A-D570-9B7D-AF23E971FE26}"/>
              </a:ext>
            </a:extLst>
          </p:cNvPr>
          <p:cNvSpPr>
            <a:spLocks noGrp="1"/>
          </p:cNvSpPr>
          <p:nvPr>
            <p:ph type="ctrTitle"/>
          </p:nvPr>
        </p:nvSpPr>
        <p:spPr>
          <a:xfrm>
            <a:off x="3625200" y="204150"/>
            <a:ext cx="10393173" cy="1402935"/>
          </a:xfrm>
        </p:spPr>
        <p:txBody>
          <a:bodyPr>
            <a:normAutofit/>
          </a:bodyPr>
          <a:lstStyle/>
          <a:p>
            <a:pPr algn="l"/>
            <a:r>
              <a:rPr lang="fr-FR" dirty="0">
                <a:latin typeface="Berlin Sans FB Demi" panose="020E0802020502020306" pitchFamily="34" charset="0"/>
                <a:cs typeface="Calistoga" panose="020B0604020202020204" charset="0"/>
              </a:rPr>
              <a:t>Conclusion</a:t>
            </a:r>
            <a:endParaRPr lang="en-US"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89A11697-8D48-4166-4E9A-E4745ADC75E5}"/>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sp>
        <p:nvSpPr>
          <p:cNvPr id="8" name="Google Shape;147;p19">
            <a:extLst>
              <a:ext uri="{FF2B5EF4-FFF2-40B4-BE49-F238E27FC236}">
                <a16:creationId xmlns:a16="http://schemas.microsoft.com/office/drawing/2014/main" id="{6F6F1DF9-FE7B-A3D8-42DF-A34D0F5B21BF}"/>
              </a:ext>
            </a:extLst>
          </p:cNvPr>
          <p:cNvSpPr/>
          <p:nvPr/>
        </p:nvSpPr>
        <p:spPr>
          <a:xfrm>
            <a:off x="2006906" y="948192"/>
            <a:ext cx="600737" cy="550577"/>
          </a:xfrm>
          <a:prstGeom prst="rect">
            <a:avLst/>
          </a:prstGeom>
        </p:spPr>
        <p:txBody>
          <a:bodyPr>
            <a:prstTxWarp prst="textPlain">
              <a:avLst/>
            </a:prstTxWarp>
          </a:bodyPr>
          <a:lstStyle/>
          <a:p>
            <a:pPr lvl="0" algn="ctr"/>
            <a:r>
              <a:rPr lang="fr-FR" b="0" i="0" dirty="0">
                <a:ln w="19050" cap="flat" cmpd="sng">
                  <a:solidFill>
                    <a:schemeClr val="dk1"/>
                  </a:solidFill>
                  <a:prstDash val="solid"/>
                  <a:round/>
                  <a:headEnd type="none" w="sm" len="sm"/>
                  <a:tailEnd type="none" w="sm" len="sm"/>
                </a:ln>
                <a:noFill/>
                <a:latin typeface="Calistoga"/>
              </a:rPr>
              <a:t>04</a:t>
            </a:r>
            <a:endParaRPr lang="en-US" b="0" i="0" dirty="0">
              <a:ln w="19050" cap="flat" cmpd="sng">
                <a:solidFill>
                  <a:schemeClr val="dk1"/>
                </a:solidFill>
                <a:prstDash val="solid"/>
                <a:round/>
                <a:headEnd type="none" w="sm" len="sm"/>
                <a:tailEnd type="none" w="sm" len="sm"/>
              </a:ln>
              <a:noFill/>
              <a:latin typeface="Calistoga"/>
            </a:endParaRPr>
          </a:p>
        </p:txBody>
      </p:sp>
      <p:sp>
        <p:nvSpPr>
          <p:cNvPr id="3" name="TextBox 2">
            <a:extLst>
              <a:ext uri="{FF2B5EF4-FFF2-40B4-BE49-F238E27FC236}">
                <a16:creationId xmlns:a16="http://schemas.microsoft.com/office/drawing/2014/main" id="{E8ACC87F-7C44-50F3-E1AD-789C93119634}"/>
              </a:ext>
            </a:extLst>
          </p:cNvPr>
          <p:cNvSpPr txBox="1"/>
          <p:nvPr/>
        </p:nvSpPr>
        <p:spPr>
          <a:xfrm>
            <a:off x="2006906" y="2957760"/>
            <a:ext cx="9160621" cy="2308324"/>
          </a:xfrm>
          <a:prstGeom prst="rect">
            <a:avLst/>
          </a:prstGeom>
          <a:noFill/>
        </p:spPr>
        <p:txBody>
          <a:bodyPr wrap="square" rtlCol="0">
            <a:spAutoFit/>
          </a:bodyPr>
          <a:lstStyle/>
          <a:p>
            <a:r>
              <a:rPr lang="fr-FR" sz="2400" dirty="0"/>
              <a:t>Dans ce cas d’usage où le volume de données est modéré, la scalabilité horizontale n'est pas une priorité. Il est donc préférable de privilégier </a:t>
            </a:r>
            <a:r>
              <a:rPr lang="fr-FR" sz="2400" b="1" dirty="0"/>
              <a:t>SQL</a:t>
            </a:r>
            <a:r>
              <a:rPr lang="fr-FR" sz="2400" dirty="0"/>
              <a:t> pour sa capacité à gérer des relations complexes et sa performance pour des requêtes plus sophistiquées. </a:t>
            </a:r>
            <a:r>
              <a:rPr lang="fr-FR" sz="2400" b="1" dirty="0"/>
              <a:t>NoSQL</a:t>
            </a:r>
            <a:r>
              <a:rPr lang="fr-FR" sz="2400" dirty="0"/>
              <a:t> peut être utilisé pour gérer des données semi-structurées, comme les avis des utilisateurs, avec l'avantage de la flexibilité.</a:t>
            </a:r>
            <a:endParaRPr lang="en-US" sz="2400" dirty="0"/>
          </a:p>
        </p:txBody>
      </p:sp>
      <p:sp>
        <p:nvSpPr>
          <p:cNvPr id="4" name="TextBox 3">
            <a:extLst>
              <a:ext uri="{FF2B5EF4-FFF2-40B4-BE49-F238E27FC236}">
                <a16:creationId xmlns:a16="http://schemas.microsoft.com/office/drawing/2014/main" id="{BC96DCBF-29E9-7B32-8C94-36601DA7A7D2}"/>
              </a:ext>
            </a:extLst>
          </p:cNvPr>
          <p:cNvSpPr txBox="1"/>
          <p:nvPr/>
        </p:nvSpPr>
        <p:spPr>
          <a:xfrm>
            <a:off x="11167527" y="6172001"/>
            <a:ext cx="1297170" cy="369332"/>
          </a:xfrm>
          <a:prstGeom prst="rect">
            <a:avLst/>
          </a:prstGeom>
          <a:noFill/>
        </p:spPr>
        <p:txBody>
          <a:bodyPr wrap="square" rtlCol="0">
            <a:spAutoFit/>
          </a:bodyPr>
          <a:lstStyle/>
          <a:p>
            <a:r>
              <a:rPr lang="fr-FR" dirty="0"/>
              <a:t>15</a:t>
            </a:r>
            <a:endParaRPr lang="en-US" dirty="0"/>
          </a:p>
        </p:txBody>
      </p:sp>
    </p:spTree>
    <p:extLst>
      <p:ext uri="{BB962C8B-B14F-4D97-AF65-F5344CB8AC3E}">
        <p14:creationId xmlns:p14="http://schemas.microsoft.com/office/powerpoint/2010/main" val="4025874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19949D2A-AAE1-6A41-848F-3F9CB89A4A05}"/>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18CA1A65-F6ED-2E1B-14DA-DEC174D5F725}"/>
              </a:ext>
            </a:extLst>
          </p:cNvPr>
          <p:cNvSpPr>
            <a:spLocks/>
          </p:cNvSpPr>
          <p:nvPr/>
        </p:nvSpPr>
        <p:spPr>
          <a:xfrm>
            <a:off x="2006906" y="2116077"/>
            <a:ext cx="2023671" cy="2038663"/>
          </a:xfrm>
          <a:prstGeom prst="ellipse">
            <a:avLst/>
          </a:prstGeom>
          <a:solidFill>
            <a:srgbClr val="FFCA21">
              <a:alpha val="81961"/>
            </a:srgbClr>
          </a:solidFill>
          <a:effectLst>
            <a:outerShdw blurRad="76200" dist="12700" dir="2700000" sy="-23000" kx="-800400" algn="bl"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FC6E19D-11BF-26EF-55A0-22978FDFCEAD}"/>
              </a:ext>
            </a:extLst>
          </p:cNvPr>
          <p:cNvSpPr>
            <a:spLocks noGrp="1"/>
          </p:cNvSpPr>
          <p:nvPr>
            <p:ph type="ctrTitle"/>
          </p:nvPr>
        </p:nvSpPr>
        <p:spPr>
          <a:xfrm>
            <a:off x="2733202" y="2447902"/>
            <a:ext cx="8971118" cy="1209698"/>
          </a:xfrm>
        </p:spPr>
        <p:txBody>
          <a:bodyPr>
            <a:normAutofit fontScale="90000"/>
          </a:bodyPr>
          <a:lstStyle/>
          <a:p>
            <a:pPr algn="l"/>
            <a:r>
              <a:rPr lang="fr-FR" dirty="0">
                <a:latin typeface="Berlin Sans FB Demi" panose="020E0802020502020306" pitchFamily="34" charset="0"/>
                <a:cs typeface="Calistoga" panose="020B0604020202020204" charset="0"/>
              </a:rPr>
              <a:t>Merci pour votre attention</a:t>
            </a:r>
            <a:endParaRPr lang="en-US"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C2527F12-59A5-ADEC-538F-E98CDD1B8207}"/>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sp>
        <p:nvSpPr>
          <p:cNvPr id="8" name="Google Shape;147;p19">
            <a:extLst>
              <a:ext uri="{FF2B5EF4-FFF2-40B4-BE49-F238E27FC236}">
                <a16:creationId xmlns:a16="http://schemas.microsoft.com/office/drawing/2014/main" id="{A08096A4-F84C-6DBD-0C9D-59ACEF19034D}"/>
              </a:ext>
            </a:extLst>
          </p:cNvPr>
          <p:cNvSpPr/>
          <p:nvPr/>
        </p:nvSpPr>
        <p:spPr>
          <a:xfrm>
            <a:off x="2006906" y="948192"/>
            <a:ext cx="600737" cy="550577"/>
          </a:xfrm>
          <a:prstGeom prst="rect">
            <a:avLst/>
          </a:prstGeom>
        </p:spPr>
        <p:txBody>
          <a:bodyPr>
            <a:prstTxWarp prst="textPlain">
              <a:avLst/>
            </a:prstTxWarp>
          </a:bodyPr>
          <a:lstStyle/>
          <a:p>
            <a:pPr lvl="0" algn="ctr"/>
            <a:endParaRPr lang="en-US" b="0" i="0" dirty="0">
              <a:ln w="19050" cap="flat" cmpd="sng">
                <a:solidFill>
                  <a:schemeClr val="dk1"/>
                </a:solidFill>
                <a:prstDash val="solid"/>
                <a:round/>
                <a:headEnd type="none" w="sm" len="sm"/>
                <a:tailEnd type="none" w="sm" len="sm"/>
              </a:ln>
              <a:noFill/>
              <a:latin typeface="Calistoga"/>
            </a:endParaRPr>
          </a:p>
        </p:txBody>
      </p:sp>
    </p:spTree>
    <p:extLst>
      <p:ext uri="{BB962C8B-B14F-4D97-AF65-F5344CB8AC3E}">
        <p14:creationId xmlns:p14="http://schemas.microsoft.com/office/powerpoint/2010/main" val="317746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id="{A2A5B36B-D9E5-F0B9-8546-B15F01BDD31D}"/>
              </a:ext>
            </a:extLst>
          </p:cNvPr>
          <p:cNvSpPr>
            <a:spLocks/>
          </p:cNvSpPr>
          <p:nvPr/>
        </p:nvSpPr>
        <p:spPr>
          <a:xfrm>
            <a:off x="6838729" y="3906927"/>
            <a:ext cx="1496829" cy="1360453"/>
          </a:xfrm>
          <a:prstGeom prst="ellipse">
            <a:avLst/>
          </a:prstGeom>
          <a:solidFill>
            <a:srgbClr val="FFCA21">
              <a:alpha val="82000"/>
            </a:srgbClr>
          </a:solidFill>
          <a:ln>
            <a:solidFill>
              <a:schemeClr val="accent1">
                <a:shade val="15000"/>
              </a:schemeClr>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7" name="Oval 46">
            <a:extLst>
              <a:ext uri="{FF2B5EF4-FFF2-40B4-BE49-F238E27FC236}">
                <a16:creationId xmlns:a16="http://schemas.microsoft.com/office/drawing/2014/main" id="{064DF903-CCB4-E6FC-2CF3-320D78CE58D7}"/>
              </a:ext>
            </a:extLst>
          </p:cNvPr>
          <p:cNvSpPr>
            <a:spLocks/>
          </p:cNvSpPr>
          <p:nvPr/>
        </p:nvSpPr>
        <p:spPr>
          <a:xfrm>
            <a:off x="6843010" y="1704289"/>
            <a:ext cx="1496829" cy="1360453"/>
          </a:xfrm>
          <a:prstGeom prst="ellipse">
            <a:avLst/>
          </a:prstGeom>
          <a:solidFill>
            <a:srgbClr val="FFCA21">
              <a:alpha val="82000"/>
            </a:srgbClr>
          </a:solidFill>
          <a:ln>
            <a:solidFill>
              <a:schemeClr val="accent1">
                <a:shade val="15000"/>
              </a:schemeClr>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7" name="Oval 26">
            <a:extLst>
              <a:ext uri="{FF2B5EF4-FFF2-40B4-BE49-F238E27FC236}">
                <a16:creationId xmlns:a16="http://schemas.microsoft.com/office/drawing/2014/main" id="{3F7E1C09-FC86-E104-6067-AD78B73AA0CE}"/>
              </a:ext>
            </a:extLst>
          </p:cNvPr>
          <p:cNvSpPr>
            <a:spLocks/>
          </p:cNvSpPr>
          <p:nvPr/>
        </p:nvSpPr>
        <p:spPr>
          <a:xfrm>
            <a:off x="1532157" y="1700914"/>
            <a:ext cx="1496829" cy="1360453"/>
          </a:xfrm>
          <a:prstGeom prst="ellipse">
            <a:avLst/>
          </a:prstGeom>
          <a:solidFill>
            <a:srgbClr val="FFCA21">
              <a:alpha val="82000"/>
            </a:srgbClr>
          </a:solidFill>
          <a:ln>
            <a:solidFill>
              <a:schemeClr val="accent1">
                <a:shade val="15000"/>
              </a:schemeClr>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Google Shape;147;p19">
            <a:extLst>
              <a:ext uri="{FF2B5EF4-FFF2-40B4-BE49-F238E27FC236}">
                <a16:creationId xmlns:a16="http://schemas.microsoft.com/office/drawing/2014/main" id="{D5EF89F2-20E7-E81B-9687-BEB7B419D55F}"/>
              </a:ext>
            </a:extLst>
          </p:cNvPr>
          <p:cNvSpPr/>
          <p:nvPr/>
        </p:nvSpPr>
        <p:spPr>
          <a:xfrm>
            <a:off x="1932635" y="2189199"/>
            <a:ext cx="644025" cy="404890"/>
          </a:xfrm>
          <a:prstGeom prst="rect">
            <a:avLst/>
          </a:prstGeom>
        </p:spPr>
        <p:txBody>
          <a:bodyPr>
            <a:prstTxWarp prst="textPlain">
              <a:avLst/>
            </a:prstTxWarp>
          </a:bodyPr>
          <a:lstStyle/>
          <a:p>
            <a:pPr lvl="0" algn="ctr"/>
            <a:r>
              <a:rPr lang="fr-FR" dirty="0">
                <a:ln w="19050" cap="flat" cmpd="sng">
                  <a:solidFill>
                    <a:schemeClr val="dk1"/>
                  </a:solidFill>
                  <a:prstDash val="solid"/>
                  <a:round/>
                  <a:headEnd type="none" w="sm" len="sm"/>
                  <a:tailEnd type="none" w="sm" len="sm"/>
                </a:ln>
                <a:noFill/>
                <a:latin typeface="Calistoga"/>
              </a:rPr>
              <a:t>0</a:t>
            </a:r>
            <a:r>
              <a:rPr lang="fr-FR" b="0" i="0" dirty="0">
                <a:ln w="19050" cap="flat" cmpd="sng">
                  <a:solidFill>
                    <a:schemeClr val="dk1"/>
                  </a:solidFill>
                  <a:prstDash val="solid"/>
                  <a:round/>
                  <a:headEnd type="none" w="sm" len="sm"/>
                  <a:tailEnd type="none" w="sm" len="sm"/>
                </a:ln>
                <a:noFill/>
                <a:latin typeface="Calistoga"/>
              </a:rPr>
              <a:t>1</a:t>
            </a:r>
            <a:endParaRPr b="0" i="0" dirty="0">
              <a:ln w="19050" cap="flat" cmpd="sng">
                <a:solidFill>
                  <a:schemeClr val="dk1"/>
                </a:solidFill>
                <a:prstDash val="solid"/>
                <a:round/>
                <a:headEnd type="none" w="sm" len="sm"/>
                <a:tailEnd type="none" w="sm" len="sm"/>
              </a:ln>
              <a:noFill/>
              <a:latin typeface="Calistoga"/>
            </a:endParaRPr>
          </a:p>
        </p:txBody>
      </p:sp>
      <p:pic>
        <p:nvPicPr>
          <p:cNvPr id="21" name="Picture 20">
            <a:extLst>
              <a:ext uri="{FF2B5EF4-FFF2-40B4-BE49-F238E27FC236}">
                <a16:creationId xmlns:a16="http://schemas.microsoft.com/office/drawing/2014/main" id="{D6C7A84F-B764-45F0-FA50-C4F24850C862}"/>
              </a:ext>
            </a:extLst>
          </p:cNvPr>
          <p:cNvPicPr>
            <a:picLocks noChangeAspect="1"/>
          </p:cNvPicPr>
          <p:nvPr/>
        </p:nvPicPr>
        <p:blipFill>
          <a:blip r:embed="rId3"/>
          <a:stretch>
            <a:fillRect/>
          </a:stretch>
        </p:blipFill>
        <p:spPr>
          <a:xfrm>
            <a:off x="1890712" y="6112941"/>
            <a:ext cx="8410575" cy="28575"/>
          </a:xfrm>
          <a:prstGeom prst="rect">
            <a:avLst/>
          </a:prstGeom>
        </p:spPr>
      </p:pic>
      <p:pic>
        <p:nvPicPr>
          <p:cNvPr id="23" name="Picture 22">
            <a:extLst>
              <a:ext uri="{FF2B5EF4-FFF2-40B4-BE49-F238E27FC236}">
                <a16:creationId xmlns:a16="http://schemas.microsoft.com/office/drawing/2014/main" id="{3D6116FB-5F05-CA84-82B3-FE5CB333E3A6}"/>
              </a:ext>
            </a:extLst>
          </p:cNvPr>
          <p:cNvPicPr>
            <a:picLocks noChangeAspect="1"/>
          </p:cNvPicPr>
          <p:nvPr/>
        </p:nvPicPr>
        <p:blipFill>
          <a:blip r:embed="rId3"/>
          <a:stretch>
            <a:fillRect/>
          </a:stretch>
        </p:blipFill>
        <p:spPr>
          <a:xfrm>
            <a:off x="1890711" y="386699"/>
            <a:ext cx="8410575" cy="28575"/>
          </a:xfrm>
          <a:prstGeom prst="rect">
            <a:avLst/>
          </a:prstGeom>
        </p:spPr>
      </p:pic>
      <p:sp>
        <p:nvSpPr>
          <p:cNvPr id="24" name="TextBox 23">
            <a:extLst>
              <a:ext uri="{FF2B5EF4-FFF2-40B4-BE49-F238E27FC236}">
                <a16:creationId xmlns:a16="http://schemas.microsoft.com/office/drawing/2014/main" id="{CAA7018D-091F-5E86-1314-00B5DD32F56F}"/>
              </a:ext>
            </a:extLst>
          </p:cNvPr>
          <p:cNvSpPr txBox="1"/>
          <p:nvPr/>
        </p:nvSpPr>
        <p:spPr>
          <a:xfrm>
            <a:off x="883322" y="728509"/>
            <a:ext cx="3502698" cy="830997"/>
          </a:xfrm>
          <a:prstGeom prst="rect">
            <a:avLst/>
          </a:prstGeom>
          <a:noFill/>
        </p:spPr>
        <p:txBody>
          <a:bodyPr wrap="square" rtlCol="0">
            <a:spAutoFit/>
          </a:bodyPr>
          <a:lstStyle/>
          <a:p>
            <a:r>
              <a:rPr lang="fr-FR" sz="4800" dirty="0">
                <a:latin typeface="Berlin Sans FB Demi" panose="020E0802020502020306" pitchFamily="34" charset="0"/>
              </a:rPr>
              <a:t>PLAN</a:t>
            </a:r>
            <a:endParaRPr lang="en-US" sz="4800" dirty="0">
              <a:latin typeface="Berlin Sans FB Demi" panose="020E0802020502020306" pitchFamily="34" charset="0"/>
            </a:endParaRPr>
          </a:p>
        </p:txBody>
      </p:sp>
      <p:sp>
        <p:nvSpPr>
          <p:cNvPr id="33" name="Google Shape;147;p19">
            <a:extLst>
              <a:ext uri="{FF2B5EF4-FFF2-40B4-BE49-F238E27FC236}">
                <a16:creationId xmlns:a16="http://schemas.microsoft.com/office/drawing/2014/main" id="{21DCAEDC-1E16-0824-31C0-5AE236914117}"/>
              </a:ext>
            </a:extLst>
          </p:cNvPr>
          <p:cNvSpPr/>
          <p:nvPr/>
        </p:nvSpPr>
        <p:spPr>
          <a:xfrm>
            <a:off x="7286776" y="4282114"/>
            <a:ext cx="666075" cy="626336"/>
          </a:xfrm>
          <a:prstGeom prst="rect">
            <a:avLst/>
          </a:prstGeom>
        </p:spPr>
        <p:txBody>
          <a:bodyPr>
            <a:prstTxWarp prst="textPlain">
              <a:avLst/>
            </a:prstTxWarp>
          </a:bodyPr>
          <a:lstStyle/>
          <a:p>
            <a:pPr lvl="0" algn="ctr"/>
            <a:r>
              <a:rPr b="0" i="0" dirty="0">
                <a:ln w="19050" cap="flat" cmpd="sng">
                  <a:solidFill>
                    <a:schemeClr val="dk1"/>
                  </a:solidFill>
                  <a:prstDash val="solid"/>
                  <a:round/>
                  <a:headEnd type="none" w="sm" len="sm"/>
                  <a:tailEnd type="none" w="sm" len="sm"/>
                </a:ln>
                <a:noFill/>
                <a:latin typeface="Calistoga"/>
              </a:rPr>
              <a:t>0</a:t>
            </a:r>
            <a:r>
              <a:rPr lang="fr-FR" b="0" i="0" dirty="0">
                <a:ln w="19050" cap="flat" cmpd="sng">
                  <a:solidFill>
                    <a:schemeClr val="dk1"/>
                  </a:solidFill>
                  <a:prstDash val="solid"/>
                  <a:round/>
                  <a:headEnd type="none" w="sm" len="sm"/>
                  <a:tailEnd type="none" w="sm" len="sm"/>
                </a:ln>
                <a:noFill/>
                <a:latin typeface="Calistoga"/>
              </a:rPr>
              <a:t>4</a:t>
            </a:r>
            <a:endParaRPr b="0" i="0" dirty="0">
              <a:ln w="19050" cap="flat" cmpd="sng">
                <a:solidFill>
                  <a:schemeClr val="dk1"/>
                </a:solidFill>
                <a:prstDash val="solid"/>
                <a:round/>
                <a:headEnd type="none" w="sm" len="sm"/>
                <a:tailEnd type="none" w="sm" len="sm"/>
              </a:ln>
              <a:noFill/>
              <a:latin typeface="Calistoga"/>
            </a:endParaRPr>
          </a:p>
        </p:txBody>
      </p:sp>
      <p:sp>
        <p:nvSpPr>
          <p:cNvPr id="34" name="Google Shape;147;p19">
            <a:extLst>
              <a:ext uri="{FF2B5EF4-FFF2-40B4-BE49-F238E27FC236}">
                <a16:creationId xmlns:a16="http://schemas.microsoft.com/office/drawing/2014/main" id="{1FE623BD-3538-1886-C1E0-C82C2AE4F8CF}"/>
              </a:ext>
            </a:extLst>
          </p:cNvPr>
          <p:cNvSpPr/>
          <p:nvPr/>
        </p:nvSpPr>
        <p:spPr>
          <a:xfrm>
            <a:off x="7286776" y="2043512"/>
            <a:ext cx="600737" cy="550577"/>
          </a:xfrm>
          <a:prstGeom prst="rect">
            <a:avLst/>
          </a:prstGeom>
        </p:spPr>
        <p:txBody>
          <a:bodyPr>
            <a:prstTxWarp prst="textPlain">
              <a:avLst/>
            </a:prstTxWarp>
          </a:bodyPr>
          <a:lstStyle/>
          <a:p>
            <a:pPr lvl="0" algn="ctr"/>
            <a:r>
              <a:rPr lang="en-US" b="0" i="0" dirty="0">
                <a:ln w="19050" cap="flat" cmpd="sng">
                  <a:solidFill>
                    <a:schemeClr val="dk1"/>
                  </a:solidFill>
                  <a:prstDash val="solid"/>
                  <a:round/>
                  <a:headEnd type="none" w="sm" len="sm"/>
                  <a:tailEnd type="none" w="sm" len="sm"/>
                </a:ln>
                <a:noFill/>
                <a:latin typeface="Calistoga"/>
              </a:rPr>
              <a:t>02</a:t>
            </a:r>
          </a:p>
        </p:txBody>
      </p:sp>
      <p:sp>
        <p:nvSpPr>
          <p:cNvPr id="37" name="TextBox 36">
            <a:extLst>
              <a:ext uri="{FF2B5EF4-FFF2-40B4-BE49-F238E27FC236}">
                <a16:creationId xmlns:a16="http://schemas.microsoft.com/office/drawing/2014/main" id="{53E577E5-59ED-1CA4-81A0-F988BE79660C}"/>
              </a:ext>
            </a:extLst>
          </p:cNvPr>
          <p:cNvSpPr txBox="1"/>
          <p:nvPr/>
        </p:nvSpPr>
        <p:spPr>
          <a:xfrm>
            <a:off x="2773528" y="1914860"/>
            <a:ext cx="3872614" cy="954107"/>
          </a:xfrm>
          <a:prstGeom prst="rect">
            <a:avLst/>
          </a:prstGeom>
          <a:noFill/>
        </p:spPr>
        <p:txBody>
          <a:bodyPr wrap="square">
            <a:spAutoFit/>
          </a:bodyPr>
          <a:lstStyle/>
          <a:p>
            <a:r>
              <a:rPr lang="fr-FR" sz="2800" b="1" dirty="0">
                <a:latin typeface="+mj-lt"/>
              </a:rPr>
              <a:t>les bases de données SQL et NoSQL</a:t>
            </a:r>
            <a:endParaRPr lang="en-US" sz="2800" b="1" dirty="0">
              <a:latin typeface="+mj-lt"/>
            </a:endParaRPr>
          </a:p>
        </p:txBody>
      </p:sp>
      <p:sp>
        <p:nvSpPr>
          <p:cNvPr id="39" name="TextBox 38">
            <a:extLst>
              <a:ext uri="{FF2B5EF4-FFF2-40B4-BE49-F238E27FC236}">
                <a16:creationId xmlns:a16="http://schemas.microsoft.com/office/drawing/2014/main" id="{0843F3BB-8FC0-8D6B-8E29-7CA990930540}"/>
              </a:ext>
            </a:extLst>
          </p:cNvPr>
          <p:cNvSpPr txBox="1"/>
          <p:nvPr/>
        </p:nvSpPr>
        <p:spPr>
          <a:xfrm>
            <a:off x="2768529" y="4282114"/>
            <a:ext cx="4074481" cy="830997"/>
          </a:xfrm>
          <a:prstGeom prst="rect">
            <a:avLst/>
          </a:prstGeom>
          <a:noFill/>
        </p:spPr>
        <p:txBody>
          <a:bodyPr wrap="square">
            <a:spAutoFit/>
          </a:bodyPr>
          <a:lstStyle/>
          <a:p>
            <a:r>
              <a:rPr lang="fr-FR" sz="2400" b="1" dirty="0">
                <a:effectLst/>
                <a:latin typeface="+mj-lt"/>
              </a:rPr>
              <a:t>Comparaison des bases de données SQL et NoSQL</a:t>
            </a:r>
            <a:endParaRPr lang="fr-FR" sz="2400" dirty="0">
              <a:effectLst/>
              <a:latin typeface="+mj-lt"/>
            </a:endParaRPr>
          </a:p>
        </p:txBody>
      </p:sp>
      <p:sp>
        <p:nvSpPr>
          <p:cNvPr id="41" name="TextBox 40">
            <a:extLst>
              <a:ext uri="{FF2B5EF4-FFF2-40B4-BE49-F238E27FC236}">
                <a16:creationId xmlns:a16="http://schemas.microsoft.com/office/drawing/2014/main" id="{732992AF-F8C5-5A9E-9101-8BBB5893FFA5}"/>
              </a:ext>
            </a:extLst>
          </p:cNvPr>
          <p:cNvSpPr txBox="1"/>
          <p:nvPr/>
        </p:nvSpPr>
        <p:spPr>
          <a:xfrm>
            <a:off x="8140650" y="2057190"/>
            <a:ext cx="6093500" cy="523220"/>
          </a:xfrm>
          <a:prstGeom prst="rect">
            <a:avLst/>
          </a:prstGeom>
          <a:noFill/>
        </p:spPr>
        <p:txBody>
          <a:bodyPr wrap="square">
            <a:spAutoFit/>
          </a:bodyPr>
          <a:lstStyle/>
          <a:p>
            <a:r>
              <a:rPr lang="en-US" sz="2800" b="1" dirty="0">
                <a:latin typeface="+mj-lt"/>
              </a:rPr>
              <a:t>Cas </a:t>
            </a:r>
            <a:r>
              <a:rPr lang="en-US" sz="2800" b="1" dirty="0" err="1">
                <a:latin typeface="+mj-lt"/>
              </a:rPr>
              <a:t>d'usage</a:t>
            </a:r>
            <a:endParaRPr lang="en-US" sz="2800" dirty="0">
              <a:latin typeface="+mj-lt"/>
            </a:endParaRPr>
          </a:p>
        </p:txBody>
      </p:sp>
      <p:sp>
        <p:nvSpPr>
          <p:cNvPr id="43" name="TextBox 42">
            <a:extLst>
              <a:ext uri="{FF2B5EF4-FFF2-40B4-BE49-F238E27FC236}">
                <a16:creationId xmlns:a16="http://schemas.microsoft.com/office/drawing/2014/main" id="{C4FCF1D1-D08C-83E9-682C-8FE2065A6842}"/>
              </a:ext>
            </a:extLst>
          </p:cNvPr>
          <p:cNvSpPr txBox="1"/>
          <p:nvPr/>
        </p:nvSpPr>
        <p:spPr>
          <a:xfrm>
            <a:off x="8140650" y="4327231"/>
            <a:ext cx="6190936" cy="523220"/>
          </a:xfrm>
          <a:prstGeom prst="rect">
            <a:avLst/>
          </a:prstGeom>
          <a:noFill/>
        </p:spPr>
        <p:txBody>
          <a:bodyPr wrap="square">
            <a:spAutoFit/>
          </a:bodyPr>
          <a:lstStyle/>
          <a:p>
            <a:r>
              <a:rPr lang="en-US" sz="2800" b="1" dirty="0">
                <a:latin typeface="+mj-lt"/>
              </a:rPr>
              <a:t>Conclusion</a:t>
            </a:r>
            <a:endParaRPr lang="en-US" sz="2800" dirty="0">
              <a:latin typeface="+mj-lt"/>
            </a:endParaRPr>
          </a:p>
        </p:txBody>
      </p:sp>
      <p:sp>
        <p:nvSpPr>
          <p:cNvPr id="44" name="Oval 43">
            <a:extLst>
              <a:ext uri="{FF2B5EF4-FFF2-40B4-BE49-F238E27FC236}">
                <a16:creationId xmlns:a16="http://schemas.microsoft.com/office/drawing/2014/main" id="{CFDD69E9-A5C2-CA10-FCFA-4A9281BFBADA}"/>
              </a:ext>
            </a:extLst>
          </p:cNvPr>
          <p:cNvSpPr>
            <a:spLocks/>
          </p:cNvSpPr>
          <p:nvPr/>
        </p:nvSpPr>
        <p:spPr>
          <a:xfrm>
            <a:off x="1532157" y="3906927"/>
            <a:ext cx="1496829" cy="1360453"/>
          </a:xfrm>
          <a:prstGeom prst="ellipse">
            <a:avLst/>
          </a:prstGeom>
          <a:solidFill>
            <a:srgbClr val="FFCA21">
              <a:alpha val="82000"/>
            </a:srgbClr>
          </a:solidFill>
          <a:ln>
            <a:solidFill>
              <a:schemeClr val="accent1">
                <a:shade val="15000"/>
              </a:schemeClr>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9" name="Google Shape;147;p19">
            <a:extLst>
              <a:ext uri="{FF2B5EF4-FFF2-40B4-BE49-F238E27FC236}">
                <a16:creationId xmlns:a16="http://schemas.microsoft.com/office/drawing/2014/main" id="{12B84C89-3583-D6D1-D3F5-B7D61684CCEF}"/>
              </a:ext>
            </a:extLst>
          </p:cNvPr>
          <p:cNvSpPr/>
          <p:nvPr/>
        </p:nvSpPr>
        <p:spPr>
          <a:xfrm>
            <a:off x="1967226" y="4311864"/>
            <a:ext cx="600737" cy="550577"/>
          </a:xfrm>
          <a:prstGeom prst="rect">
            <a:avLst/>
          </a:prstGeom>
        </p:spPr>
        <p:txBody>
          <a:bodyPr>
            <a:prstTxWarp prst="textPlain">
              <a:avLst/>
            </a:prstTxWarp>
          </a:bodyPr>
          <a:lstStyle/>
          <a:p>
            <a:pPr lvl="0" algn="ctr"/>
            <a:r>
              <a:rPr lang="en-US" b="0" i="0" dirty="0">
                <a:ln w="19050" cap="flat" cmpd="sng">
                  <a:solidFill>
                    <a:schemeClr val="dk1"/>
                  </a:solidFill>
                  <a:prstDash val="solid"/>
                  <a:round/>
                  <a:headEnd type="none" w="sm" len="sm"/>
                  <a:tailEnd type="none" w="sm" len="sm"/>
                </a:ln>
                <a:noFill/>
                <a:latin typeface="Calistoga"/>
              </a:rPr>
              <a:t>03</a:t>
            </a:r>
          </a:p>
        </p:txBody>
      </p:sp>
    </p:spTree>
    <p:extLst>
      <p:ext uri="{BB962C8B-B14F-4D97-AF65-F5344CB8AC3E}">
        <p14:creationId xmlns:p14="http://schemas.microsoft.com/office/powerpoint/2010/main" val="2678126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F5D7D1AF-7EB8-C18C-CDEB-DB010475D066}"/>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408EDE8D-B901-8954-A102-27486B094D2B}"/>
              </a:ext>
            </a:extLst>
          </p:cNvPr>
          <p:cNvSpPr>
            <a:spLocks/>
          </p:cNvSpPr>
          <p:nvPr/>
        </p:nvSpPr>
        <p:spPr>
          <a:xfrm>
            <a:off x="8095251" y="3266554"/>
            <a:ext cx="2023671" cy="2038663"/>
          </a:xfrm>
          <a:prstGeom prst="ellipse">
            <a:avLst/>
          </a:prstGeom>
          <a:solidFill>
            <a:srgbClr val="FFCA21">
              <a:alpha val="81961"/>
            </a:srgbClr>
          </a:solidFill>
          <a:effectLst>
            <a:outerShdw blurRad="76200" dist="12700" dir="2700000" sy="-23000" kx="-800400" algn="bl"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629E65-3FD5-E8AE-BA9D-09B52A7AAA12}"/>
              </a:ext>
            </a:extLst>
          </p:cNvPr>
          <p:cNvSpPr>
            <a:spLocks noGrp="1"/>
          </p:cNvSpPr>
          <p:nvPr>
            <p:ph type="ctrTitle"/>
          </p:nvPr>
        </p:nvSpPr>
        <p:spPr>
          <a:xfrm>
            <a:off x="1868773" y="1041400"/>
            <a:ext cx="9144000" cy="2387600"/>
          </a:xfrm>
        </p:spPr>
        <p:txBody>
          <a:bodyPr>
            <a:normAutofit/>
          </a:bodyPr>
          <a:lstStyle/>
          <a:p>
            <a:pPr algn="l"/>
            <a:r>
              <a:rPr lang="fr-FR" dirty="0">
                <a:solidFill>
                  <a:srgbClr val="000000"/>
                </a:solidFill>
                <a:latin typeface="Berlin Sans FB Demi" panose="020E0802020502020306" pitchFamily="34" charset="0"/>
                <a:ea typeface="Calistoga" panose="020B0604020202020204" charset="0"/>
                <a:cs typeface="Calistoga" panose="020B0604020202020204" charset="0"/>
              </a:rPr>
              <a:t>Bases de</a:t>
            </a:r>
            <a:r>
              <a:rPr lang="fr-FR" i="0" dirty="0">
                <a:solidFill>
                  <a:srgbClr val="000000"/>
                </a:solidFill>
                <a:latin typeface="Berlin Sans FB Demi" panose="020E0802020502020306" pitchFamily="34" charset="0"/>
                <a:ea typeface="Calistoga" panose="020B0604020202020204" charset="0"/>
                <a:cs typeface="Calistoga" panose="020B0604020202020204" charset="0"/>
              </a:rPr>
              <a:t> données </a:t>
            </a:r>
            <a:r>
              <a:rPr lang="fr-FR" dirty="0">
                <a:solidFill>
                  <a:srgbClr val="000000"/>
                </a:solidFill>
                <a:latin typeface="Berlin Sans FB Demi" panose="020E0802020502020306" pitchFamily="34" charset="0"/>
                <a:ea typeface="Calistoga" panose="020B0604020202020204" charset="0"/>
                <a:cs typeface="Calistoga" panose="020B0604020202020204" charset="0"/>
              </a:rPr>
              <a:t>SQL</a:t>
            </a:r>
            <a:r>
              <a:rPr lang="fr-FR" i="0" dirty="0">
                <a:solidFill>
                  <a:srgbClr val="000000"/>
                </a:solidFill>
                <a:latin typeface="Berlin Sans FB Demi" panose="020E0802020502020306" pitchFamily="34" charset="0"/>
                <a:ea typeface="Calistoga" panose="020B0604020202020204" charset="0"/>
                <a:cs typeface="Calistoga" panose="020B0604020202020204" charset="0"/>
              </a:rPr>
              <a:t> et NoSQL</a:t>
            </a:r>
            <a:endParaRPr lang="en-US"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CFE24CBE-3291-E139-5BD5-560A288D0907}"/>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sp>
        <p:nvSpPr>
          <p:cNvPr id="8" name="Google Shape;147;p19">
            <a:extLst>
              <a:ext uri="{FF2B5EF4-FFF2-40B4-BE49-F238E27FC236}">
                <a16:creationId xmlns:a16="http://schemas.microsoft.com/office/drawing/2014/main" id="{E414F1F0-0CF6-9A20-E9D1-5BA12459CD1A}"/>
              </a:ext>
            </a:extLst>
          </p:cNvPr>
          <p:cNvSpPr/>
          <p:nvPr/>
        </p:nvSpPr>
        <p:spPr>
          <a:xfrm>
            <a:off x="8806717" y="4010596"/>
            <a:ext cx="600737" cy="550577"/>
          </a:xfrm>
          <a:prstGeom prst="rect">
            <a:avLst/>
          </a:prstGeom>
        </p:spPr>
        <p:txBody>
          <a:bodyPr>
            <a:prstTxWarp prst="textPlain">
              <a:avLst/>
            </a:prstTxWarp>
          </a:bodyPr>
          <a:lstStyle/>
          <a:p>
            <a:pPr lvl="0" algn="ctr"/>
            <a:r>
              <a:rPr lang="en-US" b="0" i="0" dirty="0">
                <a:ln w="19050" cap="flat" cmpd="sng">
                  <a:solidFill>
                    <a:schemeClr val="dk1"/>
                  </a:solidFill>
                  <a:prstDash val="solid"/>
                  <a:round/>
                  <a:headEnd type="none" w="sm" len="sm"/>
                  <a:tailEnd type="none" w="sm" len="sm"/>
                </a:ln>
                <a:noFill/>
                <a:latin typeface="Calistoga"/>
              </a:rPr>
              <a:t>01</a:t>
            </a:r>
          </a:p>
        </p:txBody>
      </p:sp>
      <p:sp>
        <p:nvSpPr>
          <p:cNvPr id="3" name="TextBox 2">
            <a:extLst>
              <a:ext uri="{FF2B5EF4-FFF2-40B4-BE49-F238E27FC236}">
                <a16:creationId xmlns:a16="http://schemas.microsoft.com/office/drawing/2014/main" id="{AB367464-80D4-FBF8-547B-970B62636976}"/>
              </a:ext>
            </a:extLst>
          </p:cNvPr>
          <p:cNvSpPr txBox="1"/>
          <p:nvPr/>
        </p:nvSpPr>
        <p:spPr>
          <a:xfrm>
            <a:off x="10946420" y="6172001"/>
            <a:ext cx="1743737" cy="369332"/>
          </a:xfrm>
          <a:prstGeom prst="rect">
            <a:avLst/>
          </a:prstGeom>
          <a:noFill/>
        </p:spPr>
        <p:txBody>
          <a:bodyPr wrap="square" rtlCol="0">
            <a:spAutoFit/>
          </a:bodyPr>
          <a:lstStyle/>
          <a:p>
            <a:r>
              <a:rPr lang="fr-FR" dirty="0"/>
              <a:t>1</a:t>
            </a:r>
          </a:p>
        </p:txBody>
      </p:sp>
    </p:spTree>
    <p:extLst>
      <p:ext uri="{BB962C8B-B14F-4D97-AF65-F5344CB8AC3E}">
        <p14:creationId xmlns:p14="http://schemas.microsoft.com/office/powerpoint/2010/main" val="60640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C2AAF4C8-840E-6A67-4C7D-64B4400E679B}"/>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A6C62D55-0CCF-22AA-F9BC-8F6443169277}"/>
              </a:ext>
            </a:extLst>
          </p:cNvPr>
          <p:cNvSpPr>
            <a:spLocks/>
          </p:cNvSpPr>
          <p:nvPr/>
        </p:nvSpPr>
        <p:spPr>
          <a:xfrm>
            <a:off x="1179228" y="196538"/>
            <a:ext cx="1533992" cy="1767174"/>
          </a:xfrm>
          <a:prstGeom prst="ellipse">
            <a:avLst/>
          </a:prstGeom>
          <a:solidFill>
            <a:srgbClr val="FFCA21">
              <a:alpha val="81961"/>
            </a:srgbClr>
          </a:solidFill>
          <a:effectLst>
            <a:outerShdw blurRad="76200" dir="13500000" sy="23000" kx="1200000" algn="br"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318403-D250-6B7A-BD83-1B0EC9A00BE4}"/>
              </a:ext>
            </a:extLst>
          </p:cNvPr>
          <p:cNvSpPr>
            <a:spLocks noGrp="1"/>
          </p:cNvSpPr>
          <p:nvPr>
            <p:ph type="ctrTitle"/>
          </p:nvPr>
        </p:nvSpPr>
        <p:spPr>
          <a:xfrm>
            <a:off x="1868772" y="434715"/>
            <a:ext cx="9144000" cy="955623"/>
          </a:xfrm>
        </p:spPr>
        <p:txBody>
          <a:bodyPr>
            <a:normAutofit/>
          </a:bodyPr>
          <a:lstStyle/>
          <a:p>
            <a:pPr algn="l"/>
            <a:r>
              <a:rPr lang="fr-FR" sz="4400" dirty="0">
                <a:solidFill>
                  <a:srgbClr val="000000"/>
                </a:solidFill>
                <a:latin typeface="Berlin Sans FB Demi" panose="020E0802020502020306" pitchFamily="34" charset="0"/>
                <a:ea typeface="Calistoga" panose="020B0604020202020204" charset="0"/>
                <a:cs typeface="Calistoga" panose="020B0604020202020204" charset="0"/>
              </a:rPr>
              <a:t> Bases de</a:t>
            </a:r>
            <a:r>
              <a:rPr lang="fr-FR" sz="4400" i="0" dirty="0">
                <a:solidFill>
                  <a:srgbClr val="000000"/>
                </a:solidFill>
                <a:latin typeface="Berlin Sans FB Demi" panose="020E0802020502020306" pitchFamily="34" charset="0"/>
                <a:ea typeface="Calistoga" panose="020B0604020202020204" charset="0"/>
                <a:cs typeface="Calistoga" panose="020B0604020202020204" charset="0"/>
              </a:rPr>
              <a:t> données </a:t>
            </a:r>
            <a:r>
              <a:rPr lang="fr-FR" sz="4400" dirty="0">
                <a:solidFill>
                  <a:srgbClr val="000000"/>
                </a:solidFill>
                <a:latin typeface="Berlin Sans FB Demi" panose="020E0802020502020306" pitchFamily="34" charset="0"/>
                <a:ea typeface="Calistoga" panose="020B0604020202020204" charset="0"/>
                <a:cs typeface="Calistoga" panose="020B0604020202020204" charset="0"/>
              </a:rPr>
              <a:t>SQL</a:t>
            </a:r>
            <a:endParaRPr lang="en-US" sz="4400"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35E3D439-CC39-48B8-4F99-06A87F08F69D}"/>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graphicFrame>
        <p:nvGraphicFramePr>
          <p:cNvPr id="4" name="Diagram 3">
            <a:extLst>
              <a:ext uri="{FF2B5EF4-FFF2-40B4-BE49-F238E27FC236}">
                <a16:creationId xmlns:a16="http://schemas.microsoft.com/office/drawing/2014/main" id="{A38A3E0A-DEFF-382D-2195-C4B59FFE0A22}"/>
              </a:ext>
            </a:extLst>
          </p:cNvPr>
          <p:cNvGraphicFramePr/>
          <p:nvPr>
            <p:extLst>
              <p:ext uri="{D42A27DB-BD31-4B8C-83A1-F6EECF244321}">
                <p14:modId xmlns:p14="http://schemas.microsoft.com/office/powerpoint/2010/main" val="2487527359"/>
              </p:ext>
            </p:extLst>
          </p:nvPr>
        </p:nvGraphicFramePr>
        <p:xfrm>
          <a:off x="2595797" y="2201889"/>
          <a:ext cx="7000406"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6189BB96-4693-E647-C282-D1DDCEFAECD4}"/>
              </a:ext>
            </a:extLst>
          </p:cNvPr>
          <p:cNvSpPr txBox="1"/>
          <p:nvPr/>
        </p:nvSpPr>
        <p:spPr>
          <a:xfrm>
            <a:off x="11012772" y="6172001"/>
            <a:ext cx="959478" cy="369332"/>
          </a:xfrm>
          <a:prstGeom prst="rect">
            <a:avLst/>
          </a:prstGeom>
          <a:noFill/>
        </p:spPr>
        <p:txBody>
          <a:bodyPr wrap="square" rtlCol="0">
            <a:spAutoFit/>
          </a:bodyPr>
          <a:lstStyle/>
          <a:p>
            <a:r>
              <a:rPr lang="fr-FR" dirty="0"/>
              <a:t>2</a:t>
            </a:r>
            <a:endParaRPr lang="en-US" dirty="0"/>
          </a:p>
        </p:txBody>
      </p:sp>
    </p:spTree>
    <p:extLst>
      <p:ext uri="{BB962C8B-B14F-4D97-AF65-F5344CB8AC3E}">
        <p14:creationId xmlns:p14="http://schemas.microsoft.com/office/powerpoint/2010/main" val="336507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D194D4C6-5C1B-CF49-5EC2-D66955DB93FF}"/>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DFF8154C-70D1-D20F-8181-6AF33B837DCC}"/>
              </a:ext>
            </a:extLst>
          </p:cNvPr>
          <p:cNvSpPr>
            <a:spLocks/>
          </p:cNvSpPr>
          <p:nvPr/>
        </p:nvSpPr>
        <p:spPr>
          <a:xfrm>
            <a:off x="1179228" y="196538"/>
            <a:ext cx="1533992" cy="1767174"/>
          </a:xfrm>
          <a:prstGeom prst="ellipse">
            <a:avLst/>
          </a:prstGeom>
          <a:solidFill>
            <a:srgbClr val="FFCA21">
              <a:alpha val="81961"/>
            </a:srgbClr>
          </a:solidFill>
          <a:effectLst>
            <a:outerShdw blurRad="76200" dir="13500000" sy="23000" kx="1200000" algn="br"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54DCF2-19C0-4469-31A9-1DF4B6EB89DC}"/>
              </a:ext>
            </a:extLst>
          </p:cNvPr>
          <p:cNvSpPr>
            <a:spLocks noGrp="1"/>
          </p:cNvSpPr>
          <p:nvPr>
            <p:ph type="ctrTitle"/>
          </p:nvPr>
        </p:nvSpPr>
        <p:spPr>
          <a:xfrm>
            <a:off x="1868772" y="434715"/>
            <a:ext cx="9144000" cy="955623"/>
          </a:xfrm>
        </p:spPr>
        <p:txBody>
          <a:bodyPr>
            <a:normAutofit/>
          </a:bodyPr>
          <a:lstStyle/>
          <a:p>
            <a:pPr algn="l"/>
            <a:r>
              <a:rPr lang="fr-FR" sz="4400" dirty="0">
                <a:solidFill>
                  <a:srgbClr val="000000"/>
                </a:solidFill>
                <a:latin typeface="Berlin Sans FB Demi" panose="020E0802020502020306" pitchFamily="34" charset="0"/>
                <a:ea typeface="Calistoga" panose="020B0604020202020204" charset="0"/>
                <a:cs typeface="Calistoga" panose="020B0604020202020204" charset="0"/>
              </a:rPr>
              <a:t>Bases de</a:t>
            </a:r>
            <a:r>
              <a:rPr lang="fr-FR" sz="4400" i="0" dirty="0">
                <a:solidFill>
                  <a:srgbClr val="000000"/>
                </a:solidFill>
                <a:latin typeface="Berlin Sans FB Demi" panose="020E0802020502020306" pitchFamily="34" charset="0"/>
                <a:ea typeface="Calistoga" panose="020B0604020202020204" charset="0"/>
                <a:cs typeface="Calistoga" panose="020B0604020202020204" charset="0"/>
              </a:rPr>
              <a:t> données </a:t>
            </a:r>
            <a:r>
              <a:rPr lang="fr-FR" sz="4400" dirty="0">
                <a:solidFill>
                  <a:srgbClr val="000000"/>
                </a:solidFill>
                <a:latin typeface="Berlin Sans FB Demi" panose="020E0802020502020306" pitchFamily="34" charset="0"/>
                <a:ea typeface="Calistoga" panose="020B0604020202020204" charset="0"/>
                <a:cs typeface="Calistoga" panose="020B0604020202020204" charset="0"/>
              </a:rPr>
              <a:t>SQL</a:t>
            </a:r>
            <a:endParaRPr lang="en-US" sz="4400"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2D9D04A7-A210-DBA0-B1E4-892D49ACD8FB}"/>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graphicFrame>
        <p:nvGraphicFramePr>
          <p:cNvPr id="10" name="Diagram 9">
            <a:extLst>
              <a:ext uri="{FF2B5EF4-FFF2-40B4-BE49-F238E27FC236}">
                <a16:creationId xmlns:a16="http://schemas.microsoft.com/office/drawing/2014/main" id="{0F51536E-AC75-5F5D-DE7B-A2561E5B1383}"/>
              </a:ext>
            </a:extLst>
          </p:cNvPr>
          <p:cNvGraphicFramePr/>
          <p:nvPr>
            <p:extLst>
              <p:ext uri="{D42A27DB-BD31-4B8C-83A1-F6EECF244321}">
                <p14:modId xmlns:p14="http://schemas.microsoft.com/office/powerpoint/2010/main" val="500991438"/>
              </p:ext>
            </p:extLst>
          </p:nvPr>
        </p:nvGraphicFramePr>
        <p:xfrm>
          <a:off x="3046751" y="1717092"/>
          <a:ext cx="6093500" cy="45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C3896CF0-589C-1E03-1F66-4FD84DD5FB70}"/>
              </a:ext>
            </a:extLst>
          </p:cNvPr>
          <p:cNvSpPr txBox="1"/>
          <p:nvPr/>
        </p:nvSpPr>
        <p:spPr>
          <a:xfrm>
            <a:off x="11012772" y="6172001"/>
            <a:ext cx="1594880" cy="369332"/>
          </a:xfrm>
          <a:prstGeom prst="rect">
            <a:avLst/>
          </a:prstGeom>
          <a:noFill/>
        </p:spPr>
        <p:txBody>
          <a:bodyPr wrap="square" rtlCol="0">
            <a:spAutoFit/>
          </a:bodyPr>
          <a:lstStyle/>
          <a:p>
            <a:r>
              <a:rPr lang="fr-FR" dirty="0"/>
              <a:t>3</a:t>
            </a:r>
            <a:endParaRPr lang="en-US" dirty="0"/>
          </a:p>
        </p:txBody>
      </p:sp>
    </p:spTree>
    <p:extLst>
      <p:ext uri="{BB962C8B-B14F-4D97-AF65-F5344CB8AC3E}">
        <p14:creationId xmlns:p14="http://schemas.microsoft.com/office/powerpoint/2010/main" val="397535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E723383E-7BAF-269F-9F42-94BB1716367B}"/>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E6CA2A24-92CF-F655-206E-CB62661FFB4C}"/>
              </a:ext>
            </a:extLst>
          </p:cNvPr>
          <p:cNvSpPr>
            <a:spLocks/>
          </p:cNvSpPr>
          <p:nvPr/>
        </p:nvSpPr>
        <p:spPr>
          <a:xfrm>
            <a:off x="1179228" y="196538"/>
            <a:ext cx="1533992" cy="1767174"/>
          </a:xfrm>
          <a:prstGeom prst="ellipse">
            <a:avLst/>
          </a:prstGeom>
          <a:solidFill>
            <a:srgbClr val="FFCA21">
              <a:alpha val="81961"/>
            </a:srgbClr>
          </a:solidFill>
          <a:effectLst>
            <a:outerShdw blurRad="76200" dir="13500000" sy="23000" kx="1200000" algn="br"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1B4FAA-FEC9-109D-8238-A7BDF64001CF}"/>
              </a:ext>
            </a:extLst>
          </p:cNvPr>
          <p:cNvSpPr>
            <a:spLocks noGrp="1"/>
          </p:cNvSpPr>
          <p:nvPr>
            <p:ph type="ctrTitle"/>
          </p:nvPr>
        </p:nvSpPr>
        <p:spPr>
          <a:xfrm>
            <a:off x="1868772" y="434715"/>
            <a:ext cx="9144000" cy="955623"/>
          </a:xfrm>
        </p:spPr>
        <p:txBody>
          <a:bodyPr>
            <a:normAutofit/>
          </a:bodyPr>
          <a:lstStyle/>
          <a:p>
            <a:pPr algn="l"/>
            <a:r>
              <a:rPr lang="fr-FR" sz="4400" dirty="0">
                <a:solidFill>
                  <a:srgbClr val="000000"/>
                </a:solidFill>
                <a:latin typeface="Berlin Sans FB Demi" panose="020E0802020502020306" pitchFamily="34" charset="0"/>
                <a:ea typeface="Calistoga" panose="020B0604020202020204" charset="0"/>
                <a:cs typeface="Calistoga" panose="020B0604020202020204" charset="0"/>
              </a:rPr>
              <a:t>Bases de</a:t>
            </a:r>
            <a:r>
              <a:rPr lang="fr-FR" sz="4400" i="0" dirty="0">
                <a:solidFill>
                  <a:srgbClr val="000000"/>
                </a:solidFill>
                <a:latin typeface="Berlin Sans FB Demi" panose="020E0802020502020306" pitchFamily="34" charset="0"/>
                <a:ea typeface="Calistoga" panose="020B0604020202020204" charset="0"/>
                <a:cs typeface="Calistoga" panose="020B0604020202020204" charset="0"/>
              </a:rPr>
              <a:t> données No</a:t>
            </a:r>
            <a:r>
              <a:rPr lang="fr-FR" sz="4400" dirty="0">
                <a:solidFill>
                  <a:srgbClr val="000000"/>
                </a:solidFill>
                <a:latin typeface="Berlin Sans FB Demi" panose="020E0802020502020306" pitchFamily="34" charset="0"/>
                <a:ea typeface="Calistoga" panose="020B0604020202020204" charset="0"/>
                <a:cs typeface="Calistoga" panose="020B0604020202020204" charset="0"/>
              </a:rPr>
              <a:t>SQL</a:t>
            </a:r>
            <a:endParaRPr lang="en-US" sz="4400"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6FC9ECCD-1236-C08C-C8CE-904C2DF29FAD}"/>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graphicFrame>
        <p:nvGraphicFramePr>
          <p:cNvPr id="16" name="Diagram 15">
            <a:extLst>
              <a:ext uri="{FF2B5EF4-FFF2-40B4-BE49-F238E27FC236}">
                <a16:creationId xmlns:a16="http://schemas.microsoft.com/office/drawing/2014/main" id="{30EB6C87-16E9-20A1-5CDD-CB4CB08DA4BF}"/>
              </a:ext>
            </a:extLst>
          </p:cNvPr>
          <p:cNvGraphicFramePr/>
          <p:nvPr>
            <p:extLst>
              <p:ext uri="{D42A27DB-BD31-4B8C-83A1-F6EECF244321}">
                <p14:modId xmlns:p14="http://schemas.microsoft.com/office/powerpoint/2010/main" val="838801120"/>
              </p:ext>
            </p:extLst>
          </p:nvPr>
        </p:nvGraphicFramePr>
        <p:xfrm>
          <a:off x="2443397" y="2548328"/>
          <a:ext cx="7749914"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extBox 16">
            <a:extLst>
              <a:ext uri="{FF2B5EF4-FFF2-40B4-BE49-F238E27FC236}">
                <a16:creationId xmlns:a16="http://schemas.microsoft.com/office/drawing/2014/main" id="{B6120A69-F48D-F737-BA1A-88537F8A2978}"/>
              </a:ext>
            </a:extLst>
          </p:cNvPr>
          <p:cNvSpPr txBox="1"/>
          <p:nvPr/>
        </p:nvSpPr>
        <p:spPr>
          <a:xfrm>
            <a:off x="3710065" y="1931659"/>
            <a:ext cx="5216577" cy="738664"/>
          </a:xfrm>
          <a:prstGeom prst="rect">
            <a:avLst/>
          </a:prstGeom>
          <a:noFill/>
        </p:spPr>
        <p:txBody>
          <a:bodyPr wrap="square" rtlCol="0">
            <a:spAutoFit/>
          </a:bodyPr>
          <a:lstStyle/>
          <a:p>
            <a:pPr algn="ctr"/>
            <a:r>
              <a:rPr lang="fr-FR" sz="2400" b="1" dirty="0"/>
              <a:t>Types de bases de données NoSQL </a:t>
            </a:r>
            <a:endParaRPr lang="fr-FR" sz="2400" dirty="0"/>
          </a:p>
          <a:p>
            <a:endParaRPr lang="en-US" dirty="0"/>
          </a:p>
        </p:txBody>
      </p:sp>
      <p:sp>
        <p:nvSpPr>
          <p:cNvPr id="3" name="TextBox 2">
            <a:extLst>
              <a:ext uri="{FF2B5EF4-FFF2-40B4-BE49-F238E27FC236}">
                <a16:creationId xmlns:a16="http://schemas.microsoft.com/office/drawing/2014/main" id="{61C67885-6E90-95F5-CE02-F7E552F9F111}"/>
              </a:ext>
            </a:extLst>
          </p:cNvPr>
          <p:cNvSpPr txBox="1"/>
          <p:nvPr/>
        </p:nvSpPr>
        <p:spPr>
          <a:xfrm>
            <a:off x="11012772" y="6172001"/>
            <a:ext cx="1148313" cy="369332"/>
          </a:xfrm>
          <a:prstGeom prst="rect">
            <a:avLst/>
          </a:prstGeom>
          <a:noFill/>
        </p:spPr>
        <p:txBody>
          <a:bodyPr wrap="square" rtlCol="0">
            <a:spAutoFit/>
          </a:bodyPr>
          <a:lstStyle/>
          <a:p>
            <a:r>
              <a:rPr lang="fr-FR" dirty="0"/>
              <a:t>4</a:t>
            </a:r>
            <a:endParaRPr lang="en-US" dirty="0"/>
          </a:p>
        </p:txBody>
      </p:sp>
    </p:spTree>
    <p:extLst>
      <p:ext uri="{BB962C8B-B14F-4D97-AF65-F5344CB8AC3E}">
        <p14:creationId xmlns:p14="http://schemas.microsoft.com/office/powerpoint/2010/main" val="1669606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50394E53-86CB-61EE-41D5-3A63D7E2B269}"/>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84B9C9F4-1A79-818A-1E20-602BFEB9BF26}"/>
              </a:ext>
            </a:extLst>
          </p:cNvPr>
          <p:cNvSpPr>
            <a:spLocks/>
          </p:cNvSpPr>
          <p:nvPr/>
        </p:nvSpPr>
        <p:spPr>
          <a:xfrm>
            <a:off x="1179228" y="196538"/>
            <a:ext cx="1533992" cy="1767174"/>
          </a:xfrm>
          <a:prstGeom prst="ellipse">
            <a:avLst/>
          </a:prstGeom>
          <a:solidFill>
            <a:srgbClr val="FFCA21">
              <a:alpha val="81961"/>
            </a:srgbClr>
          </a:solidFill>
          <a:effectLst>
            <a:outerShdw blurRad="76200" dir="13500000" sy="23000" kx="1200000" algn="br"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415442-BAA6-8509-28EA-A94307EB8987}"/>
              </a:ext>
            </a:extLst>
          </p:cNvPr>
          <p:cNvSpPr>
            <a:spLocks noGrp="1"/>
          </p:cNvSpPr>
          <p:nvPr>
            <p:ph type="ctrTitle"/>
          </p:nvPr>
        </p:nvSpPr>
        <p:spPr>
          <a:xfrm>
            <a:off x="1868772" y="434715"/>
            <a:ext cx="9144000" cy="955623"/>
          </a:xfrm>
        </p:spPr>
        <p:txBody>
          <a:bodyPr>
            <a:normAutofit/>
          </a:bodyPr>
          <a:lstStyle/>
          <a:p>
            <a:pPr algn="l"/>
            <a:r>
              <a:rPr lang="fr-FR" sz="4400" dirty="0">
                <a:solidFill>
                  <a:srgbClr val="000000"/>
                </a:solidFill>
                <a:latin typeface="Berlin Sans FB Demi" panose="020E0802020502020306" pitchFamily="34" charset="0"/>
                <a:ea typeface="Calistoga" panose="020B0604020202020204" charset="0"/>
                <a:cs typeface="Calistoga" panose="020B0604020202020204" charset="0"/>
              </a:rPr>
              <a:t>Bases de</a:t>
            </a:r>
            <a:r>
              <a:rPr lang="fr-FR" sz="4400" i="0" dirty="0">
                <a:solidFill>
                  <a:srgbClr val="000000"/>
                </a:solidFill>
                <a:latin typeface="Berlin Sans FB Demi" panose="020E0802020502020306" pitchFamily="34" charset="0"/>
                <a:ea typeface="Calistoga" panose="020B0604020202020204" charset="0"/>
                <a:cs typeface="Calistoga" panose="020B0604020202020204" charset="0"/>
              </a:rPr>
              <a:t> données No</a:t>
            </a:r>
            <a:r>
              <a:rPr lang="fr-FR" sz="4400" dirty="0">
                <a:solidFill>
                  <a:srgbClr val="000000"/>
                </a:solidFill>
                <a:latin typeface="Berlin Sans FB Demi" panose="020E0802020502020306" pitchFamily="34" charset="0"/>
                <a:ea typeface="Calistoga" panose="020B0604020202020204" charset="0"/>
                <a:cs typeface="Calistoga" panose="020B0604020202020204" charset="0"/>
              </a:rPr>
              <a:t>SQL</a:t>
            </a:r>
            <a:endParaRPr lang="en-US" sz="4400"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CC678E2F-BCC4-31FC-F525-3114230D6667}"/>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graphicFrame>
        <p:nvGraphicFramePr>
          <p:cNvPr id="4" name="Diagram 3">
            <a:extLst>
              <a:ext uri="{FF2B5EF4-FFF2-40B4-BE49-F238E27FC236}">
                <a16:creationId xmlns:a16="http://schemas.microsoft.com/office/drawing/2014/main" id="{FEEB1B95-66AA-8F62-9440-790B8A364A5E}"/>
              </a:ext>
            </a:extLst>
          </p:cNvPr>
          <p:cNvGraphicFramePr/>
          <p:nvPr>
            <p:extLst>
              <p:ext uri="{D42A27DB-BD31-4B8C-83A1-F6EECF244321}">
                <p14:modId xmlns:p14="http://schemas.microsoft.com/office/powerpoint/2010/main" val="570382436"/>
              </p:ext>
            </p:extLst>
          </p:nvPr>
        </p:nvGraphicFramePr>
        <p:xfrm>
          <a:off x="2523348" y="1639758"/>
          <a:ext cx="7400142" cy="48305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3330E979-83E8-AA92-4978-C40B5575298A}"/>
              </a:ext>
            </a:extLst>
          </p:cNvPr>
          <p:cNvSpPr txBox="1"/>
          <p:nvPr/>
        </p:nvSpPr>
        <p:spPr>
          <a:xfrm>
            <a:off x="11009645" y="6102226"/>
            <a:ext cx="895684" cy="369332"/>
          </a:xfrm>
          <a:prstGeom prst="rect">
            <a:avLst/>
          </a:prstGeom>
          <a:noFill/>
        </p:spPr>
        <p:txBody>
          <a:bodyPr wrap="square" rtlCol="0">
            <a:spAutoFit/>
          </a:bodyPr>
          <a:lstStyle/>
          <a:p>
            <a:r>
              <a:rPr lang="fr-FR" dirty="0"/>
              <a:t>5</a:t>
            </a:r>
            <a:endParaRPr lang="en-US" dirty="0"/>
          </a:p>
        </p:txBody>
      </p:sp>
    </p:spTree>
    <p:extLst>
      <p:ext uri="{BB962C8B-B14F-4D97-AF65-F5344CB8AC3E}">
        <p14:creationId xmlns:p14="http://schemas.microsoft.com/office/powerpoint/2010/main" val="914180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28C0A2AD-6EF0-EF85-623E-F09ABC2A4C70}"/>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86B1F7E7-D1B1-3955-0F17-8DA5A3FBFDB1}"/>
              </a:ext>
            </a:extLst>
          </p:cNvPr>
          <p:cNvSpPr>
            <a:spLocks/>
          </p:cNvSpPr>
          <p:nvPr/>
        </p:nvSpPr>
        <p:spPr>
          <a:xfrm>
            <a:off x="8095251" y="3266554"/>
            <a:ext cx="2023671" cy="2038663"/>
          </a:xfrm>
          <a:prstGeom prst="ellipse">
            <a:avLst/>
          </a:prstGeom>
          <a:solidFill>
            <a:srgbClr val="FFCA21">
              <a:alpha val="81961"/>
            </a:srgbClr>
          </a:solidFill>
          <a:effectLst>
            <a:outerShdw blurRad="76200" dist="12700" dir="2700000" sy="-23000" kx="-800400" algn="bl"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F2DDE3-9496-329B-DF7F-4DB2811F9BB8}"/>
              </a:ext>
            </a:extLst>
          </p:cNvPr>
          <p:cNvSpPr>
            <a:spLocks noGrp="1"/>
          </p:cNvSpPr>
          <p:nvPr>
            <p:ph type="ctrTitle"/>
          </p:nvPr>
        </p:nvSpPr>
        <p:spPr>
          <a:xfrm>
            <a:off x="1848788" y="2177972"/>
            <a:ext cx="9144000" cy="1251028"/>
          </a:xfrm>
        </p:spPr>
        <p:txBody>
          <a:bodyPr>
            <a:normAutofit/>
          </a:bodyPr>
          <a:lstStyle/>
          <a:p>
            <a:pPr algn="l"/>
            <a:r>
              <a:rPr lang="fr-FR" dirty="0">
                <a:solidFill>
                  <a:srgbClr val="000000"/>
                </a:solidFill>
                <a:latin typeface="Berlin Sans FB Demi" panose="020E0802020502020306" pitchFamily="34" charset="0"/>
                <a:ea typeface="Calistoga" panose="020B0604020202020204" charset="0"/>
                <a:cs typeface="Calistoga" panose="020B0604020202020204" charset="0"/>
              </a:rPr>
              <a:t>Cas d’usage</a:t>
            </a:r>
            <a:endParaRPr lang="en-US"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E103AFC2-993F-E381-D8B8-CB7864E0343F}"/>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sp>
        <p:nvSpPr>
          <p:cNvPr id="8" name="Google Shape;147;p19">
            <a:extLst>
              <a:ext uri="{FF2B5EF4-FFF2-40B4-BE49-F238E27FC236}">
                <a16:creationId xmlns:a16="http://schemas.microsoft.com/office/drawing/2014/main" id="{75D02407-C047-A453-C6D5-A6921E279BD4}"/>
              </a:ext>
            </a:extLst>
          </p:cNvPr>
          <p:cNvSpPr/>
          <p:nvPr/>
        </p:nvSpPr>
        <p:spPr>
          <a:xfrm>
            <a:off x="8806717" y="4010596"/>
            <a:ext cx="600737" cy="550577"/>
          </a:xfrm>
          <a:prstGeom prst="rect">
            <a:avLst/>
          </a:prstGeom>
        </p:spPr>
        <p:txBody>
          <a:bodyPr>
            <a:prstTxWarp prst="textPlain">
              <a:avLst/>
            </a:prstTxWarp>
          </a:bodyPr>
          <a:lstStyle/>
          <a:p>
            <a:pPr lvl="0" algn="ctr"/>
            <a:r>
              <a:rPr lang="fr-FR" b="0" i="0" dirty="0">
                <a:ln w="19050" cap="flat" cmpd="sng">
                  <a:solidFill>
                    <a:schemeClr val="dk1"/>
                  </a:solidFill>
                  <a:prstDash val="solid"/>
                  <a:round/>
                  <a:headEnd type="none" w="sm" len="sm"/>
                  <a:tailEnd type="none" w="sm" len="sm"/>
                </a:ln>
                <a:noFill/>
                <a:latin typeface="Calistoga"/>
              </a:rPr>
              <a:t>02</a:t>
            </a:r>
            <a:endParaRPr lang="en-US" b="0" i="0" dirty="0">
              <a:ln w="19050" cap="flat" cmpd="sng">
                <a:solidFill>
                  <a:schemeClr val="dk1"/>
                </a:solidFill>
                <a:prstDash val="solid"/>
                <a:round/>
                <a:headEnd type="none" w="sm" len="sm"/>
                <a:tailEnd type="none" w="sm" len="sm"/>
              </a:ln>
              <a:noFill/>
              <a:latin typeface="Calistoga"/>
            </a:endParaRPr>
          </a:p>
        </p:txBody>
      </p:sp>
      <p:sp>
        <p:nvSpPr>
          <p:cNvPr id="3" name="TextBox 2">
            <a:extLst>
              <a:ext uri="{FF2B5EF4-FFF2-40B4-BE49-F238E27FC236}">
                <a16:creationId xmlns:a16="http://schemas.microsoft.com/office/drawing/2014/main" id="{EFF3ABF3-EAAF-E56D-DBD5-1391FF866176}"/>
              </a:ext>
            </a:extLst>
          </p:cNvPr>
          <p:cNvSpPr txBox="1"/>
          <p:nvPr/>
        </p:nvSpPr>
        <p:spPr>
          <a:xfrm>
            <a:off x="10992788" y="6124353"/>
            <a:ext cx="1275904" cy="369332"/>
          </a:xfrm>
          <a:prstGeom prst="rect">
            <a:avLst/>
          </a:prstGeom>
          <a:noFill/>
        </p:spPr>
        <p:txBody>
          <a:bodyPr wrap="square" rtlCol="0">
            <a:spAutoFit/>
          </a:bodyPr>
          <a:lstStyle/>
          <a:p>
            <a:r>
              <a:rPr lang="fr-FR" dirty="0"/>
              <a:t>6</a:t>
            </a:r>
            <a:endParaRPr lang="en-US" dirty="0"/>
          </a:p>
        </p:txBody>
      </p:sp>
    </p:spTree>
    <p:extLst>
      <p:ext uri="{BB962C8B-B14F-4D97-AF65-F5344CB8AC3E}">
        <p14:creationId xmlns:p14="http://schemas.microsoft.com/office/powerpoint/2010/main" val="965370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DE9"/>
        </a:solidFill>
        <a:effectLst/>
      </p:bgPr>
    </p:bg>
    <p:spTree>
      <p:nvGrpSpPr>
        <p:cNvPr id="1" name="">
          <a:extLst>
            <a:ext uri="{FF2B5EF4-FFF2-40B4-BE49-F238E27FC236}">
              <a16:creationId xmlns:a16="http://schemas.microsoft.com/office/drawing/2014/main" id="{91AA9A26-26A9-BD3B-7A35-07EBAB6E596A}"/>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70912126-CD3D-3B64-BC15-6A351D228470}"/>
              </a:ext>
            </a:extLst>
          </p:cNvPr>
          <p:cNvSpPr>
            <a:spLocks/>
          </p:cNvSpPr>
          <p:nvPr/>
        </p:nvSpPr>
        <p:spPr>
          <a:xfrm>
            <a:off x="1179228" y="196538"/>
            <a:ext cx="1533992" cy="1767174"/>
          </a:xfrm>
          <a:prstGeom prst="ellipse">
            <a:avLst/>
          </a:prstGeom>
          <a:solidFill>
            <a:srgbClr val="FFCA21">
              <a:alpha val="81961"/>
            </a:srgbClr>
          </a:solidFill>
          <a:effectLst>
            <a:outerShdw blurRad="76200" dir="13500000" sy="23000" kx="1200000" algn="br" rotWithShape="0">
              <a:prstClr val="black">
                <a:alpha val="20000"/>
              </a:prstClr>
            </a:outerShdw>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12905A-8876-E45B-ACC9-18F7FA51924F}"/>
              </a:ext>
            </a:extLst>
          </p:cNvPr>
          <p:cNvSpPr>
            <a:spLocks noGrp="1"/>
          </p:cNvSpPr>
          <p:nvPr>
            <p:ph type="ctrTitle"/>
          </p:nvPr>
        </p:nvSpPr>
        <p:spPr>
          <a:xfrm>
            <a:off x="1868772" y="434715"/>
            <a:ext cx="9144000" cy="955623"/>
          </a:xfrm>
        </p:spPr>
        <p:txBody>
          <a:bodyPr>
            <a:normAutofit/>
          </a:bodyPr>
          <a:lstStyle/>
          <a:p>
            <a:pPr algn="l"/>
            <a:r>
              <a:rPr lang="fr-FR" sz="4000" dirty="0">
                <a:latin typeface="Berlin Sans FB Demi" panose="020E0802020502020306" pitchFamily="34" charset="0"/>
              </a:rPr>
              <a:t>Exigences Métier pour le Cas d'Usage</a:t>
            </a:r>
            <a:endParaRPr lang="en-US" sz="4000" dirty="0">
              <a:latin typeface="Berlin Sans FB Demi" panose="020E0802020502020306" pitchFamily="34" charset="0"/>
              <a:cs typeface="Calistoga" panose="020B0604020202020204" charset="0"/>
            </a:endParaRPr>
          </a:p>
        </p:txBody>
      </p:sp>
      <p:cxnSp>
        <p:nvCxnSpPr>
          <p:cNvPr id="5" name="Straight Connector 4">
            <a:extLst>
              <a:ext uri="{FF2B5EF4-FFF2-40B4-BE49-F238E27FC236}">
                <a16:creationId xmlns:a16="http://schemas.microsoft.com/office/drawing/2014/main" id="{1CAB983B-0034-5C55-98BB-DC6D9F236687}"/>
              </a:ext>
            </a:extLst>
          </p:cNvPr>
          <p:cNvCxnSpPr>
            <a:cxnSpLocks/>
          </p:cNvCxnSpPr>
          <p:nvPr/>
        </p:nvCxnSpPr>
        <p:spPr>
          <a:xfrm>
            <a:off x="989350" y="316667"/>
            <a:ext cx="0" cy="6224666"/>
          </a:xfrm>
          <a:prstGeom prst="line">
            <a:avLst/>
          </a:prstGeom>
          <a:ln w="28575" cap="rnd"/>
        </p:spPr>
        <p:style>
          <a:lnRef idx="2">
            <a:schemeClr val="dk1"/>
          </a:lnRef>
          <a:fillRef idx="0">
            <a:schemeClr val="dk1"/>
          </a:fillRef>
          <a:effectRef idx="1">
            <a:schemeClr val="dk1"/>
          </a:effectRef>
          <a:fontRef idx="minor">
            <a:schemeClr val="tx1"/>
          </a:fontRef>
        </p:style>
      </p:cxnSp>
      <p:graphicFrame>
        <p:nvGraphicFramePr>
          <p:cNvPr id="19" name="Diagram 18">
            <a:extLst>
              <a:ext uri="{FF2B5EF4-FFF2-40B4-BE49-F238E27FC236}">
                <a16:creationId xmlns:a16="http://schemas.microsoft.com/office/drawing/2014/main" id="{72DEEAC4-EA06-4582-FAB4-FF0EEAC2BB75}"/>
              </a:ext>
            </a:extLst>
          </p:cNvPr>
          <p:cNvGraphicFramePr/>
          <p:nvPr>
            <p:extLst>
              <p:ext uri="{D42A27DB-BD31-4B8C-83A1-F6EECF244321}">
                <p14:modId xmlns:p14="http://schemas.microsoft.com/office/powerpoint/2010/main" val="1199309699"/>
              </p:ext>
            </p:extLst>
          </p:nvPr>
        </p:nvGraphicFramePr>
        <p:xfrm>
          <a:off x="2245483" y="1963712"/>
          <a:ext cx="8627565" cy="3873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3174DC9-F486-3CD7-ADE9-7BBEAFE4D2A6}"/>
              </a:ext>
            </a:extLst>
          </p:cNvPr>
          <p:cNvSpPr txBox="1"/>
          <p:nvPr/>
        </p:nvSpPr>
        <p:spPr>
          <a:xfrm>
            <a:off x="11012771" y="6172001"/>
            <a:ext cx="916957" cy="369332"/>
          </a:xfrm>
          <a:prstGeom prst="rect">
            <a:avLst/>
          </a:prstGeom>
          <a:noFill/>
        </p:spPr>
        <p:txBody>
          <a:bodyPr wrap="square" rtlCol="0">
            <a:spAutoFit/>
          </a:bodyPr>
          <a:lstStyle/>
          <a:p>
            <a:r>
              <a:rPr lang="fr-FR" dirty="0"/>
              <a:t>7</a:t>
            </a:r>
            <a:endParaRPr lang="en-US" dirty="0"/>
          </a:p>
        </p:txBody>
      </p:sp>
    </p:spTree>
    <p:extLst>
      <p:ext uri="{BB962C8B-B14F-4D97-AF65-F5344CB8AC3E}">
        <p14:creationId xmlns:p14="http://schemas.microsoft.com/office/powerpoint/2010/main" val="1591867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632</TotalTime>
  <Words>2226</Words>
  <Application>Microsoft Office PowerPoint</Application>
  <PresentationFormat>Widescreen</PresentationFormat>
  <Paragraphs>165</Paragraphs>
  <Slides>18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Berlin Sans FB Demi</vt:lpstr>
      <vt:lpstr>Calisto MT</vt:lpstr>
      <vt:lpstr>Calistoga</vt:lpstr>
      <vt:lpstr>Office Theme</vt:lpstr>
      <vt:lpstr>Gestion des données avec SQL et NoSQL</vt:lpstr>
      <vt:lpstr>PowerPoint Presentation</vt:lpstr>
      <vt:lpstr>Bases de données SQL et NoSQL</vt:lpstr>
      <vt:lpstr> Bases de données SQL</vt:lpstr>
      <vt:lpstr>Bases de données SQL</vt:lpstr>
      <vt:lpstr>Bases de données NoSQL</vt:lpstr>
      <vt:lpstr>Bases de données NoSQL</vt:lpstr>
      <vt:lpstr>Cas d’usage</vt:lpstr>
      <vt:lpstr>Exigences Métier pour le Cas d'Usage</vt:lpstr>
      <vt:lpstr>Analyse et comparaison des  bases de données SQL et NoSQL</vt:lpstr>
      <vt:lpstr>Analyse des bases relationnelles pour le cas d’usage</vt:lpstr>
      <vt:lpstr>Analyse des bases relationnelles pour le cas d’usage</vt:lpstr>
      <vt:lpstr>Analyse des bases Nosql pour le cas d’usage</vt:lpstr>
      <vt:lpstr>Analyse des bases Nosql pour le cas d’usage</vt:lpstr>
      <vt:lpstr>Comparaison des bases Nosql et SQL pour le cas d’usage</vt:lpstr>
      <vt:lpstr>Comparaison des bases Nosql et SQLpour le cas d’usage</vt:lpstr>
      <vt:lpstr>Conclusion</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Nouhaila Tyoubi</dc:creator>
  <cp:lastModifiedBy>Nouhaila Tyoubi</cp:lastModifiedBy>
  <cp:revision>1</cp:revision>
  <dcterms:created xsi:type="dcterms:W3CDTF">2024-11-20T14:31:07Z</dcterms:created>
  <dcterms:modified xsi:type="dcterms:W3CDTF">2024-12-06T00:02:56Z</dcterms:modified>
</cp:coreProperties>
</file>