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E89-9184-47E0-9016-5DE3BE994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48D9-D4B7-41CF-810A-E65E7E504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6096-F30D-4140-9A5D-46F0FEC1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8033-C067-41E6-A8F5-CCD26CBC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C87E-6028-4B9C-998A-B727984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457-E6E3-4B42-8223-BB2016A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C95A-824C-4DD8-84C7-76A43C1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B28B-1E05-4DCD-9086-DA55F3C3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5BDB-D152-44CB-89F0-E13EB48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8B25-9AD5-4468-9AEC-A4D17B81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9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CD77B-1D1E-460B-8179-E6EF1EC9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0D4F4-DE9E-400E-BAB8-E547F5D0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625-0992-49B3-875F-5F3F41FA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9313-74F1-4FF4-9794-87272A6C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0E4C-E6AB-41E7-9BCA-4B96FA8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D90-49CD-4A57-AF43-6CE2E83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DD44-FA8A-4589-AF92-8545140D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765F-2BFA-491F-830D-5578E03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0D23-603F-4A06-901E-350AFEF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8131-ACC9-4501-83F2-91323CAA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176A-5E7C-43DC-B9E7-335238DA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F1CB-EA62-4FE5-8289-62A4A43A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DC56-9C32-4503-98D9-47CC6246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4640-FECE-4EDE-9D1B-24D34304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E8A5-0E3E-473C-9C95-9EC17AD2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0722-6C49-404C-BFFB-95A09D00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47CE-B967-4517-A0CB-6C2D09D1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81E9-DC81-47E0-9B2E-96FAC695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6634-986C-4A3C-80D3-96B0485F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589F-6FB6-485E-85DA-CC8FC3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742B-1DD3-434F-A372-F189658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ED12-7AFF-43CA-AFD6-509D1DF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6DDE-1FB2-4517-AC4C-FE165040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8ED4-3CBA-43AC-9A2A-5DAB6EC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E49C1-0F05-4E10-ADB9-AA6666F0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23A7-5E94-41E1-AE5B-157C0047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70A21-E5A0-4A46-95D4-75C7C04D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58F2C-EEBE-486A-922C-75887E31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E3A0-96E9-4D49-833B-5B42C65E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1A12-4D1F-4119-B5B2-848618D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BBB7D-8DD4-4779-A0B1-8A541A8B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19C4A-E329-450B-9814-8B15F341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D8F58-2E11-475E-A96F-B2B24A4C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445E7-1868-4DE2-84DF-169AB2C7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3DA6-5027-4BEA-8760-22C3985E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001E-65ED-4EF6-886B-551063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AD4-5F9F-413E-A39D-D73A758E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6EDD-7AED-4DD4-8135-828C65B1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C801F-E300-4F69-8C84-36FE51BA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EF05-DA13-425E-8E8D-400A2B4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515D-F421-43E6-B354-D8DCBAFD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C82E5-7865-41C9-9461-80470B3C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8884-286D-4132-BC72-729D1CC8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A829F-F57B-45CE-8E61-DCD6608E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BEE9-B6BE-45DB-B42A-7983B695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DAA3-84CF-469C-836F-BDB50667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742F-42A1-4839-8821-71408DED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8335-7252-44C3-81AC-E43A0A9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74DF0-9765-44C3-A785-193879D9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D4E5-E922-4775-AEBE-DF72CF32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A85B-3AEC-439A-9B11-9206E232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0804-6E6D-4519-AA4E-763EE0AEB05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0372-6472-4439-909F-B94DA993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1848-1AEC-40E8-B7A9-6439BAFF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60A6-0821-448F-A244-545286F27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9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65236-CCE0-48A9-B5D4-8138FD819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r="31680"/>
          <a:stretch/>
        </p:blipFill>
        <p:spPr>
          <a:xfrm>
            <a:off x="4043363" y="1600200"/>
            <a:ext cx="428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201E0-2C02-4E03-AC9B-E5105A53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33981" r="43439" b="9338"/>
          <a:stretch/>
        </p:blipFill>
        <p:spPr>
          <a:xfrm>
            <a:off x="3889198" y="1222200"/>
            <a:ext cx="4413603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0B8D7-586B-4452-996D-9C7D3102E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1" r="43630" b="9338"/>
          <a:stretch/>
        </p:blipFill>
        <p:spPr>
          <a:xfrm>
            <a:off x="3889199" y="1222200"/>
            <a:ext cx="4413602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8BE64-609E-4DD9-AB81-FED3A0A7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2" r="43630" b="9338"/>
          <a:stretch/>
        </p:blipFill>
        <p:spPr>
          <a:xfrm>
            <a:off x="3889201" y="1443037"/>
            <a:ext cx="4413598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0793D-C1BF-479B-BDD9-4A1218799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2" r="4885"/>
          <a:stretch/>
        </p:blipFill>
        <p:spPr>
          <a:xfrm>
            <a:off x="2132068" y="1128713"/>
            <a:ext cx="7540570" cy="51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3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A5863-A7F1-4844-8921-7821EED6B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r="4886" b="-1"/>
          <a:stretch/>
        </p:blipFill>
        <p:spPr>
          <a:xfrm>
            <a:off x="2132067" y="1128713"/>
            <a:ext cx="7540571" cy="51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3E8F3-51E3-4EF4-9370-E0E69E2F8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t="10193" r="4943" b="-249"/>
          <a:stretch/>
        </p:blipFill>
        <p:spPr>
          <a:xfrm>
            <a:off x="2128836" y="1143000"/>
            <a:ext cx="7539039" cy="51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75903-A470-4957-8D45-DA9589685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r="4885"/>
          <a:stretch/>
        </p:blipFill>
        <p:spPr>
          <a:xfrm>
            <a:off x="2132068" y="1128713"/>
            <a:ext cx="7540570" cy="51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5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C9A9D-0AF2-41F1-9677-A2E2A3EB570F}"/>
              </a:ext>
            </a:extLst>
          </p:cNvPr>
          <p:cNvSpPr/>
          <p:nvPr/>
        </p:nvSpPr>
        <p:spPr>
          <a:xfrm>
            <a:off x="1108470" y="1300163"/>
            <a:ext cx="2071688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974BE-D367-45A7-A61C-B14093A72A87}"/>
              </a:ext>
            </a:extLst>
          </p:cNvPr>
          <p:cNvSpPr/>
          <p:nvPr/>
        </p:nvSpPr>
        <p:spPr>
          <a:xfrm>
            <a:off x="5060156" y="450057"/>
            <a:ext cx="2071688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EMCCD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DB2AC-ADAE-4B13-8121-3D025382A291}"/>
              </a:ext>
            </a:extLst>
          </p:cNvPr>
          <p:cNvSpPr/>
          <p:nvPr/>
        </p:nvSpPr>
        <p:spPr>
          <a:xfrm>
            <a:off x="4231482" y="2407440"/>
            <a:ext cx="3729036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Camera Control Main Program</a:t>
            </a:r>
            <a:endParaRPr lang="en-GB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4AE1E-BFCE-479A-93A3-1185D8E2C698}"/>
              </a:ext>
            </a:extLst>
          </p:cNvPr>
          <p:cNvSpPr/>
          <p:nvPr/>
        </p:nvSpPr>
        <p:spPr>
          <a:xfrm>
            <a:off x="9011842" y="1300163"/>
            <a:ext cx="2071688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GUI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475B20-E539-43E4-B216-3E1370BB0F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793082"/>
            <a:ext cx="0" cy="6143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68399B-F29E-4D26-91FC-50125D00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80158" y="1971676"/>
            <a:ext cx="1051324" cy="110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9A65A-0564-4EEC-890A-9CEE575079F7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960518" y="1971676"/>
            <a:ext cx="1051324" cy="110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3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0E5039-CF1E-4866-B805-EDBDDB5AF154}"/>
              </a:ext>
            </a:extLst>
          </p:cNvPr>
          <p:cNvSpPr/>
          <p:nvPr/>
        </p:nvSpPr>
        <p:spPr>
          <a:xfrm>
            <a:off x="4982765" y="521494"/>
            <a:ext cx="2226469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.txt Image file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3CF22-034D-4431-A738-B661E7F95E3F}"/>
              </a:ext>
            </a:extLst>
          </p:cNvPr>
          <p:cNvSpPr/>
          <p:nvPr/>
        </p:nvSpPr>
        <p:spPr>
          <a:xfrm>
            <a:off x="4231482" y="2407440"/>
            <a:ext cx="3729036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Image Loading Main Program</a:t>
            </a:r>
            <a:endParaRPr lang="en-GB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17AB3-19D8-4F04-8E02-1E7E5B17AC6F}"/>
              </a:ext>
            </a:extLst>
          </p:cNvPr>
          <p:cNvSpPr/>
          <p:nvPr/>
        </p:nvSpPr>
        <p:spPr>
          <a:xfrm>
            <a:off x="9011842" y="1300163"/>
            <a:ext cx="2071688" cy="1343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GUI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F27C3-8861-4FB9-AB09-4A2FB06B007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7960518" y="1971676"/>
            <a:ext cx="1051324" cy="1107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D388BB-FE2D-4EEE-85F9-97218E0F3EC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96000" y="1864519"/>
            <a:ext cx="0" cy="542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6BECA-83E2-43FA-8DA4-8ED442842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 t="7287" r="17149"/>
          <a:stretch/>
        </p:blipFill>
        <p:spPr>
          <a:xfrm>
            <a:off x="3586163" y="900112"/>
            <a:ext cx="6515100" cy="54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1B242-3D66-4D64-B92A-7D0A613A8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r="2885"/>
          <a:stretch/>
        </p:blipFill>
        <p:spPr>
          <a:xfrm>
            <a:off x="3165499" y="0"/>
            <a:ext cx="49926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5B7F9-981E-4B2B-B1E3-53D774A14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" r="689" b="1250"/>
          <a:stretch/>
        </p:blipFill>
        <p:spPr>
          <a:xfrm>
            <a:off x="3003262" y="0"/>
            <a:ext cx="645506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12C34-9EEF-4927-83C3-E9B0CC7F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834" r="287" b="625"/>
          <a:stretch/>
        </p:blipFill>
        <p:spPr>
          <a:xfrm>
            <a:off x="2286000" y="100013"/>
            <a:ext cx="7643813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A0D33-7CFC-4FCC-93BF-FBEF4D6D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756356"/>
            <a:ext cx="8010526" cy="53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D6A38-8CE2-44E0-A2EF-4E7083EA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7" t="34091" r="43617" b="9272"/>
          <a:stretch/>
        </p:blipFill>
        <p:spPr>
          <a:xfrm>
            <a:off x="3357563" y="1314451"/>
            <a:ext cx="4414837" cy="4414838"/>
          </a:xfrm>
        </p:spPr>
      </p:pic>
    </p:spTree>
    <p:extLst>
      <p:ext uri="{BB962C8B-B14F-4D97-AF65-F5344CB8AC3E}">
        <p14:creationId xmlns:p14="http://schemas.microsoft.com/office/powerpoint/2010/main" val="399013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8D045-8A77-48AD-9F0D-A5052C20E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34289" r="43439" b="9031"/>
          <a:stretch/>
        </p:blipFill>
        <p:spPr>
          <a:xfrm>
            <a:off x="3889200" y="1222200"/>
            <a:ext cx="4413600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3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DDE30-9320-459D-A6E3-7F2A8DEBC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33981" r="43630" b="9338"/>
          <a:stretch/>
        </p:blipFill>
        <p:spPr>
          <a:xfrm>
            <a:off x="3889199" y="1222200"/>
            <a:ext cx="4413602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Yudi Wu</dc:creator>
  <cp:lastModifiedBy>Yudi Wu</cp:lastModifiedBy>
  <cp:revision>14</cp:revision>
  <dcterms:created xsi:type="dcterms:W3CDTF">2019-07-05T12:14:01Z</dcterms:created>
  <dcterms:modified xsi:type="dcterms:W3CDTF">2019-07-10T14:29:46Z</dcterms:modified>
</cp:coreProperties>
</file>