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D9E89-9184-47E0-9016-5DE3BE994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148D9-D4B7-41CF-810A-E65E7E504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86096-F30D-4140-9A5D-46F0FEC13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0804-6E6D-4519-AA4E-763EE0AEB052}" type="datetimeFigureOut">
              <a:rPr lang="en-GB" smtClean="0"/>
              <a:t>08/07/2019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C8033-C067-41E6-A8F5-CCD26CBC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6C87E-6028-4B9C-998A-B7279847C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60A6-0821-448F-A244-545286F278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9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0B457-E6E3-4B42-8223-BB2016A1E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E9C95A-824C-4DD8-84C7-76A43C1A6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0B28B-1E05-4DCD-9086-DA55F3C3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0804-6E6D-4519-AA4E-763EE0AEB052}" type="datetimeFigureOut">
              <a:rPr lang="en-GB" smtClean="0"/>
              <a:t>08/07/2019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15BDB-D152-44CB-89F0-E13EB48DA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A8B25-9AD5-4468-9AEC-A4D17B810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60A6-0821-448F-A244-545286F278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699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CCD77B-1D1E-460B-8179-E6EF1EC93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50D4F4-DE9E-400E-BAB8-E547F5D07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68625-0992-49B3-875F-5F3F41FA3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0804-6E6D-4519-AA4E-763EE0AEB052}" type="datetimeFigureOut">
              <a:rPr lang="en-GB" smtClean="0"/>
              <a:t>08/07/2019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79313-74F1-4FF4-9794-87272A6CD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F0E4C-E6AB-41E7-9BCA-4B96FA859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60A6-0821-448F-A244-545286F278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52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97D90-49CD-4A57-AF43-6CE2E83CD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0DD44-FA8A-4589-AF92-8545140DC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1765F-2BFA-491F-830D-5578E0399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0804-6E6D-4519-AA4E-763EE0AEB052}" type="datetimeFigureOut">
              <a:rPr lang="en-GB" smtClean="0"/>
              <a:t>08/07/2019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D0D23-603F-4A06-901E-350AFEF53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68131-ACC9-4501-83F2-91323CAAE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60A6-0821-448F-A244-545286F278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48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1176A-5E7C-43DC-B9E7-335238DA3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1F1CB-EA62-4FE5-8289-62A4A43AF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3DC56-9C32-4503-98D9-47CC62466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0804-6E6D-4519-AA4E-763EE0AEB052}" type="datetimeFigureOut">
              <a:rPr lang="en-GB" smtClean="0"/>
              <a:t>08/07/2019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54640-FECE-4EDE-9D1B-24D343041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9E8A5-0E3E-473C-9C95-9EC17AD21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60A6-0821-448F-A244-545286F278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189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80722-6C49-404C-BFFB-95A09D001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947CE-B967-4517-A0CB-6C2D09D1EC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D81E9-DC81-47E0-9B2E-96FAC6956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D6634-986C-4A3C-80D3-96B0485F6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0804-6E6D-4519-AA4E-763EE0AEB052}" type="datetimeFigureOut">
              <a:rPr lang="en-GB" smtClean="0"/>
              <a:t>08/07/2019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8589F-6FB6-485E-85DA-CC8FC3963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2742B-1DD3-434F-A372-F1896584D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60A6-0821-448F-A244-545286F278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081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2ED12-7AFF-43CA-AFD6-509D1DFAF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E6DDE-1FB2-4517-AC4C-FE1650408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8C8ED4-3CBA-43AC-9A2A-5DAB6EC45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0E49C1-0F05-4E10-ADB9-AA6666F007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B223A7-5E94-41E1-AE5B-157C0047F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070A21-E5A0-4A46-95D4-75C7C04DE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0804-6E6D-4519-AA4E-763EE0AEB052}" type="datetimeFigureOut">
              <a:rPr lang="en-GB" smtClean="0"/>
              <a:t>08/07/2019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A58F2C-EEBE-486A-922C-75887E312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EEE3A0-96E9-4D49-833B-5B42C65E4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60A6-0821-448F-A244-545286F278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43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51A12-4D1F-4119-B5B2-848618D88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3BBB7D-8DD4-4779-A0B1-8A541A8BB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0804-6E6D-4519-AA4E-763EE0AEB052}" type="datetimeFigureOut">
              <a:rPr lang="en-GB" smtClean="0"/>
              <a:t>08/07/2019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219C4A-E329-450B-9814-8B15F3414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CD8F58-2E11-475E-A96F-B2B24A4C3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60A6-0821-448F-A244-545286F278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808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8445E7-1868-4DE2-84DF-169AB2C7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0804-6E6D-4519-AA4E-763EE0AEB052}" type="datetimeFigureOut">
              <a:rPr lang="en-GB" smtClean="0"/>
              <a:t>08/07/2019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A53DA6-5027-4BEA-8760-22C3985EB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2001E-65ED-4EF6-886B-551063047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60A6-0821-448F-A244-545286F278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150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0FAD4-5F9F-413E-A39D-D73A758E2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A6EDD-7AED-4DD4-8135-828C65B10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C801F-E300-4F69-8C84-36FE51BA6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7EF05-DA13-425E-8E8D-400A2B4DE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0804-6E6D-4519-AA4E-763EE0AEB052}" type="datetimeFigureOut">
              <a:rPr lang="en-GB" smtClean="0"/>
              <a:t>08/07/2019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1D515D-F421-43E6-B354-D8DCBAFDE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C82E5-7865-41C9-9461-80470B3CF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60A6-0821-448F-A244-545286F278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441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F8884-286D-4132-BC72-729D1CC81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9A829F-F57B-45CE-8E61-DCD6608E33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5FBEE9-B6BE-45DB-B42A-7983B6954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8DAA3-84CF-469C-836F-BDB506671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0804-6E6D-4519-AA4E-763EE0AEB052}" type="datetimeFigureOut">
              <a:rPr lang="en-GB" smtClean="0"/>
              <a:t>08/07/2019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7742F-42A1-4839-8821-71408DEDA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28335-7252-44C3-81AC-E43A0A996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60A6-0821-448F-A244-545286F278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248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B74DF0-9765-44C3-A785-193879D9F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AD4E5-E922-4775-AEBE-DF72CF326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AA85B-3AEC-439A-9B11-9206E232E1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A0804-6E6D-4519-AA4E-763EE0AEB052}" type="datetimeFigureOut">
              <a:rPr lang="en-GB" smtClean="0"/>
              <a:t>08/07/2019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50372-6472-4439-909F-B94DA9939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91848-1AEC-40E8-B7A9-6439BAFF9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E60A6-0821-448F-A244-545286F278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696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665236-CCE0-48A9-B5D4-8138FD8192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63" r="31680"/>
          <a:stretch/>
        </p:blipFill>
        <p:spPr>
          <a:xfrm>
            <a:off x="4043363" y="1600200"/>
            <a:ext cx="42862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354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2201E0-2C02-4E03-AC9B-E5105A53B5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97" t="33981" r="43439" b="9338"/>
          <a:stretch/>
        </p:blipFill>
        <p:spPr>
          <a:xfrm>
            <a:off x="3889198" y="1222200"/>
            <a:ext cx="4413603" cy="44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837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D0B8D7-586B-4452-996D-9C7D3102E0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06" t="33981" r="43630" b="9338"/>
          <a:stretch/>
        </p:blipFill>
        <p:spPr>
          <a:xfrm>
            <a:off x="3889199" y="1222200"/>
            <a:ext cx="4413602" cy="44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177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68BE64-609E-4DD9-AB81-FED3A0A774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06" t="33982" r="43630" b="9338"/>
          <a:stretch/>
        </p:blipFill>
        <p:spPr>
          <a:xfrm>
            <a:off x="3889201" y="1443037"/>
            <a:ext cx="4413598" cy="44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029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86BECA-83E2-43FA-8DA4-8ED4428423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5" t="7287" r="17149"/>
          <a:stretch/>
        </p:blipFill>
        <p:spPr>
          <a:xfrm>
            <a:off x="3586163" y="900112"/>
            <a:ext cx="6515100" cy="548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655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41B242-3D66-4D64-B92A-7D0A613A80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50" r="2885"/>
          <a:stretch/>
        </p:blipFill>
        <p:spPr>
          <a:xfrm>
            <a:off x="3165499" y="0"/>
            <a:ext cx="499266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528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75B7F9-981E-4B2B-B1E3-53D774A14A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6" r="689" b="1250"/>
          <a:stretch/>
        </p:blipFill>
        <p:spPr>
          <a:xfrm>
            <a:off x="3003262" y="0"/>
            <a:ext cx="6455064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294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812C34-9EEF-4927-83C3-E9B0CC7F1F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" t="834" r="287" b="625"/>
          <a:stretch/>
        </p:blipFill>
        <p:spPr>
          <a:xfrm>
            <a:off x="2286000" y="100013"/>
            <a:ext cx="7643813" cy="675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34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FA0D33-7CFC-4FCC-93BF-FBEF4D6DC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737" y="756356"/>
            <a:ext cx="8010526" cy="534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598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8D6A38-8CE2-44E0-A2EF-4E7083EA66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7" t="34091" r="43617" b="9272"/>
          <a:stretch/>
        </p:blipFill>
        <p:spPr>
          <a:xfrm>
            <a:off x="3357563" y="1314451"/>
            <a:ext cx="4414837" cy="4414838"/>
          </a:xfrm>
        </p:spPr>
      </p:pic>
    </p:spTree>
    <p:extLst>
      <p:ext uri="{BB962C8B-B14F-4D97-AF65-F5344CB8AC3E}">
        <p14:creationId xmlns:p14="http://schemas.microsoft.com/office/powerpoint/2010/main" val="3990137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28D045-8A77-48AD-9F0D-A5052C20EE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97" t="34289" r="43439" b="9031"/>
          <a:stretch/>
        </p:blipFill>
        <p:spPr>
          <a:xfrm>
            <a:off x="3889200" y="1222200"/>
            <a:ext cx="4413600" cy="44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631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7DDE30-9320-459D-A6E3-7F2A8DEBC6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06" t="33981" r="43630" b="9338"/>
          <a:stretch/>
        </p:blipFill>
        <p:spPr>
          <a:xfrm>
            <a:off x="3889199" y="1222200"/>
            <a:ext cx="4413602" cy="44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214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Yudi Wu</dc:creator>
  <cp:lastModifiedBy>Yudi Wu</cp:lastModifiedBy>
  <cp:revision>9</cp:revision>
  <dcterms:created xsi:type="dcterms:W3CDTF">2019-07-05T12:14:01Z</dcterms:created>
  <dcterms:modified xsi:type="dcterms:W3CDTF">2019-07-08T08:43:06Z</dcterms:modified>
</cp:coreProperties>
</file>