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4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4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8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7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4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CB82B6-873B-439B-9AA0-DB109B769009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1A6E36-5808-47F4-BE87-101BAB61B76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9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Group Meeting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2017.10.23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7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Helical Resonator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resonant frequency: 11.04MHz, 58.6MHz.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51993"/>
            <a:ext cx="4478216" cy="3358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35" y="2751993"/>
            <a:ext cx="4528039" cy="33960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91808" y="2243509"/>
            <a:ext cx="2241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Input Power: 1dBm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881554" y="603436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~10V(</a:t>
            </a:r>
            <a:r>
              <a:rPr lang="en-US" altLang="zh-CN" dirty="0" err="1" smtClean="0"/>
              <a:t>vpp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01000" y="604318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65V(</a:t>
            </a:r>
            <a:r>
              <a:rPr lang="en-US" altLang="zh-CN" dirty="0" err="1" smtClean="0"/>
              <a:t>vpp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8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Helical Resonator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/>
              <a:t>11.04MHz: resonance vanished after inserting a resistance.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/>
              <a:t>58.6MHz: FWHM=56.7—60.9MHz, Q=30…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/>
              <a:t>Output will be better without grounding.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/>
              <a:t>Using direct coupler to test the reflection signal again</a:t>
            </a:r>
          </a:p>
        </p:txBody>
      </p:sp>
    </p:spTree>
    <p:extLst>
      <p:ext uri="{BB962C8B-B14F-4D97-AF65-F5344CB8AC3E}">
        <p14:creationId xmlns:p14="http://schemas.microsoft.com/office/powerpoint/2010/main" val="38029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47" y="1846263"/>
            <a:ext cx="5363633" cy="4022725"/>
          </a:xfrm>
        </p:spPr>
      </p:pic>
      <p:sp>
        <p:nvSpPr>
          <p:cNvPr id="5" name="文本框 4"/>
          <p:cNvSpPr txBox="1"/>
          <p:nvPr/>
        </p:nvSpPr>
        <p:spPr>
          <a:xfrm>
            <a:off x="1186962" y="2066192"/>
            <a:ext cx="407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Lacking some components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Design 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7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Laser stabilization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22" y="1737360"/>
            <a:ext cx="5363633" cy="4022725"/>
          </a:xfrm>
        </p:spPr>
      </p:pic>
      <p:sp>
        <p:nvSpPr>
          <p:cNvPr id="6" name="文本框 5"/>
          <p:cNvSpPr txBox="1"/>
          <p:nvPr/>
        </p:nvSpPr>
        <p:spPr>
          <a:xfrm>
            <a:off x="1204545" y="2101362"/>
            <a:ext cx="482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30cm-long confocal optical cavity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No output signal detected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Revise the cavity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Inconvenient to adjust the mirror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04545" y="3578690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Input a off-resonant laser firstly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17209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87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Calibri</vt:lpstr>
      <vt:lpstr>Calibri Light</vt:lpstr>
      <vt:lpstr>Wingdings</vt:lpstr>
      <vt:lpstr>回顾</vt:lpstr>
      <vt:lpstr>Group Meeting</vt:lpstr>
      <vt:lpstr>Helical Resonator Test</vt:lpstr>
      <vt:lpstr>Helical Resonator Test</vt:lpstr>
      <vt:lpstr>Addressing</vt:lpstr>
      <vt:lpstr>Laser stabilization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Ricardo May</dc:creator>
  <cp:lastModifiedBy>Ricardo May</cp:lastModifiedBy>
  <cp:revision>3</cp:revision>
  <dcterms:created xsi:type="dcterms:W3CDTF">2017-10-22T12:51:12Z</dcterms:created>
  <dcterms:modified xsi:type="dcterms:W3CDTF">2017-10-22T13:15:30Z</dcterms:modified>
</cp:coreProperties>
</file>