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3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9" autoAdjust="0"/>
    <p:restoredTop sz="94660"/>
  </p:normalViewPr>
  <p:slideViewPr>
    <p:cSldViewPr snapToGrid="0">
      <p:cViewPr varScale="1">
        <p:scale>
          <a:sx n="69" d="100"/>
          <a:sy n="69" d="100"/>
        </p:scale>
        <p:origin x="9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68957-F3CE-4624-97C8-620BB6E5486B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7EF98-1246-4047-B50B-EE98F8D07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7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7EF98-1246-4047-B50B-EE98F8D07B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42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7EF98-1246-4047-B50B-EE98F8D07B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56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6966-5063-485E-BB30-C93235649E3A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E701-5AD1-4C14-A48D-5F928CA2C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2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6966-5063-485E-BB30-C93235649E3A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E701-5AD1-4C14-A48D-5F928CA2C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2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6966-5063-485E-BB30-C93235649E3A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E701-5AD1-4C14-A48D-5F928CA2C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2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6966-5063-485E-BB30-C93235649E3A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E701-5AD1-4C14-A48D-5F928CA2C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7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6966-5063-485E-BB30-C93235649E3A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E701-5AD1-4C14-A48D-5F928CA2C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6966-5063-485E-BB30-C93235649E3A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E701-5AD1-4C14-A48D-5F928CA2C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6966-5063-485E-BB30-C93235649E3A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E701-5AD1-4C14-A48D-5F928CA2C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5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6966-5063-485E-BB30-C93235649E3A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E701-5AD1-4C14-A48D-5F928CA2C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5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6966-5063-485E-BB30-C93235649E3A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E701-5AD1-4C14-A48D-5F928CA2C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9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6966-5063-485E-BB30-C93235649E3A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E701-5AD1-4C14-A48D-5F928CA2C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1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6966-5063-485E-BB30-C93235649E3A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E701-5AD1-4C14-A48D-5F928CA2C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9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56966-5063-485E-BB30-C93235649E3A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0E701-5AD1-4C14-A48D-5F928CA2C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4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xueshu.baidu.com/s?wd=paperuri%3A%28526aedac16654096798c680cc0c4671c%29&amp;filter=sc_long_sign&amp;tn=SE_xueshusource_2kduw22v&amp;sc_vurl=http%3A%2F%2Fadsabs.harvard.edu%2Fabs%2F2007PhDT.......228S&amp;ie=utf-8&amp;sc_us=608986206989946875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95" y="168442"/>
            <a:ext cx="7905600" cy="38982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95" y="4001294"/>
            <a:ext cx="7135183" cy="28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5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558" y="252162"/>
            <a:ext cx="11979442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Implementation of a symmetric surface electrode ion trap with field </a:t>
            </a:r>
            <a:r>
              <a:rPr lang="en-US" b="1" dirty="0" smtClean="0"/>
              <a:t>compensation using </a:t>
            </a:r>
            <a:r>
              <a:rPr lang="en-US" b="1" dirty="0"/>
              <a:t>a modulated Raman effect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9255" y="1939636"/>
            <a:ext cx="7058890" cy="365543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9839"/>
            <a:ext cx="9793008" cy="491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2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839666" cy="3056021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Controlling fields in a </a:t>
            </a:r>
            <a:r>
              <a:rPr lang="en-US" i="1" dirty="0" err="1"/>
              <a:t>microfabricated</a:t>
            </a:r>
            <a:r>
              <a:rPr lang="en-US" i="1" dirty="0"/>
              <a:t> ion trap through design and compensation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735" y="1173450"/>
            <a:ext cx="10515600" cy="4351338"/>
          </a:xfrm>
        </p:spPr>
        <p:txBody>
          <a:bodyPr/>
          <a:lstStyle/>
          <a:p>
            <a:r>
              <a:rPr lang="en-US" dirty="0"/>
              <a:t>Georgia Tech Research Institute, Atlanta, Georgia, 30332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96" y="1690688"/>
            <a:ext cx="8223283" cy="40960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61483" y="2477800"/>
            <a:ext cx="34517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address these issues it is desirable to minimize local pseudopotential</a:t>
            </a:r>
            <a:br>
              <a:rPr lang="en-US" sz="2400" dirty="0"/>
            </a:br>
            <a:r>
              <a:rPr lang="en-US" sz="2400" dirty="0"/>
              <a:t>deformations and maintain a constant ion height over the loading zone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746750"/>
            <a:ext cx="10574789" cy="111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75" y="365125"/>
            <a:ext cx="6517288" cy="55306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747" y="5522913"/>
            <a:ext cx="9565481" cy="1308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329" y="1171575"/>
            <a:ext cx="6426671" cy="181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9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276" y="192131"/>
            <a:ext cx="11032524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Design, fabrication and experimental demonstration</a:t>
            </a:r>
            <a:br>
              <a:rPr lang="en-US" b="1" dirty="0"/>
            </a:br>
            <a:r>
              <a:rPr lang="en-US" b="1" dirty="0"/>
              <a:t>of junction surface ion traps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276" y="1257214"/>
            <a:ext cx="10515600" cy="4351338"/>
          </a:xfrm>
        </p:spPr>
        <p:txBody>
          <a:bodyPr/>
          <a:lstStyle/>
          <a:p>
            <a:r>
              <a:rPr lang="en-US" dirty="0"/>
              <a:t>Sandia National Laboratories, Albuquerque, NM 87185, USA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76" y="1784265"/>
            <a:ext cx="8886782" cy="118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2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8643" y="24155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High-Fidelity Transport of Trapped-Ion Qubits through an </a:t>
            </a:r>
            <a:r>
              <a:rPr lang="en-US" i="1" dirty="0"/>
              <a:t>X</a:t>
            </a:r>
            <a:r>
              <a:rPr lang="en-US" dirty="0"/>
              <a:t>-Junction Trap Array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642" y="1306641"/>
            <a:ext cx="11419703" cy="5168300"/>
          </a:xfrm>
        </p:spPr>
        <p:txBody>
          <a:bodyPr/>
          <a:lstStyle/>
          <a:p>
            <a:r>
              <a:rPr lang="en-US" dirty="0"/>
              <a:t>National Institute of Standards and Technology, 325 Br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913" y="1709707"/>
            <a:ext cx="4622432" cy="28497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195" y="4962525"/>
            <a:ext cx="4248150" cy="1895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41" y="2055377"/>
            <a:ext cx="40481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7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Voltage noise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13" y="1078427"/>
            <a:ext cx="5635689" cy="33787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13" y="4487893"/>
            <a:ext cx="5289163" cy="20954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t="6353"/>
          <a:stretch/>
        </p:blipFill>
        <p:spPr>
          <a:xfrm>
            <a:off x="6473889" y="806715"/>
            <a:ext cx="4573052" cy="12250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366" y="1906586"/>
            <a:ext cx="4171950" cy="4676775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9193427" y="2132278"/>
            <a:ext cx="227828" cy="2324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8333638" y="190599"/>
            <a:ext cx="30500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The trap center </a:t>
            </a:r>
          </a:p>
          <a:p>
            <a:r>
              <a:rPr lang="en-US" altLang="zh-CN" sz="2800" dirty="0" smtClean="0"/>
              <a:t>Is  where</a:t>
            </a:r>
          </a:p>
          <a:p>
            <a:r>
              <a:rPr lang="en-US" altLang="zh-CN" sz="2800" dirty="0" smtClean="0"/>
              <a:t>Lowest heating rate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519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Analytic model for electrostatic fields in surface-electrode ion traps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5649" y="1232501"/>
            <a:ext cx="10515600" cy="4351338"/>
          </a:xfrm>
        </p:spPr>
        <p:txBody>
          <a:bodyPr/>
          <a:lstStyle/>
          <a:p>
            <a:r>
              <a:rPr lang="en-US" i="1" dirty="0"/>
              <a:t>Department of Physics and Astronomy, University of California–Los Angeles, Los Angeles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RF 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60" y="2385069"/>
            <a:ext cx="3419089" cy="5418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9827" t="5373"/>
          <a:stretch/>
        </p:blipFill>
        <p:spPr>
          <a:xfrm>
            <a:off x="0" y="2943840"/>
            <a:ext cx="4327834" cy="21992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448" y="1690688"/>
            <a:ext cx="2857113" cy="30513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70" y="5178585"/>
            <a:ext cx="5401578" cy="15578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2004" y="4867275"/>
            <a:ext cx="32385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3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00062"/>
            <a:ext cx="1287574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Heating of trapped ions from the </a:t>
            </a:r>
            <a:r>
              <a:rPr lang="en-US" dirty="0" smtClean="0"/>
              <a:t>quantum ground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state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6611" y="960652"/>
            <a:ext cx="10515600" cy="4351338"/>
          </a:xfrm>
        </p:spPr>
        <p:txBody>
          <a:bodyPr/>
          <a:lstStyle/>
          <a:p>
            <a:r>
              <a:rPr lang="en-US"/>
              <a:t>National Institute of Standards and Technology,</a:t>
            </a:r>
            <a:r>
              <a:rPr lang="en-US" smtClean="0"/>
              <a:t> </a:t>
            </a:r>
            <a:br>
              <a:rPr lang="en-US" smtClean="0"/>
            </a:b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6115"/>
            <a:ext cx="5619750" cy="1600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82" y="3160499"/>
            <a:ext cx="4736275" cy="9118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82" y="4160196"/>
            <a:ext cx="7240331" cy="24519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5968" y="1486115"/>
            <a:ext cx="49530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6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trap depth-&gt;  stability of ion </a:t>
            </a:r>
          </a:p>
          <a:p>
            <a:r>
              <a:rPr lang="en-US" dirty="0" smtClean="0"/>
              <a:t>The trap height-&gt;  noise interference </a:t>
            </a:r>
          </a:p>
          <a:p>
            <a:r>
              <a:rPr lang="en-US" dirty="0" smtClean="0"/>
              <a:t>The heating heat -&gt;  the de-coherence time 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Johnson noise, electrodes surface pieces of the potential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 smtClean="0"/>
              <a:t>Care about 1. power lost in substrate, and 2. voltage lost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Every electrodes -&gt; contribute to the potential above surface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8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745" y="157307"/>
            <a:ext cx="12503727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Electric </a:t>
            </a:r>
            <a:r>
              <a:rPr lang="en-US" b="1" dirty="0" err="1"/>
              <a:t>feld</a:t>
            </a:r>
            <a:r>
              <a:rPr lang="en-US" b="1" dirty="0"/>
              <a:t> noise above surfaces: a model for heating</a:t>
            </a:r>
            <a:br>
              <a:rPr lang="en-US" b="1" dirty="0"/>
            </a:br>
            <a:r>
              <a:rPr lang="en-US" b="1" dirty="0"/>
              <a:t>rate scaling law in ion traps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8709" y="1216025"/>
            <a:ext cx="10515600" cy="4351338"/>
          </a:xfrm>
        </p:spPr>
        <p:txBody>
          <a:bodyPr/>
          <a:lstStyle/>
          <a:p>
            <a:r>
              <a:rPr lang="fr-FR"/>
              <a:t>Universit´e Paris Diderot et CNRS, UMR 7162</a:t>
            </a:r>
            <a:r>
              <a:rPr lang="fr-FR" smtClean="0"/>
              <a:t> </a:t>
            </a:r>
            <a:br>
              <a:rPr lang="fr-FR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4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777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国防</a:t>
            </a:r>
            <a:r>
              <a:rPr lang="zh-CN" altLang="en-US" sz="2400" dirty="0" smtClean="0"/>
              <a:t>科大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电势 功率在电极上的</a:t>
            </a:r>
            <a:r>
              <a:rPr lang="en-US" altLang="zh-CN" sz="2400" dirty="0" smtClean="0"/>
              <a:t>loss</a:t>
            </a:r>
            <a:br>
              <a:rPr lang="en-US" altLang="zh-CN" sz="2400" dirty="0" smtClean="0"/>
            </a:br>
            <a:endParaRPr lang="en-US" sz="2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913" y="1690688"/>
            <a:ext cx="3390900" cy="2038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13" y="4483101"/>
            <a:ext cx="5248275" cy="1143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178" y="5740401"/>
            <a:ext cx="3324225" cy="781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0589" y="415781"/>
            <a:ext cx="5400675" cy="2638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4188" y="3280064"/>
            <a:ext cx="6192343" cy="8979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5525" y="4210194"/>
            <a:ext cx="5248275" cy="8667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3252" y="5135272"/>
            <a:ext cx="29051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9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国科大 </a:t>
            </a:r>
            <a:r>
              <a:rPr lang="en-US" altLang="zh-CN" dirty="0" smtClean="0"/>
              <a:t>Heating rate 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5" y="951706"/>
            <a:ext cx="5480339" cy="20438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67691" y="299556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对外散热的热力学分析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066" y="417800"/>
            <a:ext cx="5210175" cy="3819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73" y="3551980"/>
            <a:ext cx="3857625" cy="7905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37" y="4529641"/>
            <a:ext cx="4029075" cy="2238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7964" y="4655125"/>
            <a:ext cx="5954140" cy="195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Guidelines for Designing Surface Ion Traps Using </a:t>
            </a:r>
            <a:r>
              <a:rPr lang="en-US" b="1" dirty="0" smtClean="0"/>
              <a:t>the Boundary </a:t>
            </a:r>
            <a:r>
              <a:rPr lang="en-US" b="1" dirty="0"/>
              <a:t>Element Method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473" y="1368425"/>
            <a:ext cx="10515600" cy="4351338"/>
          </a:xfrm>
        </p:spPr>
        <p:txBody>
          <a:bodyPr/>
          <a:lstStyle/>
          <a:p>
            <a:r>
              <a:rPr lang="en-US" dirty="0"/>
              <a:t>ISRC/ASRI, Department of Electrical and Computer Engineering, Seoul National University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5023"/>
            <a:ext cx="7291137" cy="27752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6473" y="4885614"/>
            <a:ext cx="2286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All care about RF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057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6" y="130007"/>
            <a:ext cx="3952875" cy="2133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21" y="2899557"/>
            <a:ext cx="4906378" cy="14862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905" y="4800020"/>
            <a:ext cx="9435306" cy="17911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6867" y="671104"/>
            <a:ext cx="45243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8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 of DC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97" y="1825625"/>
            <a:ext cx="7807675" cy="40939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875" y="0"/>
            <a:ext cx="2333625" cy="2590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150" y="2955925"/>
            <a:ext cx="25336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2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hlinkClick r:id="rId2"/>
              </a:rPr>
              <a:t>Fabrication and characterization of semiconductor ion traps for quantum information processing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505" y="1323474"/>
            <a:ext cx="11161295" cy="5355640"/>
          </a:xfrm>
        </p:spPr>
        <p:txBody>
          <a:bodyPr/>
          <a:lstStyle/>
          <a:p>
            <a:r>
              <a:rPr lang="en-US" dirty="0"/>
              <a:t>The University of Michigan</a:t>
            </a:r>
            <a:r>
              <a:rPr lang="en-US" dirty="0" smtClean="0"/>
              <a:t>    </a:t>
            </a:r>
            <a:r>
              <a:rPr lang="en-US" altLang="zh-CN" dirty="0" smtClean="0"/>
              <a:t>software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CPO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2564882" cy="41747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997" y="2381041"/>
            <a:ext cx="5553075" cy="3057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6377" y="2834565"/>
            <a:ext cx="50292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7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314"/>
            <a:ext cx="7649837" cy="42110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37184"/>
          <a:stretch/>
        </p:blipFill>
        <p:spPr>
          <a:xfrm>
            <a:off x="607723" y="4648367"/>
            <a:ext cx="8021328" cy="2447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150" y="437314"/>
            <a:ext cx="52768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9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273</Words>
  <Application>Microsoft Office PowerPoint</Application>
  <PresentationFormat>宽屏</PresentationFormat>
  <Paragraphs>37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国防科大: 电势 功率在电极上的loss </vt:lpstr>
      <vt:lpstr> 国科大 Heating rate </vt:lpstr>
      <vt:lpstr>Guidelines for Designing Surface Ion Traps Using the Boundary Element Method  </vt:lpstr>
      <vt:lpstr>PowerPoint 演示文稿</vt:lpstr>
      <vt:lpstr>The design of DC</vt:lpstr>
      <vt:lpstr>Fabrication and characterization of semiconductor ion traps for quantum information processing </vt:lpstr>
      <vt:lpstr>PowerPoint 演示文稿</vt:lpstr>
      <vt:lpstr>PowerPoint 演示文稿</vt:lpstr>
      <vt:lpstr>Implementation of a symmetric surface electrode ion trap with field compensation using a modulated Raman effect  </vt:lpstr>
      <vt:lpstr>PowerPoint 演示文稿</vt:lpstr>
      <vt:lpstr>Controlling fields in a microfabricated ion trap through design and compensation  </vt:lpstr>
      <vt:lpstr>PowerPoint 演示文稿</vt:lpstr>
      <vt:lpstr>Design, fabrication and experimental demonstration of junction surface ion traps  </vt:lpstr>
      <vt:lpstr>High-Fidelity Transport of Trapped-Ion Qubits through an X-Junction Trap Array  </vt:lpstr>
      <vt:lpstr>Voltage noise</vt:lpstr>
      <vt:lpstr>Analytic model for electrostatic fields in surface-electrode ion traps  </vt:lpstr>
      <vt:lpstr>Heating of trapped ions from the quantum ground  state  </vt:lpstr>
      <vt:lpstr>Electric feld noise above surfaces: a model for heating rate scaling law in ion traps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35</cp:revision>
  <dcterms:created xsi:type="dcterms:W3CDTF">2017-12-24T12:10:03Z</dcterms:created>
  <dcterms:modified xsi:type="dcterms:W3CDTF">2017-12-25T12:35:20Z</dcterms:modified>
</cp:coreProperties>
</file>