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DA4EB3-5613-4E02-99E4-77DE5BE6EC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Frequency Stabilization with Hollow Cathode Lamp.pptx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 He</a:t>
            </a:r>
          </a:p>
          <a:p>
            <a:r>
              <a:rPr lang="en-US" altLang="zh-CN" dirty="0" smtClean="0"/>
              <a:t>December 13</a:t>
            </a:r>
            <a:r>
              <a:rPr lang="en-US" altLang="zh-CN" baseline="30000" dirty="0" smtClean="0"/>
              <a:t>th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97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signal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0112" y="1268760"/>
            <a:ext cx="3528392" cy="558924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advantage of polarization spectroscopy </a:t>
            </a:r>
          </a:p>
          <a:p>
            <a:r>
              <a:rPr lang="en-US" altLang="zh-CN" sz="2000" dirty="0" smtClean="0"/>
              <a:t>100MHz capture</a:t>
            </a:r>
          </a:p>
          <a:p>
            <a:r>
              <a:rPr lang="en-US" altLang="zh-CN" sz="2000" dirty="0" smtClean="0"/>
              <a:t>Standard Deviation  400kHz</a:t>
            </a:r>
          </a:p>
          <a:p>
            <a:r>
              <a:rPr lang="en-US" altLang="zh-CN" sz="2000" dirty="0" smtClean="0"/>
              <a:t>0 point not shift with magnetic field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2822"/>
          <a:stretch/>
        </p:blipFill>
        <p:spPr bwMode="auto">
          <a:xfrm>
            <a:off x="0" y="1484784"/>
            <a:ext cx="5506497" cy="501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0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not shift with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23615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075240" cy="3561259"/>
          </a:xfrm>
        </p:spPr>
        <p:txBody>
          <a:bodyPr/>
          <a:lstStyle/>
          <a:p>
            <a:r>
              <a:rPr lang="en-US" altLang="zh-CN" dirty="0" smtClean="0"/>
              <a:t>Why  stabilize laser frequency </a:t>
            </a:r>
          </a:p>
          <a:p>
            <a:r>
              <a:rPr lang="en-US" altLang="zh-CN" dirty="0" smtClean="0"/>
              <a:t>What is Hollow Cathode Lamp (HCL)</a:t>
            </a:r>
          </a:p>
          <a:p>
            <a:r>
              <a:rPr lang="en-US" altLang="zh-CN" dirty="0"/>
              <a:t>What </a:t>
            </a:r>
            <a:r>
              <a:rPr lang="en-US" altLang="zh-CN" dirty="0" smtClean="0"/>
              <a:t>is polarization spectroscopy</a:t>
            </a:r>
          </a:p>
          <a:p>
            <a:r>
              <a:rPr lang="en-US" altLang="zh-CN" dirty="0"/>
              <a:t>How </a:t>
            </a:r>
            <a:r>
              <a:rPr lang="en-US" altLang="zh-CN" dirty="0" smtClean="0"/>
              <a:t>do stabilization with HCL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8200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2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 stabilize laser frequency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Yb</a:t>
            </a:r>
            <a:r>
              <a:rPr lang="en-US" altLang="zh-CN" sz="2400" dirty="0" smtClean="0"/>
              <a:t>  171 Doppler cooling using transition between 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1/2</a:t>
            </a:r>
            <a:r>
              <a:rPr lang="en-US" altLang="zh-CN" sz="2400" dirty="0" smtClean="0"/>
              <a:t> and 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1/2 </a:t>
            </a:r>
            <a:r>
              <a:rPr lang="en-US" altLang="zh-CN" sz="2400" dirty="0" smtClean="0"/>
              <a:t>corresponding to 369nm laser </a:t>
            </a:r>
          </a:p>
          <a:p>
            <a:r>
              <a:rPr lang="en-US" altLang="zh-CN" sz="2400" dirty="0"/>
              <a:t>Photo </a:t>
            </a:r>
            <a:r>
              <a:rPr lang="en-US" altLang="zh-CN" sz="2400" dirty="0" smtClean="0"/>
              <a:t>diode laser frequency is not stable (100MHz ) due to the </a:t>
            </a:r>
            <a:r>
              <a:rPr lang="en-US" altLang="zh-CN" sz="2400" dirty="0"/>
              <a:t>temperature distortion and aging </a:t>
            </a:r>
            <a:r>
              <a:rPr lang="en-US" altLang="zh-CN" sz="2400" dirty="0" smtClean="0"/>
              <a:t>problem of  cavity inside the laser is.</a:t>
            </a:r>
          </a:p>
          <a:p>
            <a:r>
              <a:rPr lang="en-US" altLang="zh-CN" sz="2400" dirty="0" smtClean="0"/>
              <a:t>So we need a stable reference to give feedback to the laser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114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Hollow Cathode Lamp (HCL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 descr="https://upload.wikimedia.org/wikipedia/commons/thumb/4/41/Hollow_Cathode_Lamp.svg/300px-Hollow_Cathode_Lam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84884"/>
            <a:ext cx="372454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2744924"/>
            <a:ext cx="4968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Buffer gas has the </a:t>
            </a:r>
            <a:r>
              <a:rPr lang="en-US" altLang="zh-CN" dirty="0" err="1" smtClean="0"/>
              <a:t>Yb</a:t>
            </a:r>
            <a:r>
              <a:rPr lang="en-US" altLang="zh-CN" dirty="0" smtClean="0"/>
              <a:t> atom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A large </a:t>
            </a:r>
            <a:r>
              <a:rPr lang="en-US" altLang="zh-CN" dirty="0" smtClean="0"/>
              <a:t> voltage across </a:t>
            </a:r>
            <a:r>
              <a:rPr lang="en-US" altLang="zh-CN" dirty="0"/>
              <a:t>the anode and cathode will cause </a:t>
            </a:r>
            <a:r>
              <a:rPr lang="en-US" altLang="zh-CN" dirty="0" smtClean="0"/>
              <a:t>the buffer gas</a:t>
            </a:r>
            <a:r>
              <a:rPr lang="en-US" altLang="zh-CN" dirty="0"/>
              <a:t> to </a:t>
            </a:r>
            <a:r>
              <a:rPr lang="en-US" altLang="zh-CN" dirty="0" smtClean="0"/>
              <a:t>ionize, </a:t>
            </a:r>
            <a:r>
              <a:rPr lang="en-US" altLang="zh-CN" dirty="0"/>
              <a:t>creating a </a:t>
            </a:r>
            <a:r>
              <a:rPr lang="en-US" altLang="zh-CN" dirty="0" smtClean="0"/>
              <a:t>plasma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Then there are </a:t>
            </a:r>
            <a:r>
              <a:rPr lang="en-US" altLang="zh-CN" dirty="0" err="1" smtClean="0"/>
              <a:t>Yb</a:t>
            </a:r>
            <a:r>
              <a:rPr lang="en-US" altLang="zh-CN" dirty="0" smtClean="0"/>
              <a:t>+ ions in it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2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polarization </a:t>
            </a:r>
            <a:r>
              <a:rPr lang="en-US" altLang="zh-CN" dirty="0" smtClean="0"/>
              <a:t>spectroscopy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r="6348" b="3983"/>
          <a:stretch/>
        </p:blipFill>
        <p:spPr bwMode="auto">
          <a:xfrm>
            <a:off x="429207" y="1971255"/>
            <a:ext cx="4039438" cy="318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1124744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Selection rules: ∆m</a:t>
            </a:r>
            <a:r>
              <a:rPr lang="en-US" altLang="zh-CN" baseline="-25000" dirty="0" smtClean="0"/>
              <a:t>F</a:t>
            </a:r>
            <a:r>
              <a:rPr lang="en-US" altLang="zh-CN" dirty="0" smtClean="0"/>
              <a:t>=±1,0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-1 </a:t>
            </a:r>
            <a:r>
              <a:rPr lang="en-US" altLang="zh-CN" dirty="0" smtClean="0">
                <a:sym typeface="Wingdings" pitchFamily="2" charset="2"/>
              </a:rPr>
              <a:t>0, absorb </a:t>
            </a:r>
            <a:r>
              <a:rPr lang="el-GR" altLang="zh-CN" dirty="0" smtClean="0">
                <a:sym typeface="Wingdings" pitchFamily="2" charset="2"/>
              </a:rPr>
              <a:t>σ</a:t>
            </a:r>
            <a:r>
              <a:rPr lang="en-US" altLang="zh-CN" dirty="0" smtClean="0">
                <a:sym typeface="Wingdings" pitchFamily="2" charset="2"/>
              </a:rPr>
              <a:t>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+1 </a:t>
            </a:r>
            <a:r>
              <a:rPr lang="en-US" altLang="zh-CN" dirty="0">
                <a:sym typeface="Wingdings" pitchFamily="2" charset="2"/>
              </a:rPr>
              <a:t>0, absorb </a:t>
            </a:r>
            <a:r>
              <a:rPr lang="el-GR" altLang="zh-CN" dirty="0" smtClean="0">
                <a:sym typeface="Wingdings" pitchFamily="2" charset="2"/>
              </a:rPr>
              <a:t>σ</a:t>
            </a:r>
            <a:r>
              <a:rPr lang="en-US" altLang="zh-CN" dirty="0" smtClean="0">
                <a:sym typeface="Wingdings" pitchFamily="2" charset="2"/>
              </a:rPr>
              <a:t>-</a:t>
            </a:r>
            <a:endParaRPr lang="en-US" altLang="zh-CN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At thermal equilibrium , the distribution between -1 and +1 are same, so the absorption of </a:t>
            </a:r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 smtClean="0">
                <a:sym typeface="Wingdings" pitchFamily="2" charset="2"/>
              </a:rPr>
              <a:t>+ and </a:t>
            </a:r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 smtClean="0">
                <a:sym typeface="Wingdings" pitchFamily="2" charset="2"/>
              </a:rPr>
              <a:t>- are the same.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If the distribution is changed, the absorption will change. Then We will see the intensity difference between </a:t>
            </a:r>
            <a:r>
              <a:rPr lang="en-US" altLang="zh-CN" dirty="0">
                <a:sym typeface="Wingdings" pitchFamily="2" charset="2"/>
              </a:rPr>
              <a:t>of </a:t>
            </a:r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>
                <a:sym typeface="Wingdings" pitchFamily="2" charset="2"/>
              </a:rPr>
              <a:t>+ and </a:t>
            </a:r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>
                <a:sym typeface="Wingdings" pitchFamily="2" charset="2"/>
              </a:rPr>
              <a:t>- </a:t>
            </a:r>
            <a:endParaRPr lang="en-US" altLang="zh-CN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The distribution is changed by pumping from -1 to 0 with </a:t>
            </a:r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 smtClean="0">
                <a:sym typeface="Wingdings" pitchFamily="2" charset="2"/>
              </a:rPr>
              <a:t>+, spontaneous radiation to -1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0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+1 with the same probability. So -1 is depleted.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1070" y="5733256"/>
            <a:ext cx="447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sym typeface="Wingdings" pitchFamily="2" charset="2"/>
              </a:rPr>
              <a:t>This phenomenon is strong when resonant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15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up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4" y="1212727"/>
            <a:ext cx="5328592" cy="480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72438" y="1693822"/>
            <a:ext cx="15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trapped 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3848" y="4000836"/>
            <a:ext cx="47641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>
                <a:sym typeface="Wingdings" pitchFamily="2" charset="2"/>
              </a:rPr>
              <a:t>+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9" y="1412776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Pump : deplete the m</a:t>
            </a:r>
            <a:r>
              <a:rPr lang="en-US" altLang="zh-CN" baseline="-25000" dirty="0" smtClean="0"/>
              <a:t>F</a:t>
            </a:r>
            <a:r>
              <a:rPr lang="en-US" altLang="zh-CN" dirty="0" smtClean="0"/>
              <a:t>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Probe : linear polarization can be decomposed to </a:t>
            </a:r>
            <a:r>
              <a:rPr lang="el-GR" altLang="zh-CN" dirty="0">
                <a:sym typeface="Wingdings" pitchFamily="2" charset="2"/>
              </a:rPr>
              <a:t>σ</a:t>
            </a:r>
            <a:r>
              <a:rPr lang="en-US" altLang="zh-CN" dirty="0">
                <a:sym typeface="Wingdings" pitchFamily="2" charset="2"/>
              </a:rPr>
              <a:t>+ </a:t>
            </a:r>
            <a:r>
              <a:rPr lang="en-US" altLang="zh-CN" dirty="0" smtClean="0">
                <a:sym typeface="Wingdings" pitchFamily="2" charset="2"/>
              </a:rPr>
              <a:t>and </a:t>
            </a:r>
            <a:r>
              <a:rPr lang="el-GR" altLang="zh-CN" dirty="0" smtClean="0">
                <a:sym typeface="Wingdings" pitchFamily="2" charset="2"/>
              </a:rPr>
              <a:t>σ</a:t>
            </a:r>
            <a:r>
              <a:rPr lang="en-US" altLang="zh-CN" dirty="0" smtClean="0">
                <a:sym typeface="Wingdings" pitchFamily="2" charset="2"/>
              </a:rPr>
              <a:t>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Wollaston prism can split the horizontal and vertical linear polarization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Balanced photo detector (BPD) gives the differential signal 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3248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86296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41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1" y="260648"/>
            <a:ext cx="69818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057525"/>
            <a:ext cx="39528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50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3724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" y="2924944"/>
            <a:ext cx="85439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84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295</Words>
  <Application>Microsoft Office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Frequency Stabilization with Hollow Cathode Lamp.pptx</vt:lpstr>
      <vt:lpstr>PowerPoint 演示文稿</vt:lpstr>
      <vt:lpstr>Why  stabilize laser frequency </vt:lpstr>
      <vt:lpstr>What is Hollow Cathode Lamp (HCL)</vt:lpstr>
      <vt:lpstr>What is polarization spectroscopy</vt:lpstr>
      <vt:lpstr>Set up</vt:lpstr>
      <vt:lpstr>Theory</vt:lpstr>
      <vt:lpstr>PowerPoint 演示文稿</vt:lpstr>
      <vt:lpstr>PowerPoint 演示文稿</vt:lpstr>
      <vt:lpstr>Error signal 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Stabilization with Hollow Cathode Lamp.pptx</dc:title>
  <dc:creator>Li</dc:creator>
  <cp:lastModifiedBy>Li</cp:lastModifiedBy>
  <cp:revision>6</cp:revision>
  <dcterms:created xsi:type="dcterms:W3CDTF">2017-12-13T03:08:29Z</dcterms:created>
  <dcterms:modified xsi:type="dcterms:W3CDTF">2017-12-13T04:01:07Z</dcterms:modified>
</cp:coreProperties>
</file>