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6" r:id="rId13"/>
    <p:sldId id="267" r:id="rId14"/>
    <p:sldId id="265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99FE-F283-4820-8330-A3F34FBBDC0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AD8FF-6CC6-4626-8E94-DC113804B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7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AD8FF-6CC6-4626-8E94-DC113804B8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5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5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5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2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9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8A08-8D1B-449E-A378-8AA8B21C86EA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4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test of AWG0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17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7" y="2090941"/>
            <a:ext cx="5333333" cy="400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97" y="2090941"/>
            <a:ext cx="5333333" cy="4000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3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9" y="-119520"/>
            <a:ext cx="10515600" cy="173334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" y="5073951"/>
            <a:ext cx="12192000" cy="20136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3225661"/>
            <a:ext cx="12192000" cy="20049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586"/>
            <a:ext cx="12192000" cy="20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100mhz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1" y="1425077"/>
            <a:ext cx="10749553" cy="176635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5" y="3609474"/>
            <a:ext cx="12192000" cy="20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9" y="163272"/>
            <a:ext cx="10515600" cy="172926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559"/>
            <a:ext cx="12192000" cy="20088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" y="4567124"/>
            <a:ext cx="12192000" cy="20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4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1000mhz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4127"/>
            <a:ext cx="10515600" cy="174017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82" y="3652330"/>
            <a:ext cx="12192000" cy="20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5" y="365125"/>
            <a:ext cx="12398188" cy="172926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874"/>
            <a:ext cx="12192000" cy="20057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4537859"/>
            <a:ext cx="12192000" cy="20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837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全</a:t>
            </a:r>
            <a:r>
              <a:rPr lang="en-US" altLang="zh-CN" dirty="0" smtClean="0"/>
              <a:t>1</a:t>
            </a:r>
            <a:r>
              <a:rPr lang="zh-CN" altLang="en-US" dirty="0" smtClean="0"/>
              <a:t>全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3364" y="3651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30min+</a:t>
            </a:r>
            <a:r>
              <a:rPr lang="zh-CN" altLang="en-US" dirty="0" smtClean="0"/>
              <a:t>一直保持稳定 误差率小于</a:t>
            </a:r>
            <a:r>
              <a:rPr lang="en-US" altLang="zh-CN" dirty="0" smtClean="0"/>
              <a:t>0.2%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69" y="1325563"/>
            <a:ext cx="7048995" cy="52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0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变大波形，</a:t>
            </a:r>
            <a:r>
              <a:rPr lang="zh-CN" altLang="en-US" smtClean="0"/>
              <a:t>无失真，连接处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8" y="2241261"/>
            <a:ext cx="5798016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44" y="2179421"/>
            <a:ext cx="5962816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4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we have to 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165" y="1825624"/>
            <a:ext cx="11741726" cy="4762211"/>
          </a:xfrm>
        </p:spPr>
        <p:txBody>
          <a:bodyPr/>
          <a:lstStyle/>
          <a:p>
            <a:r>
              <a:rPr lang="en-US" altLang="zh-CN" dirty="0" smtClean="0"/>
              <a:t>AWG is very important for electric controlling</a:t>
            </a:r>
          </a:p>
          <a:p>
            <a:r>
              <a:rPr lang="en-US" altLang="zh-CN" dirty="0" smtClean="0"/>
              <a:t>Our goal:  </a:t>
            </a:r>
          </a:p>
          <a:p>
            <a:pPr marL="0" indent="0">
              <a:buNone/>
            </a:pPr>
            <a:r>
              <a:rPr lang="en-US" altLang="zh-CN" dirty="0" smtClean="0"/>
              <a:t>AWG can generate  a arbitrary waveform produce by mathematics</a:t>
            </a:r>
          </a:p>
          <a:p>
            <a:pPr marL="0" indent="0">
              <a:buNone/>
            </a:pPr>
            <a:r>
              <a:rPr lang="en-US" altLang="zh-CN" dirty="0" smtClean="0"/>
              <a:t>And every channel can realize phase synchronization </a:t>
            </a:r>
          </a:p>
          <a:p>
            <a:r>
              <a:rPr lang="en-US" altLang="zh-CN" dirty="0" smtClean="0"/>
              <a:t>Our requirement  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The output should be the same with input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Work well under extreme condition 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Phase synchronization within several channels with the external </a:t>
            </a:r>
            <a:r>
              <a:rPr lang="en-US" altLang="zh-CN" dirty="0" err="1" smtClean="0"/>
              <a:t>triggle</a:t>
            </a:r>
            <a:r>
              <a:rPr lang="en-US" altLang="zh-CN" dirty="0" smtClean="0"/>
              <a:t> signal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1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 we 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program to control AWG output </a:t>
            </a:r>
          </a:p>
          <a:p>
            <a:r>
              <a:rPr lang="en-US" altLang="zh-CN" dirty="0" smtClean="0"/>
              <a:t>2. collect and observe the </a:t>
            </a:r>
            <a:r>
              <a:rPr lang="en-US" altLang="zh-CN" dirty="0"/>
              <a:t>data from  </a:t>
            </a:r>
            <a:r>
              <a:rPr lang="en-US" altLang="zh-CN" dirty="0" smtClean="0"/>
              <a:t>oscilloscope</a:t>
            </a:r>
          </a:p>
          <a:p>
            <a:r>
              <a:rPr lang="en-US" altLang="zh-CN" dirty="0" smtClean="0"/>
              <a:t>3. input the data</a:t>
            </a:r>
          </a:p>
          <a:p>
            <a:r>
              <a:rPr lang="en-US" altLang="zh-CN" dirty="0" smtClean="0"/>
              <a:t>4. distinguish noise and the effective data </a:t>
            </a:r>
          </a:p>
          <a:p>
            <a:r>
              <a:rPr lang="en-US" altLang="zh-CN" dirty="0" smtClean="0"/>
              <a:t>5. pick one period </a:t>
            </a:r>
          </a:p>
          <a:p>
            <a:r>
              <a:rPr lang="en-US" altLang="zh-CN" dirty="0" smtClean="0"/>
              <a:t>6. plot  </a:t>
            </a:r>
          </a:p>
          <a:p>
            <a:r>
              <a:rPr lang="en-US" altLang="zh-CN" dirty="0" smtClean="0"/>
              <a:t>7 compare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3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92" y="2005734"/>
            <a:ext cx="5798016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580"/>
            <a:ext cx="5727160" cy="3499492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 rot="3398964">
            <a:off x="5738037" y="4093670"/>
            <a:ext cx="715924" cy="17179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366241" y="725724"/>
            <a:ext cx="4932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we get from oscilloscope</a:t>
            </a:r>
          </a:p>
          <a:p>
            <a:r>
              <a:rPr lang="en-US" sz="2800" dirty="0" smtClean="0"/>
              <a:t> at the first step </a:t>
            </a:r>
            <a:endParaRPr 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89709" y="706582"/>
            <a:ext cx="196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input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815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7871" y="-17747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20Mhz  sampling 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r="7906"/>
          <a:stretch/>
        </p:blipFill>
        <p:spPr>
          <a:xfrm>
            <a:off x="269788" y="3308342"/>
            <a:ext cx="11825416" cy="212827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4" t="-313" r="8277" b="313"/>
          <a:stretch/>
        </p:blipFill>
        <p:spPr>
          <a:xfrm>
            <a:off x="172994" y="1148092"/>
            <a:ext cx="12019005" cy="2003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2558" y="2939010"/>
            <a:ext cx="104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(a)Obtain the origin data and plot   (b)  make some adjustment, delete unnecessary part in waveforms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50076" y="5593489"/>
            <a:ext cx="7431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About the noise, judge what is the noise when no input and not demand </a:t>
            </a:r>
          </a:p>
          <a:p>
            <a:r>
              <a:rPr lang="en-US" altLang="zh-CN" dirty="0" smtClean="0"/>
              <a:t>What is the extra and unnecessary part  </a:t>
            </a:r>
          </a:p>
          <a:p>
            <a:r>
              <a:rPr lang="en-US" altLang="zh-CN" dirty="0" smtClean="0"/>
              <a:t>Exclude  the noise and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06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The detail of output </a:t>
            </a:r>
            <a:r>
              <a:rPr lang="en-US" altLang="zh-CN" dirty="0" err="1" smtClean="0"/>
              <a:t>comparsion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394" y="1028614"/>
            <a:ext cx="12019006" cy="4351338"/>
          </a:xfrm>
        </p:spPr>
        <p:txBody>
          <a:bodyPr/>
          <a:lstStyle/>
          <a:p>
            <a:r>
              <a:rPr lang="en-US" altLang="zh-CN" dirty="0" smtClean="0"/>
              <a:t>I divide the output into 10 parts and plot each one respectively and compare to the input produced by mathematics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553"/>
            <a:ext cx="5333333" cy="4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592" y="195791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4" y="2055082"/>
            <a:ext cx="5333333" cy="400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98" y="205508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" y="1938541"/>
            <a:ext cx="5333333" cy="400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31" y="2101353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4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" y="1983364"/>
            <a:ext cx="5333333" cy="400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27" y="180551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214</Words>
  <Application>Microsoft Office PowerPoint</Application>
  <PresentationFormat>宽屏</PresentationFormat>
  <Paragraphs>35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The test of AWG0</vt:lpstr>
      <vt:lpstr>Why we have to test </vt:lpstr>
      <vt:lpstr>How do we test </vt:lpstr>
      <vt:lpstr>PowerPoint 演示文稿</vt:lpstr>
      <vt:lpstr>20Mhz  sampling  </vt:lpstr>
      <vt:lpstr>The detail of output comparsion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100mhz</vt:lpstr>
      <vt:lpstr>PowerPoint 演示文稿</vt:lpstr>
      <vt:lpstr>1000mhz </vt:lpstr>
      <vt:lpstr>PowerPoint 演示文稿</vt:lpstr>
      <vt:lpstr>全1全0</vt:lpstr>
      <vt:lpstr>变大波形，无失真，连接处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test of AWG0</dc:title>
  <dc:creator>TIQC</dc:creator>
  <cp:lastModifiedBy>Windows User</cp:lastModifiedBy>
  <cp:revision>9</cp:revision>
  <dcterms:created xsi:type="dcterms:W3CDTF">2017-12-14T16:12:39Z</dcterms:created>
  <dcterms:modified xsi:type="dcterms:W3CDTF">2017-12-23T03:37:37Z</dcterms:modified>
</cp:coreProperties>
</file>