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8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4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4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EE80-D2E2-49A3-ADA3-33098D0B5DB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2778-FBA3-436F-B46B-C5CE8BDFD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Surface trap setup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 He</a:t>
            </a:r>
          </a:p>
          <a:p>
            <a:r>
              <a:rPr lang="en-US" altLang="zh-CN" dirty="0" smtClean="0"/>
              <a:t>December 14</a:t>
            </a:r>
          </a:p>
          <a:p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1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0" t="3378" r="43164" b="1401"/>
          <a:stretch/>
        </p:blipFill>
        <p:spPr bwMode="auto">
          <a:xfrm>
            <a:off x="3131840" y="99233"/>
            <a:ext cx="2252675" cy="595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23599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Chamber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3652" y="23599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Assemble-No sit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017151" y="1114241"/>
            <a:ext cx="45719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0407" y="164878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35.3</a:t>
            </a:r>
          </a:p>
          <a:p>
            <a:r>
              <a:rPr lang="en-US" altLang="zh-CN" dirty="0" smtClean="0"/>
              <a:t>mm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398466" y="1648784"/>
            <a:ext cx="1880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398466" y="2198343"/>
            <a:ext cx="27391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56045" y="1648784"/>
            <a:ext cx="0" cy="5495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9100" y="1196711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70.61</a:t>
            </a:r>
          </a:p>
          <a:p>
            <a:r>
              <a:rPr lang="en-US" altLang="zh-CN" dirty="0" smtClean="0"/>
              <a:t>mm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4817351" y="3562513"/>
            <a:ext cx="1224136" cy="432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673335" y="3274481"/>
            <a:ext cx="1448544" cy="50405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43757" y="3743403"/>
            <a:ext cx="0" cy="2880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23764" y="3737887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25mm</a:t>
            </a:r>
            <a:r>
              <a:rPr lang="zh-CN" altLang="en-US" dirty="0" smtClean="0"/>
              <a:t>（包含</a:t>
            </a:r>
            <a:r>
              <a:rPr lang="en-US" altLang="zh-CN" dirty="0" err="1" smtClean="0"/>
              <a:t>pcb</a:t>
            </a:r>
            <a:r>
              <a:rPr lang="en-US" altLang="zh-CN" dirty="0" smtClean="0"/>
              <a:t> pin</a:t>
            </a:r>
            <a:r>
              <a:rPr lang="zh-CN" altLang="en-US" dirty="0" smtClean="0"/>
              <a:t>焊锡）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7901" y="3281222"/>
            <a:ext cx="8451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1.5mm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5503" y="251375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11.6mm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23764" y="2194361"/>
            <a:ext cx="84510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2.3mm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45693" y="153206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Chip      0.5mm</a:t>
            </a:r>
          </a:p>
          <a:p>
            <a:r>
              <a:rPr lang="en-US" altLang="zh-CN" dirty="0" smtClean="0"/>
              <a:t>Spacer  </a:t>
            </a:r>
            <a:r>
              <a:rPr lang="en-US" altLang="zh-CN" dirty="0" smtClean="0">
                <a:solidFill>
                  <a:srgbClr val="FF0000"/>
                </a:solidFill>
              </a:rPr>
              <a:t>~1.5mm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endCxn id="29" idx="1"/>
          </p:cNvCxnSpPr>
          <p:nvPr/>
        </p:nvCxnSpPr>
        <p:spPr>
          <a:xfrm>
            <a:off x="4817351" y="3078252"/>
            <a:ext cx="1440550" cy="387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0" idx="1"/>
          </p:cNvCxnSpPr>
          <p:nvPr/>
        </p:nvCxnSpPr>
        <p:spPr>
          <a:xfrm>
            <a:off x="4745343" y="2698417"/>
            <a:ext cx="144016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1" idx="1"/>
          </p:cNvCxnSpPr>
          <p:nvPr/>
        </p:nvCxnSpPr>
        <p:spPr>
          <a:xfrm flipV="1">
            <a:off x="4529319" y="2379027"/>
            <a:ext cx="1694445" cy="1347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2" idx="1"/>
          </p:cNvCxnSpPr>
          <p:nvPr/>
        </p:nvCxnSpPr>
        <p:spPr>
          <a:xfrm flipV="1">
            <a:off x="4278516" y="1855232"/>
            <a:ext cx="1267177" cy="67071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892480" y="1566217"/>
            <a:ext cx="47796" cy="246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37123" y="5949280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Distance between Trap and chamber middle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Above the chamber middle:55.1-47.4=7.7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2239" y="288249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47.4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07" y="290273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5.0mm</a:t>
            </a:r>
            <a:r>
              <a:rPr lang="zh-CN" altLang="en-US" dirty="0" smtClean="0">
                <a:solidFill>
                  <a:srgbClr val="00B0F0"/>
                </a:solidFill>
              </a:rPr>
              <a:t>针插座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33" name="直接箭头连接符 32"/>
          <p:cNvCxnSpPr>
            <a:endCxn id="10" idx="1"/>
          </p:cNvCxnSpPr>
          <p:nvPr/>
        </p:nvCxnSpPr>
        <p:spPr>
          <a:xfrm>
            <a:off x="4574524" y="2912819"/>
            <a:ext cx="1643383" cy="174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9496" y="0"/>
            <a:ext cx="11623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Date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r>
              <a:rPr lang="en-US" altLang="zh-CN" b="1" dirty="0" smtClean="0">
                <a:solidFill>
                  <a:srgbClr val="00B0F0"/>
                </a:solidFill>
              </a:rPr>
              <a:t>9.4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550866" y="4103577"/>
            <a:ext cx="1880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674925" y="4392115"/>
            <a:ext cx="2401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308445" y="4103577"/>
            <a:ext cx="0" cy="288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8039" y="398763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19.8</a:t>
            </a:r>
          </a:p>
          <a:p>
            <a:r>
              <a:rPr lang="en-US" altLang="zh-CN" dirty="0" smtClean="0"/>
              <a:t>mm</a:t>
            </a:r>
            <a:endParaRPr lang="zh-CN" altLang="en-US" dirty="0"/>
          </a:p>
        </p:txBody>
      </p:sp>
      <p:sp>
        <p:nvSpPr>
          <p:cNvPr id="22" name="左大括号 21"/>
          <p:cNvSpPr/>
          <p:nvPr/>
        </p:nvSpPr>
        <p:spPr>
          <a:xfrm>
            <a:off x="611560" y="1532066"/>
            <a:ext cx="266479" cy="2977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40" y="300194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55.1mm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57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2200886"/>
            <a:ext cx="6204083" cy="453650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41296" y="2200886"/>
            <a:ext cx="4164528" cy="17451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29359" y="3946022"/>
            <a:ext cx="4176464" cy="416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1133" y="3560127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8341" y="392016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3.175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1560" y="4469138"/>
            <a:ext cx="88569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263575" y="4509667"/>
            <a:ext cx="0" cy="3525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892" y="45474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7.7mm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244408" y="2200886"/>
            <a:ext cx="0" cy="453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44408" y="518457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70.6mm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172995" y="4869160"/>
            <a:ext cx="1472936" cy="128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721133" y="4362776"/>
            <a:ext cx="1" cy="529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51795" y="44734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7mm</a:t>
            </a:r>
            <a:endParaRPr lang="zh-CN" altLang="en-US" dirty="0"/>
          </a:p>
        </p:txBody>
      </p:sp>
      <p:sp>
        <p:nvSpPr>
          <p:cNvPr id="20" name="梯形 19"/>
          <p:cNvSpPr/>
          <p:nvPr/>
        </p:nvSpPr>
        <p:spPr>
          <a:xfrm rot="10800000">
            <a:off x="3205909" y="1399887"/>
            <a:ext cx="2725052" cy="2160240"/>
          </a:xfrm>
          <a:prstGeom prst="trapezoi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78598" y="4999906"/>
            <a:ext cx="800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trap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04664"/>
            <a:ext cx="21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Objective WD 13mm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94652" y="3512539"/>
            <a:ext cx="177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2.725</a:t>
            </a:r>
          </a:p>
          <a:p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7380312" y="2219497"/>
            <a:ext cx="0" cy="2244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71888" y="28529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35.3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2721133" y="4892213"/>
            <a:ext cx="1" cy="1845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68341" y="518728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27.6mm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2529360" y="2209851"/>
            <a:ext cx="11936" cy="2152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5720" y="2702988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36mm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17101" y="0"/>
            <a:ext cx="11623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Date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r>
              <a:rPr lang="en-US" altLang="zh-CN" b="1" dirty="0" smtClean="0">
                <a:solidFill>
                  <a:srgbClr val="00B0F0"/>
                </a:solidFill>
              </a:rPr>
              <a:t>9.4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7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312368" cy="311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9" r="50000"/>
          <a:stretch/>
        </p:blipFill>
        <p:spPr bwMode="auto">
          <a:xfrm>
            <a:off x="5216892" y="1124744"/>
            <a:ext cx="651251" cy="311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724128" y="155679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88209" y="278092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28184" y="198884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5.5~8mm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542517" y="836712"/>
            <a:ext cx="18161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209" y="40466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</a:t>
            </a:r>
            <a:r>
              <a:rPr lang="en-US" altLang="zh-CN" dirty="0" smtClean="0"/>
              <a:t>2.5</a:t>
            </a:r>
            <a:r>
              <a:rPr lang="zh-CN" altLang="en-US" dirty="0" smtClean="0"/>
              <a:t>*</a:t>
            </a:r>
            <a:r>
              <a:rPr lang="en-US" altLang="zh-CN" dirty="0" smtClean="0"/>
              <a:t>4.5</a:t>
            </a:r>
            <a:r>
              <a:rPr lang="zh-CN" altLang="en-US" dirty="0" smtClean="0"/>
              <a:t>*</a:t>
            </a:r>
            <a:r>
              <a:rPr lang="en-US" altLang="zh-CN" dirty="0" smtClean="0"/>
              <a:t>5.8</a:t>
            </a:r>
            <a:r>
              <a:rPr lang="zh-CN" altLang="en-US" dirty="0" smtClean="0"/>
              <a:t>（长）</a:t>
            </a:r>
            <a:r>
              <a:rPr lang="en-US" altLang="zh-CN" dirty="0" smtClean="0"/>
              <a:t>mm</a:t>
            </a:r>
            <a:r>
              <a:rPr lang="zh-CN" altLang="en-US" dirty="0" smtClean="0"/>
              <a:t>针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012160" y="3429000"/>
            <a:ext cx="75479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8264" y="393305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焊在 </a:t>
            </a:r>
            <a:r>
              <a:rPr lang="en-US" altLang="zh-CN" dirty="0" smtClean="0"/>
              <a:t>1.5mm</a:t>
            </a:r>
            <a:r>
              <a:rPr lang="zh-CN" altLang="en-US" dirty="0" smtClean="0"/>
              <a:t>厚</a:t>
            </a:r>
            <a:r>
              <a:rPr lang="en-US" altLang="zh-CN" dirty="0" err="1" smtClean="0"/>
              <a:t>pcb</a:t>
            </a:r>
            <a:r>
              <a:rPr lang="en-US" altLang="zh-CN" dirty="0" smtClean="0"/>
              <a:t> 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55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0" y="796521"/>
            <a:ext cx="4321224" cy="40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" y="830852"/>
            <a:ext cx="464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93164"/>
            <a:ext cx="28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Spherical Octagon</a:t>
            </a:r>
            <a:endParaRPr lang="zh-CN" altLang="en-US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609780" cy="517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8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lesker.com/newweb/flanges/jpg/Dwg/Dwg-HD-D-SIDED-FIGUR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11" y="1268760"/>
            <a:ext cx="57150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332656"/>
            <a:ext cx="239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faced CF </a:t>
            </a:r>
            <a:r>
              <a:rPr lang="en-US" altLang="zh-CN" dirty="0" err="1" smtClean="0"/>
              <a:t>Frange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0227"/>
              </p:ext>
            </p:extLst>
          </p:nvPr>
        </p:nvGraphicFramePr>
        <p:xfrm>
          <a:off x="1620811" y="4941168"/>
          <a:ext cx="5943600" cy="3200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6"</a:t>
                      </a:r>
                    </a:p>
                  </a:txBody>
                  <a:tcPr marL="19050" marR="1905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4.01</a:t>
                      </a:r>
                    </a:p>
                  </a:txBody>
                  <a:tcPr marL="19050" marR="1905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0.78</a:t>
                      </a:r>
                    </a:p>
                  </a:txBody>
                  <a:tcPr marL="19050" marR="1905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3.5</a:t>
                      </a:r>
                    </a:p>
                  </a:txBody>
                  <a:tcPr marL="19050" marR="1905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370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0" t="61470" r="46248" b="33707"/>
          <a:stretch/>
        </p:blipFill>
        <p:spPr bwMode="auto">
          <a:xfrm>
            <a:off x="1600200" y="4221088"/>
            <a:ext cx="5924128" cy="65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544522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19.8mm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5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47667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DSUB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2766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276872"/>
            <a:ext cx="6762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6815" y="1743893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Thickness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0.69+0.24=0.93’’=23.6mm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Surface trap setup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trap setup</dc:title>
  <dc:creator>Li</dc:creator>
  <cp:lastModifiedBy>Li</cp:lastModifiedBy>
  <cp:revision>1</cp:revision>
  <dcterms:created xsi:type="dcterms:W3CDTF">2017-12-14T09:26:53Z</dcterms:created>
  <dcterms:modified xsi:type="dcterms:W3CDTF">2017-12-14T09:29:52Z</dcterms:modified>
</cp:coreProperties>
</file>