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102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1867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538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444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010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388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090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458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018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359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5/28/2022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334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378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613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01CA1F-0BFC-5110-7098-ED68DA8F37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11" r="1" b="1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0D3BF040-176D-D34A-DE62-C2E0086CBF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r>
              <a:rPr lang="en-US" sz="5100" dirty="0"/>
              <a:t>Web application design Year 3-Semester 2 </a:t>
            </a:r>
            <a:r>
              <a:rPr lang="en-US" sz="5100" dirty="0" err="1"/>
              <a:t>ComicsApp</a:t>
            </a:r>
            <a:r>
              <a:rPr lang="en-US" sz="5100" dirty="0"/>
              <a:t> presentation</a:t>
            </a:r>
          </a:p>
        </p:txBody>
      </p:sp>
      <p:sp>
        <p:nvSpPr>
          <p:cNvPr id="21" name="Rectangle: Rounded Corners 12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0B6592E0-543D-9727-D19C-52A24162A6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/>
          </a:bodyPr>
          <a:lstStyle/>
          <a:p>
            <a:r>
              <a:rPr lang="en-US" dirty="0"/>
              <a:t>Buzduga Ionut-Gabriel</a:t>
            </a:r>
          </a:p>
        </p:txBody>
      </p:sp>
    </p:spTree>
    <p:extLst>
      <p:ext uri="{BB962C8B-B14F-4D97-AF65-F5344CB8AC3E}">
        <p14:creationId xmlns:p14="http://schemas.microsoft.com/office/powerpoint/2010/main" val="26846684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7B352FC-1F44-4AB9-A2BD-FBF231C6B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ubstituent conținut 4" descr="O imagine care conține text&#10;&#10;Descriere generată automat">
            <a:extLst>
              <a:ext uri="{FF2B5EF4-FFF2-40B4-BE49-F238E27FC236}">
                <a16:creationId xmlns:a16="http://schemas.microsoft.com/office/drawing/2014/main" id="{ECADC533-810F-6DBB-8FD8-B540CB1BAA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39"/>
          <a:stretch/>
        </p:blipFill>
        <p:spPr>
          <a:xfrm>
            <a:off x="-2" y="-1"/>
            <a:ext cx="12192001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4716089"/>
            <a:ext cx="6288261" cy="1573149"/>
          </a:xfrm>
          <a:prstGeom prst="rect">
            <a:avLst/>
          </a:prstGeom>
          <a:solidFill>
            <a:schemeClr val="tx1">
              <a:alpha val="30000"/>
            </a:schemeClr>
          </a:solidFill>
          <a:ln w="12700">
            <a:noFill/>
          </a:ln>
          <a:effectLst>
            <a:outerShdw blurRad="508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A35C367D-7805-A436-8A7A-D04399765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210" y="4909985"/>
            <a:ext cx="3212386" cy="1185353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2600" dirty="0">
                <a:solidFill>
                  <a:schemeClr val="bg1"/>
                </a:solidFill>
              </a:rPr>
              <a:t>Each comic will have the information displayed in this format.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5175711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28936" y="5498088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2332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7B352FC-1F44-4AB9-A2BD-FBF231C6B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ubstituent conținut 4">
            <a:extLst>
              <a:ext uri="{FF2B5EF4-FFF2-40B4-BE49-F238E27FC236}">
                <a16:creationId xmlns:a16="http://schemas.microsoft.com/office/drawing/2014/main" id="{6FFB7A66-7150-1FDD-2912-C0A32EA372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-2" y="-1"/>
            <a:ext cx="12192001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4716089"/>
            <a:ext cx="6288261" cy="1573149"/>
          </a:xfrm>
          <a:prstGeom prst="rect">
            <a:avLst/>
          </a:prstGeom>
          <a:solidFill>
            <a:schemeClr val="tx1">
              <a:alpha val="30000"/>
            </a:schemeClr>
          </a:solidFill>
          <a:ln w="12700">
            <a:noFill/>
          </a:ln>
          <a:effectLst>
            <a:outerShdw blurRad="508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2539BFC7-CA83-7028-3E3B-DF192DF6B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210" y="4909985"/>
            <a:ext cx="3212386" cy="1185353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2600" dirty="0">
                <a:solidFill>
                  <a:schemeClr val="bg1"/>
                </a:solidFill>
              </a:rPr>
              <a:t>In a similar fashion we can access a comic straight from the homepage if we click on it.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5175711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28936" y="5498088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6560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ubstituent conținut 4" descr="O imagine care conține text, diferit, captură de ecran, mai multe&#10;&#10;Descriere generată automat">
            <a:extLst>
              <a:ext uri="{FF2B5EF4-FFF2-40B4-BE49-F238E27FC236}">
                <a16:creationId xmlns:a16="http://schemas.microsoft.com/office/drawing/2014/main" id="{B15FFB23-F133-8342-4B13-BD8D602DE6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22" name="Rectangle 15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8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FAA87A31-2047-1276-1D58-2DA96A47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53" y="3091928"/>
            <a:ext cx="9078562" cy="238760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This is the home page where any unregistered user will be send when starting the application</a:t>
            </a:r>
          </a:p>
        </p:txBody>
      </p:sp>
    </p:spTree>
    <p:extLst>
      <p:ext uri="{BB962C8B-B14F-4D97-AF65-F5344CB8AC3E}">
        <p14:creationId xmlns:p14="http://schemas.microsoft.com/office/powerpoint/2010/main" val="2674192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ubstituent conținut 4">
            <a:extLst>
              <a:ext uri="{FF2B5EF4-FFF2-40B4-BE49-F238E27FC236}">
                <a16:creationId xmlns:a16="http://schemas.microsoft.com/office/drawing/2014/main" id="{C89DA3D9-3A36-FE72-7170-C6B82C7F49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39"/>
          <a:stretch/>
        </p:blipFill>
        <p:spPr>
          <a:xfrm>
            <a:off x="19" y="70763"/>
            <a:ext cx="12191981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8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A7B86D72-5933-E675-679C-E1230C73C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981" y="4529957"/>
            <a:ext cx="9078562" cy="2387600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After accessing the register page, the admin/user needs to create an account</a:t>
            </a:r>
          </a:p>
        </p:txBody>
      </p:sp>
    </p:spTree>
    <p:extLst>
      <p:ext uri="{BB962C8B-B14F-4D97-AF65-F5344CB8AC3E}">
        <p14:creationId xmlns:p14="http://schemas.microsoft.com/office/powerpoint/2010/main" val="2780398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A111D669-2743-2D04-F154-C83772865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After registering its account, the newly created user will appear in the database</a:t>
            </a:r>
          </a:p>
        </p:txBody>
      </p:sp>
      <p:pic>
        <p:nvPicPr>
          <p:cNvPr id="5" name="Substituent conținut 4" descr="O imagine care conține text, tabelă de marcaj&#10;&#10;Descriere generată automat">
            <a:extLst>
              <a:ext uri="{FF2B5EF4-FFF2-40B4-BE49-F238E27FC236}">
                <a16:creationId xmlns:a16="http://schemas.microsoft.com/office/drawing/2014/main" id="{54A66E52-55FC-93F6-E9AC-6F4DC5F1A2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2186" y="2478088"/>
            <a:ext cx="5935591" cy="3694112"/>
          </a:xfrm>
        </p:spPr>
      </p:pic>
    </p:spTree>
    <p:extLst>
      <p:ext uri="{BB962C8B-B14F-4D97-AF65-F5344CB8AC3E}">
        <p14:creationId xmlns:p14="http://schemas.microsoft.com/office/powerpoint/2010/main" val="2222598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7D03296-BABA-47AD-A5D5-ED15672701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9F27936E-CE78-F3F1-6FE0-696537E1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6061"/>
            <a:ext cx="10515600" cy="109205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3300" dirty="0"/>
              <a:t>The database administrator then needs to assign one of the two  identity roles for that specific user based of the </a:t>
            </a:r>
            <a:r>
              <a:rPr lang="en-US" sz="3300" dirty="0" err="1"/>
              <a:t>UserID</a:t>
            </a:r>
            <a:endParaRPr lang="en-US" sz="3300" dirty="0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84A8429-F65A-490D-96E4-1158D3E8A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1396083"/>
            <a:ext cx="10515599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F022291-A82B-4D23-A1E0-5F9BD6846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41136" y="1859832"/>
            <a:ext cx="109728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Substituent conținut 4" descr="O imagine care conține text, tabelă de marcaj&#10;&#10;Descriere generată automat">
            <a:extLst>
              <a:ext uri="{FF2B5EF4-FFF2-40B4-BE49-F238E27FC236}">
                <a16:creationId xmlns:a16="http://schemas.microsoft.com/office/drawing/2014/main" id="{C1853E38-2C0B-7D56-79A6-1877E7425E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970732"/>
            <a:ext cx="5140661" cy="2737401"/>
          </a:xfrm>
          <a:prstGeom prst="rect">
            <a:avLst/>
          </a:prstGeom>
        </p:spPr>
      </p:pic>
      <p:pic>
        <p:nvPicPr>
          <p:cNvPr id="7" name="Imagine 6" descr="O imagine care conține text, tabelă de marcaj&#10;&#10;Descriere generată automat">
            <a:extLst>
              <a:ext uri="{FF2B5EF4-FFF2-40B4-BE49-F238E27FC236}">
                <a16:creationId xmlns:a16="http://schemas.microsoft.com/office/drawing/2014/main" id="{B0DDB094-DF67-EA76-A0CC-4609454D70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142" y="2678123"/>
            <a:ext cx="5140656" cy="3322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514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FB82883-1DC0-4BE1-A607-009095F335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ubstituent conținut 4" descr="O imagine care conține text, diferit, serie, captură de ecran&#10;&#10;Descriere generată automat">
            <a:extLst>
              <a:ext uri="{FF2B5EF4-FFF2-40B4-BE49-F238E27FC236}">
                <a16:creationId xmlns:a16="http://schemas.microsoft.com/office/drawing/2014/main" id="{8CF2A25F-65E9-9752-08E1-774C26F6F6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5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FA98EAA-A866-4C95-A2A8-44E46FBAD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" y="4530071"/>
            <a:ext cx="12191999" cy="2327926"/>
          </a:xfrm>
          <a:prstGeom prst="rect">
            <a:avLst/>
          </a:prstGeom>
          <a:gradFill flip="none" rotWithShape="1">
            <a:gsLst>
              <a:gs pos="56000">
                <a:schemeClr val="tx1">
                  <a:alpha val="40000"/>
                </a:schemeClr>
              </a:gs>
              <a:gs pos="100000">
                <a:schemeClr val="tx1">
                  <a:alpha val="8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7A921937-518C-E76C-2113-7801677BB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9321" y="5554765"/>
            <a:ext cx="7985759" cy="86882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Only the admin can manage comics, authors and publishers that can be accessed separately and displayed on the home page</a:t>
            </a:r>
          </a:p>
        </p:txBody>
      </p:sp>
    </p:spTree>
    <p:extLst>
      <p:ext uri="{BB962C8B-B14F-4D97-AF65-F5344CB8AC3E}">
        <p14:creationId xmlns:p14="http://schemas.microsoft.com/office/powerpoint/2010/main" val="2973207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FB82883-1DC0-4BE1-A607-009095F335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ubstituent conținut 4" descr="O imagine care conține text&#10;&#10;Descriere generată automat">
            <a:extLst>
              <a:ext uri="{FF2B5EF4-FFF2-40B4-BE49-F238E27FC236}">
                <a16:creationId xmlns:a16="http://schemas.microsoft.com/office/drawing/2014/main" id="{96D4372B-691D-F014-4998-DCBFA55DB8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3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FA98EAA-A866-4C95-A2A8-44E46FBAD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" y="4530071"/>
            <a:ext cx="12191999" cy="2327926"/>
          </a:xfrm>
          <a:prstGeom prst="rect">
            <a:avLst/>
          </a:prstGeom>
          <a:gradFill flip="none" rotWithShape="1">
            <a:gsLst>
              <a:gs pos="56000">
                <a:schemeClr val="tx1">
                  <a:alpha val="40000"/>
                </a:schemeClr>
              </a:gs>
              <a:gs pos="100000">
                <a:schemeClr val="tx1">
                  <a:alpha val="8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E1B52E22-528A-585C-44A6-1550850A1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16" y="5989167"/>
            <a:ext cx="7985759" cy="868823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All the three pages for Comics, Authors and publishers follow the same template. All the Information is displayed in a table, and you can choose to create, edit, delete for each entry. To add a comic, you must first add an author and publisher that will correspond to it </a:t>
            </a:r>
          </a:p>
        </p:txBody>
      </p:sp>
    </p:spTree>
    <p:extLst>
      <p:ext uri="{BB962C8B-B14F-4D97-AF65-F5344CB8AC3E}">
        <p14:creationId xmlns:p14="http://schemas.microsoft.com/office/powerpoint/2010/main" val="4085016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9" name="Rectangle 13">
            <a:extLst>
              <a:ext uri="{FF2B5EF4-FFF2-40B4-BE49-F238E27FC236}">
                <a16:creationId xmlns:a16="http://schemas.microsoft.com/office/drawing/2014/main" id="{2FB82883-1DC0-4BE1-A607-009095F335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ubstituent conținut 4" descr="O imagine care conține masă&#10;&#10;Descriere generată automat">
            <a:extLst>
              <a:ext uri="{FF2B5EF4-FFF2-40B4-BE49-F238E27FC236}">
                <a16:creationId xmlns:a16="http://schemas.microsoft.com/office/drawing/2014/main" id="{F83379BA-9C33-7AA5-EFC6-1106BD083D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FA98EAA-A866-4C95-A2A8-44E46FBAD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" y="4530071"/>
            <a:ext cx="12191999" cy="2327926"/>
          </a:xfrm>
          <a:prstGeom prst="rect">
            <a:avLst/>
          </a:prstGeom>
          <a:gradFill flip="none" rotWithShape="1">
            <a:gsLst>
              <a:gs pos="56000">
                <a:schemeClr val="tx1">
                  <a:alpha val="40000"/>
                </a:schemeClr>
              </a:gs>
              <a:gs pos="100000">
                <a:schemeClr val="tx1">
                  <a:alpha val="8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1764E1D6-B137-8E80-682A-7DADC462C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16" y="5783087"/>
            <a:ext cx="7985759" cy="86882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In the </a:t>
            </a:r>
            <a:r>
              <a:rPr lang="en-US" dirty="0" err="1">
                <a:solidFill>
                  <a:schemeClr val="bg1"/>
                </a:solidFill>
              </a:rPr>
              <a:t>SearchComics</a:t>
            </a:r>
            <a:r>
              <a:rPr lang="en-US" dirty="0">
                <a:solidFill>
                  <a:schemeClr val="bg1"/>
                </a:solidFill>
              </a:rPr>
              <a:t> section from the navbar you can search a comic by name and then choose to go to its page</a:t>
            </a:r>
          </a:p>
        </p:txBody>
      </p:sp>
    </p:spTree>
    <p:extLst>
      <p:ext uri="{BB962C8B-B14F-4D97-AF65-F5344CB8AC3E}">
        <p14:creationId xmlns:p14="http://schemas.microsoft.com/office/powerpoint/2010/main" val="3212609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7B352FC-1F44-4AB9-A2BD-FBF231C6B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ubstituent conținut 4" descr="O imagine care conține text&#10;&#10;Descriere generată automat">
            <a:extLst>
              <a:ext uri="{FF2B5EF4-FFF2-40B4-BE49-F238E27FC236}">
                <a16:creationId xmlns:a16="http://schemas.microsoft.com/office/drawing/2014/main" id="{E8363787-FAFC-BB98-164E-6F22A8E5C3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50"/>
          <a:stretch/>
        </p:blipFill>
        <p:spPr>
          <a:xfrm>
            <a:off x="-2" y="-1"/>
            <a:ext cx="12192001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4716089"/>
            <a:ext cx="6288261" cy="1573149"/>
          </a:xfrm>
          <a:prstGeom prst="rect">
            <a:avLst/>
          </a:prstGeom>
          <a:solidFill>
            <a:schemeClr val="tx1">
              <a:alpha val="30000"/>
            </a:schemeClr>
          </a:solidFill>
          <a:ln w="12700">
            <a:noFill/>
          </a:ln>
          <a:effectLst>
            <a:outerShdw blurRad="508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CE35D648-1D63-8092-F60F-4156BE0D8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210" y="4909985"/>
            <a:ext cx="3212386" cy="1185353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2600" dirty="0">
                <a:solidFill>
                  <a:schemeClr val="bg1"/>
                </a:solidFill>
              </a:rPr>
              <a:t>Here we searched the Comic by its name, and it filtered the results.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5175711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28936" y="5498088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6510747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RegularSeedRightStep">
      <a:dk1>
        <a:srgbClr val="000000"/>
      </a:dk1>
      <a:lt1>
        <a:srgbClr val="FFFFFF"/>
      </a:lt1>
      <a:dk2>
        <a:srgbClr val="311C22"/>
      </a:dk2>
      <a:lt2>
        <a:srgbClr val="F3F0F1"/>
      </a:lt2>
      <a:accent1>
        <a:srgbClr val="20B59A"/>
      </a:accent1>
      <a:accent2>
        <a:srgbClr val="17A8D5"/>
      </a:accent2>
      <a:accent3>
        <a:srgbClr val="296BE7"/>
      </a:accent3>
      <a:accent4>
        <a:srgbClr val="3C31D9"/>
      </a:accent4>
      <a:accent5>
        <a:srgbClr val="8529E7"/>
      </a:accent5>
      <a:accent6>
        <a:srgbClr val="C317D5"/>
      </a:accent6>
      <a:hlink>
        <a:srgbClr val="BF3F56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220</Words>
  <Application>Microsoft Office PowerPoint</Application>
  <PresentationFormat>Ecran lat</PresentationFormat>
  <Paragraphs>12</Paragraphs>
  <Slides>11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3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11</vt:i4>
      </vt:variant>
    </vt:vector>
  </HeadingPairs>
  <TitlesOfParts>
    <vt:vector size="15" baseType="lpstr">
      <vt:lpstr>Arial</vt:lpstr>
      <vt:lpstr>Calibri</vt:lpstr>
      <vt:lpstr>Neue Haas Grotesk Text Pro</vt:lpstr>
      <vt:lpstr>AccentBoxVTI</vt:lpstr>
      <vt:lpstr>Web application design Year 3-Semester 2 ComicsApp presentation</vt:lpstr>
      <vt:lpstr>This is the home page where any unregistered user will be send when starting the application</vt:lpstr>
      <vt:lpstr>After accessing the register page, the admin/user needs to create an account</vt:lpstr>
      <vt:lpstr>After registering its account, the newly created user will appear in the database</vt:lpstr>
      <vt:lpstr>The database administrator then needs to assign one of the two  identity roles for that specific user based of the UserID</vt:lpstr>
      <vt:lpstr>Only the admin can manage comics, authors and publishers that can be accessed separately and displayed on the home page</vt:lpstr>
      <vt:lpstr>All the three pages for Comics, Authors and publishers follow the same template. All the Information is displayed in a table, and you can choose to create, edit, delete for each entry. To add a comic, you must first add an author and publisher that will correspond to it </vt:lpstr>
      <vt:lpstr>In the SearchComics section from the navbar you can search a comic by name and then choose to go to its page</vt:lpstr>
      <vt:lpstr>Here we searched the Comic by its name, and it filtered the results.</vt:lpstr>
      <vt:lpstr>Each comic will have the information displayed in this format.</vt:lpstr>
      <vt:lpstr>In a similar fashion we can access a comic straight from the homepage if we click on it.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application design Year 3-Semester 2 ComicsApp presentation</dc:title>
  <dc:creator>BUZDUG? I. IONU?-GABRIEL</dc:creator>
  <cp:lastModifiedBy>BUZDUG? I. IONU?-GABRIEL</cp:lastModifiedBy>
  <cp:revision>1</cp:revision>
  <dcterms:created xsi:type="dcterms:W3CDTF">2022-05-28T09:02:26Z</dcterms:created>
  <dcterms:modified xsi:type="dcterms:W3CDTF">2022-05-28T09:39:49Z</dcterms:modified>
</cp:coreProperties>
</file>