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5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97A22-4B46-0F03-1C0E-B93EF2169A67}" v="38" dt="2020-10-26T00:24:10.979"/>
    <p1510:client id="{C37140DD-1075-4EDF-970A-15AA1EC0E648}" v="21" dt="2020-10-25T14:20:19.365"/>
    <p1510:client id="{DC3FFC97-FE74-810A-8E20-ABC545A33F3D}" v="1601" dt="2020-10-25T23:57:33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02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C3D8D6-26BD-4A5A-A699-D7EE187A83A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E13A171-6007-41B5-B3B3-FDC264AF5A88}">
      <dgm:prSet/>
      <dgm:spPr/>
      <dgm:t>
        <a:bodyPr/>
        <a:lstStyle/>
        <a:p>
          <a:r>
            <a:rPr lang="en-US"/>
            <a:t>Clasa A:  1.0.0.0 - 127.255.255.255</a:t>
          </a:r>
        </a:p>
      </dgm:t>
    </dgm:pt>
    <dgm:pt modelId="{334CA468-CE83-4395-AC89-79DEEA6D8DA4}" type="parTrans" cxnId="{AF730F4E-7E88-49A5-9B1C-518C1D588C85}">
      <dgm:prSet/>
      <dgm:spPr/>
      <dgm:t>
        <a:bodyPr/>
        <a:lstStyle/>
        <a:p>
          <a:endParaRPr lang="en-US"/>
        </a:p>
      </dgm:t>
    </dgm:pt>
    <dgm:pt modelId="{FD87F3BD-B6B4-489F-87B3-FA096192FCCA}" type="sibTrans" cxnId="{AF730F4E-7E88-49A5-9B1C-518C1D588C85}">
      <dgm:prSet/>
      <dgm:spPr/>
      <dgm:t>
        <a:bodyPr/>
        <a:lstStyle/>
        <a:p>
          <a:endParaRPr lang="en-US"/>
        </a:p>
      </dgm:t>
    </dgm:pt>
    <dgm:pt modelId="{1FBD942C-F0FB-4E3F-B220-B5AFAA02BFBF}">
      <dgm:prSet/>
      <dgm:spPr/>
      <dgm:t>
        <a:bodyPr/>
        <a:lstStyle/>
        <a:p>
          <a:r>
            <a:rPr lang="en-US"/>
            <a:t>Clasa B: 128.0.0.0 - 191.255.255.255</a:t>
          </a:r>
        </a:p>
      </dgm:t>
    </dgm:pt>
    <dgm:pt modelId="{05B4EF4D-F2F8-475D-B019-BB3E6E96C80D}" type="parTrans" cxnId="{266DA95D-429D-41B3-9D37-43AF022D0815}">
      <dgm:prSet/>
      <dgm:spPr/>
      <dgm:t>
        <a:bodyPr/>
        <a:lstStyle/>
        <a:p>
          <a:endParaRPr lang="en-US"/>
        </a:p>
      </dgm:t>
    </dgm:pt>
    <dgm:pt modelId="{78A02A39-EF21-44BE-9A5F-2ED7AC22E197}" type="sibTrans" cxnId="{266DA95D-429D-41B3-9D37-43AF022D0815}">
      <dgm:prSet/>
      <dgm:spPr/>
      <dgm:t>
        <a:bodyPr/>
        <a:lstStyle/>
        <a:p>
          <a:endParaRPr lang="en-US"/>
        </a:p>
      </dgm:t>
    </dgm:pt>
    <dgm:pt modelId="{DFDE07A9-9E33-4281-9930-FFFBE75A5C5D}">
      <dgm:prSet/>
      <dgm:spPr/>
      <dgm:t>
        <a:bodyPr/>
        <a:lstStyle/>
        <a:p>
          <a:r>
            <a:rPr lang="en-US"/>
            <a:t>Clasa C: 192.0.0.0 - 223.255.255.255</a:t>
          </a:r>
        </a:p>
      </dgm:t>
    </dgm:pt>
    <dgm:pt modelId="{EF44CAB0-D940-4656-A7F9-9257D4328353}" type="parTrans" cxnId="{3A631E1D-E0E0-4BC1-A351-4B8F993F9611}">
      <dgm:prSet/>
      <dgm:spPr/>
      <dgm:t>
        <a:bodyPr/>
        <a:lstStyle/>
        <a:p>
          <a:endParaRPr lang="en-US"/>
        </a:p>
      </dgm:t>
    </dgm:pt>
    <dgm:pt modelId="{483F2680-6200-404A-9BCA-83B25881A569}" type="sibTrans" cxnId="{3A631E1D-E0E0-4BC1-A351-4B8F993F9611}">
      <dgm:prSet/>
      <dgm:spPr/>
      <dgm:t>
        <a:bodyPr/>
        <a:lstStyle/>
        <a:p>
          <a:endParaRPr lang="en-US"/>
        </a:p>
      </dgm:t>
    </dgm:pt>
    <dgm:pt modelId="{608A7066-21F5-4968-B262-5A45E208384D}">
      <dgm:prSet/>
      <dgm:spPr/>
      <dgm:t>
        <a:bodyPr/>
        <a:lstStyle/>
        <a:p>
          <a:r>
            <a:rPr lang="en-US"/>
            <a:t>Clasa D: 224.0.0.0 - 239.255.255.255</a:t>
          </a:r>
        </a:p>
      </dgm:t>
    </dgm:pt>
    <dgm:pt modelId="{F50701D4-3259-49E3-AED4-468275483999}" type="parTrans" cxnId="{FCED94B3-7B0E-493B-904A-794FAC2DE993}">
      <dgm:prSet/>
      <dgm:spPr/>
      <dgm:t>
        <a:bodyPr/>
        <a:lstStyle/>
        <a:p>
          <a:endParaRPr lang="en-US"/>
        </a:p>
      </dgm:t>
    </dgm:pt>
    <dgm:pt modelId="{B91D5B03-1B6B-47E2-B80C-DC17512FE457}" type="sibTrans" cxnId="{FCED94B3-7B0E-493B-904A-794FAC2DE993}">
      <dgm:prSet/>
      <dgm:spPr/>
      <dgm:t>
        <a:bodyPr/>
        <a:lstStyle/>
        <a:p>
          <a:endParaRPr lang="en-US"/>
        </a:p>
      </dgm:t>
    </dgm:pt>
    <dgm:pt modelId="{A8827AB6-F09F-4AF2-87CA-5BB4F383E6D3}">
      <dgm:prSet/>
      <dgm:spPr/>
      <dgm:t>
        <a:bodyPr/>
        <a:lstStyle/>
        <a:p>
          <a:r>
            <a:rPr lang="en-US"/>
            <a:t>Clasa E: 240.0.0.0 - 255.255. 255.255</a:t>
          </a:r>
        </a:p>
      </dgm:t>
    </dgm:pt>
    <dgm:pt modelId="{6EF85B63-7443-4560-A039-02EB587B1C42}" type="parTrans" cxnId="{2F463C67-C0F1-456C-BD2D-C7CF6073D7B9}">
      <dgm:prSet/>
      <dgm:spPr/>
      <dgm:t>
        <a:bodyPr/>
        <a:lstStyle/>
        <a:p>
          <a:endParaRPr lang="en-US"/>
        </a:p>
      </dgm:t>
    </dgm:pt>
    <dgm:pt modelId="{213FA2BF-31A2-47A7-B049-477AEEA03D6B}" type="sibTrans" cxnId="{2F463C67-C0F1-456C-BD2D-C7CF6073D7B9}">
      <dgm:prSet/>
      <dgm:spPr/>
      <dgm:t>
        <a:bodyPr/>
        <a:lstStyle/>
        <a:p>
          <a:endParaRPr lang="en-US"/>
        </a:p>
      </dgm:t>
    </dgm:pt>
    <dgm:pt modelId="{94405C38-9D5D-4BE2-A46C-519272D99BA7}" type="pres">
      <dgm:prSet presAssocID="{95C3D8D6-26BD-4A5A-A699-D7EE187A83A4}" presName="linear" presStyleCnt="0">
        <dgm:presLayoutVars>
          <dgm:animLvl val="lvl"/>
          <dgm:resizeHandles val="exact"/>
        </dgm:presLayoutVars>
      </dgm:prSet>
      <dgm:spPr/>
    </dgm:pt>
    <dgm:pt modelId="{C305DA8A-362B-4C80-B7E4-5484941081A7}" type="pres">
      <dgm:prSet presAssocID="{4E13A171-6007-41B5-B3B3-FDC264AF5A8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1CA3489-A296-41C0-B899-B66399622AC0}" type="pres">
      <dgm:prSet presAssocID="{FD87F3BD-B6B4-489F-87B3-FA096192FCCA}" presName="spacer" presStyleCnt="0"/>
      <dgm:spPr/>
    </dgm:pt>
    <dgm:pt modelId="{DA50DF3D-2965-4519-910B-A517BCF8BE07}" type="pres">
      <dgm:prSet presAssocID="{1FBD942C-F0FB-4E3F-B220-B5AFAA02BFB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7AE3EE0-86C1-4A81-87D2-AF6D818C41A5}" type="pres">
      <dgm:prSet presAssocID="{78A02A39-EF21-44BE-9A5F-2ED7AC22E197}" presName="spacer" presStyleCnt="0"/>
      <dgm:spPr/>
    </dgm:pt>
    <dgm:pt modelId="{EE745900-B48C-4105-8EDF-385B94421989}" type="pres">
      <dgm:prSet presAssocID="{DFDE07A9-9E33-4281-9930-FFFBE75A5C5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B07EB1-6E4C-49A4-9BA6-7C78221C37AD}" type="pres">
      <dgm:prSet presAssocID="{483F2680-6200-404A-9BCA-83B25881A569}" presName="spacer" presStyleCnt="0"/>
      <dgm:spPr/>
    </dgm:pt>
    <dgm:pt modelId="{A30887D8-0FB7-40ED-B362-A623FE10B79F}" type="pres">
      <dgm:prSet presAssocID="{608A7066-21F5-4968-B262-5A45E208384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F94B7A0-BC27-44C7-9A87-4393D4694E23}" type="pres">
      <dgm:prSet presAssocID="{B91D5B03-1B6B-47E2-B80C-DC17512FE457}" presName="spacer" presStyleCnt="0"/>
      <dgm:spPr/>
    </dgm:pt>
    <dgm:pt modelId="{E0891944-0E68-4CCE-BE87-9A2C663734DC}" type="pres">
      <dgm:prSet presAssocID="{A8827AB6-F09F-4AF2-87CA-5BB4F383E6D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A631E1D-E0E0-4BC1-A351-4B8F993F9611}" srcId="{95C3D8D6-26BD-4A5A-A699-D7EE187A83A4}" destId="{DFDE07A9-9E33-4281-9930-FFFBE75A5C5D}" srcOrd="2" destOrd="0" parTransId="{EF44CAB0-D940-4656-A7F9-9257D4328353}" sibTransId="{483F2680-6200-404A-9BCA-83B25881A569}"/>
    <dgm:cxn modelId="{CB6C9533-65A2-4354-8D34-357557EA07DD}" type="presOf" srcId="{A8827AB6-F09F-4AF2-87CA-5BB4F383E6D3}" destId="{E0891944-0E68-4CCE-BE87-9A2C663734DC}" srcOrd="0" destOrd="0" presId="urn:microsoft.com/office/officeart/2005/8/layout/vList2"/>
    <dgm:cxn modelId="{266DA95D-429D-41B3-9D37-43AF022D0815}" srcId="{95C3D8D6-26BD-4A5A-A699-D7EE187A83A4}" destId="{1FBD942C-F0FB-4E3F-B220-B5AFAA02BFBF}" srcOrd="1" destOrd="0" parTransId="{05B4EF4D-F2F8-475D-B019-BB3E6E96C80D}" sibTransId="{78A02A39-EF21-44BE-9A5F-2ED7AC22E197}"/>
    <dgm:cxn modelId="{2F463C67-C0F1-456C-BD2D-C7CF6073D7B9}" srcId="{95C3D8D6-26BD-4A5A-A699-D7EE187A83A4}" destId="{A8827AB6-F09F-4AF2-87CA-5BB4F383E6D3}" srcOrd="4" destOrd="0" parTransId="{6EF85B63-7443-4560-A039-02EB587B1C42}" sibTransId="{213FA2BF-31A2-47A7-B049-477AEEA03D6B}"/>
    <dgm:cxn modelId="{51FAF06C-833D-414D-BD31-D76CE8B043CD}" type="presOf" srcId="{1FBD942C-F0FB-4E3F-B220-B5AFAA02BFBF}" destId="{DA50DF3D-2965-4519-910B-A517BCF8BE07}" srcOrd="0" destOrd="0" presId="urn:microsoft.com/office/officeart/2005/8/layout/vList2"/>
    <dgm:cxn modelId="{AF730F4E-7E88-49A5-9B1C-518C1D588C85}" srcId="{95C3D8D6-26BD-4A5A-A699-D7EE187A83A4}" destId="{4E13A171-6007-41B5-B3B3-FDC264AF5A88}" srcOrd="0" destOrd="0" parTransId="{334CA468-CE83-4395-AC89-79DEEA6D8DA4}" sibTransId="{FD87F3BD-B6B4-489F-87B3-FA096192FCCA}"/>
    <dgm:cxn modelId="{7926989C-7E7D-412D-AACA-83DE350CE14A}" type="presOf" srcId="{95C3D8D6-26BD-4A5A-A699-D7EE187A83A4}" destId="{94405C38-9D5D-4BE2-A46C-519272D99BA7}" srcOrd="0" destOrd="0" presId="urn:microsoft.com/office/officeart/2005/8/layout/vList2"/>
    <dgm:cxn modelId="{8A3877AE-FD17-4483-AC7A-395D48BBA763}" type="presOf" srcId="{DFDE07A9-9E33-4281-9930-FFFBE75A5C5D}" destId="{EE745900-B48C-4105-8EDF-385B94421989}" srcOrd="0" destOrd="0" presId="urn:microsoft.com/office/officeart/2005/8/layout/vList2"/>
    <dgm:cxn modelId="{FCED94B3-7B0E-493B-904A-794FAC2DE993}" srcId="{95C3D8D6-26BD-4A5A-A699-D7EE187A83A4}" destId="{608A7066-21F5-4968-B262-5A45E208384D}" srcOrd="3" destOrd="0" parTransId="{F50701D4-3259-49E3-AED4-468275483999}" sibTransId="{B91D5B03-1B6B-47E2-B80C-DC17512FE457}"/>
    <dgm:cxn modelId="{B68DCED9-DA34-4D7F-AFAA-AC9429FA725B}" type="presOf" srcId="{4E13A171-6007-41B5-B3B3-FDC264AF5A88}" destId="{C305DA8A-362B-4C80-B7E4-5484941081A7}" srcOrd="0" destOrd="0" presId="urn:microsoft.com/office/officeart/2005/8/layout/vList2"/>
    <dgm:cxn modelId="{F590BAE6-79E5-4158-9B02-9D1EF83E69EA}" type="presOf" srcId="{608A7066-21F5-4968-B262-5A45E208384D}" destId="{A30887D8-0FB7-40ED-B362-A623FE10B79F}" srcOrd="0" destOrd="0" presId="urn:microsoft.com/office/officeart/2005/8/layout/vList2"/>
    <dgm:cxn modelId="{65B903E4-1032-4E29-8C80-2507E18E6EE4}" type="presParOf" srcId="{94405C38-9D5D-4BE2-A46C-519272D99BA7}" destId="{C305DA8A-362B-4C80-B7E4-5484941081A7}" srcOrd="0" destOrd="0" presId="urn:microsoft.com/office/officeart/2005/8/layout/vList2"/>
    <dgm:cxn modelId="{7EF10044-E0D1-4F23-BDD6-395E967B59DF}" type="presParOf" srcId="{94405C38-9D5D-4BE2-A46C-519272D99BA7}" destId="{C1CA3489-A296-41C0-B899-B66399622AC0}" srcOrd="1" destOrd="0" presId="urn:microsoft.com/office/officeart/2005/8/layout/vList2"/>
    <dgm:cxn modelId="{E75FBFB5-3F88-46CC-9400-6640791F35BE}" type="presParOf" srcId="{94405C38-9D5D-4BE2-A46C-519272D99BA7}" destId="{DA50DF3D-2965-4519-910B-A517BCF8BE07}" srcOrd="2" destOrd="0" presId="urn:microsoft.com/office/officeart/2005/8/layout/vList2"/>
    <dgm:cxn modelId="{A42EFD02-9479-4D8E-BB2B-A806512CAC9A}" type="presParOf" srcId="{94405C38-9D5D-4BE2-A46C-519272D99BA7}" destId="{77AE3EE0-86C1-4A81-87D2-AF6D818C41A5}" srcOrd="3" destOrd="0" presId="urn:microsoft.com/office/officeart/2005/8/layout/vList2"/>
    <dgm:cxn modelId="{0D296350-B9B8-4889-A47F-706B961469F8}" type="presParOf" srcId="{94405C38-9D5D-4BE2-A46C-519272D99BA7}" destId="{EE745900-B48C-4105-8EDF-385B94421989}" srcOrd="4" destOrd="0" presId="urn:microsoft.com/office/officeart/2005/8/layout/vList2"/>
    <dgm:cxn modelId="{55888F22-7E1F-4582-910C-BC838799F4D3}" type="presParOf" srcId="{94405C38-9D5D-4BE2-A46C-519272D99BA7}" destId="{88B07EB1-6E4C-49A4-9BA6-7C78221C37AD}" srcOrd="5" destOrd="0" presId="urn:microsoft.com/office/officeart/2005/8/layout/vList2"/>
    <dgm:cxn modelId="{227E9C6A-0E59-42D3-9A1D-7BE7CE86B38A}" type="presParOf" srcId="{94405C38-9D5D-4BE2-A46C-519272D99BA7}" destId="{A30887D8-0FB7-40ED-B362-A623FE10B79F}" srcOrd="6" destOrd="0" presId="urn:microsoft.com/office/officeart/2005/8/layout/vList2"/>
    <dgm:cxn modelId="{AFDC99E5-CBB2-4C9D-98CF-3B5C031FDFED}" type="presParOf" srcId="{94405C38-9D5D-4BE2-A46C-519272D99BA7}" destId="{AF94B7A0-BC27-44C7-9A87-4393D4694E23}" srcOrd="7" destOrd="0" presId="urn:microsoft.com/office/officeart/2005/8/layout/vList2"/>
    <dgm:cxn modelId="{0AC1F9BF-4E40-43D0-BCDC-D51ACBBD9653}" type="presParOf" srcId="{94405C38-9D5D-4BE2-A46C-519272D99BA7}" destId="{E0891944-0E68-4CCE-BE87-9A2C663734D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956FA-10AC-4EC8-AAB9-E7DE67922279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5E70D8F-82AF-423B-89C0-FC1F2BE802F3}">
      <dgm:prSet phldr="0"/>
      <dgm:spPr/>
      <dgm:t>
        <a:bodyPr/>
        <a:lstStyle/>
        <a:p>
          <a:pPr rtl="0"/>
          <a:r>
            <a:rPr lang="en-US" b="0" i="0" u="none" strike="noStrike" cap="none" baseline="0" noProof="0">
              <a:latin typeface="Calibri Light"/>
              <a:cs typeface="Calibri Light"/>
            </a:rPr>
            <a:t>Numar limitat de adrese IP publice</a:t>
          </a:r>
        </a:p>
      </dgm:t>
    </dgm:pt>
    <dgm:pt modelId="{3A7FA3E6-C63F-4BCE-8EF2-A96F35C4DE6A}" type="parTrans" cxnId="{AB55DBCB-1303-499A-9872-1FF224AE13BD}">
      <dgm:prSet/>
      <dgm:spPr/>
      <dgm:t>
        <a:bodyPr/>
        <a:lstStyle/>
        <a:p>
          <a:endParaRPr lang="en-US"/>
        </a:p>
      </dgm:t>
    </dgm:pt>
    <dgm:pt modelId="{110C439F-22C9-4B67-A431-B974D37AACF3}" type="sibTrans" cxnId="{AB55DBCB-1303-499A-9872-1FF224AE13BD}">
      <dgm:prSet/>
      <dgm:spPr/>
      <dgm:t>
        <a:bodyPr/>
        <a:lstStyle/>
        <a:p>
          <a:endParaRPr lang="en-US"/>
        </a:p>
      </dgm:t>
    </dgm:pt>
    <dgm:pt modelId="{A7DA052D-90F8-4A58-93D5-CAC9413EF3E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25 noiembrie 2019: toate adresele IPv4 epuizate</a:t>
          </a:r>
        </a:p>
      </dgm:t>
    </dgm:pt>
    <dgm:pt modelId="{176F20A9-96C2-473D-B962-B5C033ECD578}" type="parTrans" cxnId="{7B983B86-E6CB-41E9-B5C9-AE042CE833E7}">
      <dgm:prSet/>
      <dgm:spPr/>
    </dgm:pt>
    <dgm:pt modelId="{84ADB198-6509-4A71-9449-B676BED3D977}" type="sibTrans" cxnId="{7B983B86-E6CB-41E9-B5C9-AE042CE833E7}">
      <dgm:prSet/>
      <dgm:spPr/>
    </dgm:pt>
    <dgm:pt modelId="{C53DF720-91B1-4BAA-9B18-D56B12A71B27}" type="pres">
      <dgm:prSet presAssocID="{3E0956FA-10AC-4EC8-AAB9-E7DE67922279}" presName="linear" presStyleCnt="0">
        <dgm:presLayoutVars>
          <dgm:animLvl val="lvl"/>
          <dgm:resizeHandles val="exact"/>
        </dgm:presLayoutVars>
      </dgm:prSet>
      <dgm:spPr/>
    </dgm:pt>
    <dgm:pt modelId="{565259F4-18BB-4DE6-9EEF-70A915136271}" type="pres">
      <dgm:prSet presAssocID="{15E70D8F-82AF-423B-89C0-FC1F2BE802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6709AC-E03F-4B0B-AEBF-A04CE79BFA78}" type="pres">
      <dgm:prSet presAssocID="{110C439F-22C9-4B67-A431-B974D37AACF3}" presName="spacer" presStyleCnt="0"/>
      <dgm:spPr/>
    </dgm:pt>
    <dgm:pt modelId="{F95F39AF-A393-4FC6-A439-2C50B3E88B4D}" type="pres">
      <dgm:prSet presAssocID="{A7DA052D-90F8-4A58-93D5-CAC9413EF3E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47F6847-0CD7-48AF-B490-A05B46C4EFA5}" type="presOf" srcId="{15E70D8F-82AF-423B-89C0-FC1F2BE802F3}" destId="{565259F4-18BB-4DE6-9EEF-70A915136271}" srcOrd="0" destOrd="0" presId="urn:microsoft.com/office/officeart/2005/8/layout/vList2"/>
    <dgm:cxn modelId="{7B983B86-E6CB-41E9-B5C9-AE042CE833E7}" srcId="{3E0956FA-10AC-4EC8-AAB9-E7DE67922279}" destId="{A7DA052D-90F8-4A58-93D5-CAC9413EF3EE}" srcOrd="1" destOrd="0" parTransId="{176F20A9-96C2-473D-B962-B5C033ECD578}" sibTransId="{84ADB198-6509-4A71-9449-B676BED3D977}"/>
    <dgm:cxn modelId="{CD6E6687-FF5C-4B34-B1A5-F84EDA30110F}" type="presOf" srcId="{3E0956FA-10AC-4EC8-AAB9-E7DE67922279}" destId="{C53DF720-91B1-4BAA-9B18-D56B12A71B27}" srcOrd="0" destOrd="0" presId="urn:microsoft.com/office/officeart/2005/8/layout/vList2"/>
    <dgm:cxn modelId="{AB55DBCB-1303-499A-9872-1FF224AE13BD}" srcId="{3E0956FA-10AC-4EC8-AAB9-E7DE67922279}" destId="{15E70D8F-82AF-423B-89C0-FC1F2BE802F3}" srcOrd="0" destOrd="0" parTransId="{3A7FA3E6-C63F-4BCE-8EF2-A96F35C4DE6A}" sibTransId="{110C439F-22C9-4B67-A431-B974D37AACF3}"/>
    <dgm:cxn modelId="{2DA893ED-453D-497F-BDE2-3B250F8B730A}" type="presOf" srcId="{A7DA052D-90F8-4A58-93D5-CAC9413EF3EE}" destId="{F95F39AF-A393-4FC6-A439-2C50B3E88B4D}" srcOrd="0" destOrd="0" presId="urn:microsoft.com/office/officeart/2005/8/layout/vList2"/>
    <dgm:cxn modelId="{9F7E38BA-B0D3-42AE-A428-CA8559A64085}" type="presParOf" srcId="{C53DF720-91B1-4BAA-9B18-D56B12A71B27}" destId="{565259F4-18BB-4DE6-9EEF-70A915136271}" srcOrd="0" destOrd="0" presId="urn:microsoft.com/office/officeart/2005/8/layout/vList2"/>
    <dgm:cxn modelId="{6C3C51B2-FB4A-42C3-8839-ED5CA050454D}" type="presParOf" srcId="{C53DF720-91B1-4BAA-9B18-D56B12A71B27}" destId="{F06709AC-E03F-4B0B-AEBF-A04CE79BFA78}" srcOrd="1" destOrd="0" presId="urn:microsoft.com/office/officeart/2005/8/layout/vList2"/>
    <dgm:cxn modelId="{5C44F983-1FA5-4C6A-9D00-CF15E5DE75D2}" type="presParOf" srcId="{C53DF720-91B1-4BAA-9B18-D56B12A71B27}" destId="{F95F39AF-A393-4FC6-A439-2C50B3E88B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5DA8A-362B-4C80-B7E4-5484941081A7}">
      <dsp:nvSpPr>
        <dsp:cNvPr id="0" name=""/>
        <dsp:cNvSpPr/>
      </dsp:nvSpPr>
      <dsp:spPr>
        <a:xfrm>
          <a:off x="0" y="1011554"/>
          <a:ext cx="5457824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Clasa A:  1.0.0.0 - 127.255.255.255</a:t>
          </a:r>
        </a:p>
      </dsp:txBody>
      <dsp:txXfrm>
        <a:off x="31613" y="1043167"/>
        <a:ext cx="5394598" cy="584369"/>
      </dsp:txXfrm>
    </dsp:sp>
    <dsp:sp modelId="{DA50DF3D-2965-4519-910B-A517BCF8BE07}">
      <dsp:nvSpPr>
        <dsp:cNvPr id="0" name=""/>
        <dsp:cNvSpPr/>
      </dsp:nvSpPr>
      <dsp:spPr>
        <a:xfrm>
          <a:off x="0" y="1736910"/>
          <a:ext cx="5457824" cy="64759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Clasa B: 128.0.0.0 - 191.255.255.255</a:t>
          </a:r>
        </a:p>
      </dsp:txBody>
      <dsp:txXfrm>
        <a:off x="31613" y="1768523"/>
        <a:ext cx="5394598" cy="584369"/>
      </dsp:txXfrm>
    </dsp:sp>
    <dsp:sp modelId="{EE745900-B48C-4105-8EDF-385B94421989}">
      <dsp:nvSpPr>
        <dsp:cNvPr id="0" name=""/>
        <dsp:cNvSpPr/>
      </dsp:nvSpPr>
      <dsp:spPr>
        <a:xfrm>
          <a:off x="0" y="2462265"/>
          <a:ext cx="5457824" cy="64759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Clasa C: 192.0.0.0 - 223.255.255.255</a:t>
          </a:r>
        </a:p>
      </dsp:txBody>
      <dsp:txXfrm>
        <a:off x="31613" y="2493878"/>
        <a:ext cx="5394598" cy="584369"/>
      </dsp:txXfrm>
    </dsp:sp>
    <dsp:sp modelId="{A30887D8-0FB7-40ED-B362-A623FE10B79F}">
      <dsp:nvSpPr>
        <dsp:cNvPr id="0" name=""/>
        <dsp:cNvSpPr/>
      </dsp:nvSpPr>
      <dsp:spPr>
        <a:xfrm>
          <a:off x="0" y="3187620"/>
          <a:ext cx="5457824" cy="64759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Clasa D: 224.0.0.0 - 239.255.255.255</a:t>
          </a:r>
        </a:p>
      </dsp:txBody>
      <dsp:txXfrm>
        <a:off x="31613" y="3219233"/>
        <a:ext cx="5394598" cy="584369"/>
      </dsp:txXfrm>
    </dsp:sp>
    <dsp:sp modelId="{E0891944-0E68-4CCE-BE87-9A2C663734DC}">
      <dsp:nvSpPr>
        <dsp:cNvPr id="0" name=""/>
        <dsp:cNvSpPr/>
      </dsp:nvSpPr>
      <dsp:spPr>
        <a:xfrm>
          <a:off x="0" y="3912975"/>
          <a:ext cx="5457824" cy="6475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Clasa E: 240.0.0.0 - 255.255. 255.255</a:t>
          </a:r>
        </a:p>
      </dsp:txBody>
      <dsp:txXfrm>
        <a:off x="31613" y="3944588"/>
        <a:ext cx="5394598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259F4-18BB-4DE6-9EEF-70A915136271}">
      <dsp:nvSpPr>
        <dsp:cNvPr id="0" name=""/>
        <dsp:cNvSpPr/>
      </dsp:nvSpPr>
      <dsp:spPr>
        <a:xfrm>
          <a:off x="0" y="55454"/>
          <a:ext cx="6263640" cy="26292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0" i="0" u="none" strike="noStrike" kern="1200" cap="none" baseline="0" noProof="0">
              <a:latin typeface="Calibri Light"/>
              <a:cs typeface="Calibri Light"/>
            </a:rPr>
            <a:t>Numar limitat de adrese IP publice</a:t>
          </a:r>
        </a:p>
      </dsp:txBody>
      <dsp:txXfrm>
        <a:off x="128347" y="183801"/>
        <a:ext cx="6006946" cy="2372515"/>
      </dsp:txXfrm>
    </dsp:sp>
    <dsp:sp modelId="{F95F39AF-A393-4FC6-A439-2C50B3E88B4D}">
      <dsp:nvSpPr>
        <dsp:cNvPr id="0" name=""/>
        <dsp:cNvSpPr/>
      </dsp:nvSpPr>
      <dsp:spPr>
        <a:xfrm>
          <a:off x="0" y="2820024"/>
          <a:ext cx="6263640" cy="26292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Calibri Light" panose="020F0302020204030204"/>
            </a:rPr>
            <a:t>25 noiembrie 2019: toate adresele IPv4 epuizate</a:t>
          </a:r>
        </a:p>
      </dsp:txBody>
      <dsp:txXfrm>
        <a:off x="128347" y="2948371"/>
        <a:ext cx="6006946" cy="2372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>
                <a:cs typeface="Calibri Light"/>
              </a:rPr>
              <a:t>Clase de adrese IP private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Muntean Ionut</a:t>
            </a:r>
            <a:endParaRPr lang="en-US"/>
          </a:p>
        </p:txBody>
      </p:sp>
      <p:cxnSp>
        <p:nvCxnSpPr>
          <p:cNvPr id="15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42AA8-3B81-4DF7-BA26-F2C5C9C3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Ce este o adresa IP privata?</a:t>
            </a:r>
            <a:endParaRPr lang="en-US" sz="3700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5FAAEFD-C7C9-4F32-89BB-CE5741ECF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75" r="2273" b="-200"/>
          <a:stretch/>
        </p:blipFill>
        <p:spPr>
          <a:xfrm>
            <a:off x="534801" y="858525"/>
            <a:ext cx="7620067" cy="5222303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4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07DFC-CBC5-4BFE-8DF3-DCDD4DA5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038709"/>
          </a:xfrm>
        </p:spPr>
        <p:txBody>
          <a:bodyPr>
            <a:normAutofit/>
          </a:bodyPr>
          <a:lstStyle/>
          <a:p>
            <a:br>
              <a:rPr lang="en-US" sz="3600" b="1" dirty="0">
                <a:cs typeface="Calibri Light"/>
              </a:rPr>
            </a:br>
            <a:r>
              <a:rPr lang="en-US" sz="3600" b="1" dirty="0">
                <a:cs typeface="Calibri Light"/>
              </a:rPr>
              <a:t>Care sunt clasele de adrese IP?</a:t>
            </a:r>
            <a:br>
              <a:rPr lang="en-US" sz="3600" b="1" dirty="0">
                <a:cs typeface="Calibri Light"/>
              </a:rPr>
            </a:br>
            <a:br>
              <a:rPr lang="en-US" sz="3600" b="1" dirty="0">
                <a:cs typeface="Calibri Light"/>
              </a:rPr>
            </a:br>
            <a:br>
              <a:rPr lang="en-US" sz="3600" b="1" dirty="0">
                <a:cs typeface="Calibri Light"/>
              </a:rPr>
            </a:br>
            <a:r>
              <a:rPr lang="en-US" sz="3600" dirty="0">
                <a:ea typeface="+mj-lt"/>
                <a:cs typeface="+mj-lt"/>
              </a:rPr>
              <a:t>-&gt; standard IPv4</a:t>
            </a:r>
            <a:br>
              <a:rPr lang="en-US" sz="3600" b="1" dirty="0">
                <a:cs typeface="Calibri Light"/>
              </a:rPr>
            </a:br>
            <a:r>
              <a:rPr lang="en-US" sz="3600" dirty="0">
                <a:cs typeface="Calibri Light"/>
              </a:rPr>
              <a:t>-&gt; </a:t>
            </a:r>
            <a:r>
              <a:rPr lang="en-US" sz="3600" dirty="0"/>
              <a:t>reglementate</a:t>
            </a:r>
            <a:r>
              <a:rPr lang="en-US" sz="3600" dirty="0">
                <a:cs typeface="Calibri Light"/>
              </a:rPr>
              <a:t> de IANA</a:t>
            </a:r>
            <a:br>
              <a:rPr lang="en-US" sz="3600" dirty="0">
                <a:cs typeface="Calibri Light"/>
              </a:rPr>
            </a:br>
            <a:r>
              <a:rPr lang="en-US" sz="3600">
                <a:cs typeface="Calibri Light"/>
              </a:rPr>
              <a:t>-&gt; ~4, 2 miliarde </a:t>
            </a:r>
            <a:r>
              <a:rPr lang="en-US" sz="3600" dirty="0">
                <a:cs typeface="Calibri Light"/>
              </a:rPr>
              <a:t>adrese</a:t>
            </a:r>
            <a:br>
              <a:rPr lang="en-US" sz="3600" dirty="0">
                <a:cs typeface="Calibri Light"/>
              </a:rPr>
            </a:br>
            <a:r>
              <a:rPr lang="en-US" sz="3600" dirty="0">
                <a:cs typeface="Calibri Light"/>
              </a:rPr>
              <a:t> </a:t>
            </a:r>
            <a:endParaRPr lang="en-US" sz="3600" b="1" dirty="0">
              <a:cs typeface="Calibri Light" panose="020F0302020204030204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01A5369-0ED0-41BA-AB74-74A14161D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958395"/>
              </p:ext>
            </p:extLst>
          </p:nvPr>
        </p:nvGraphicFramePr>
        <p:xfrm>
          <a:off x="6091238" y="642938"/>
          <a:ext cx="5457825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534798B2-AF9A-4173-BF95-9907A7AEEA9B}"/>
              </a:ext>
            </a:extLst>
          </p:cNvPr>
          <p:cNvSpPr txBox="1"/>
          <p:nvPr/>
        </p:nvSpPr>
        <p:spPr>
          <a:xfrm>
            <a:off x="643003" y="5559468"/>
            <a:ext cx="48099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*IANA = The Internet Assigned Numbers Authority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31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7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Rectangle 61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04F38-5024-4C8F-A6EF-EA530FCF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70" y="5861863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/>
              <a:t>Care sunt adresele IP private?</a:t>
            </a:r>
          </a:p>
        </p:txBody>
      </p:sp>
      <p:pic>
        <p:nvPicPr>
          <p:cNvPr id="13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369D73-EFCA-47C7-82FD-52640B29F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31367" r="36430" b="31511"/>
          <a:stretch/>
        </p:blipFill>
        <p:spPr>
          <a:xfrm>
            <a:off x="678426" y="1281994"/>
            <a:ext cx="5417574" cy="3165946"/>
          </a:xfrm>
          <a:prstGeom prst="rect">
            <a:avLst/>
          </a:prstGeom>
        </p:spPr>
      </p:pic>
      <p:pic>
        <p:nvPicPr>
          <p:cNvPr id="14" name="Picture 14" descr="Diagram&#10;&#10;Description automatically generated">
            <a:extLst>
              <a:ext uri="{FF2B5EF4-FFF2-40B4-BE49-F238E27FC236}">
                <a16:creationId xmlns:a16="http://schemas.microsoft.com/office/drawing/2014/main" id="{78E09A17-D2F3-415E-9152-AE981A47F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695" y="1287064"/>
            <a:ext cx="5048883" cy="31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7C67A-16F1-42AA-945C-8C9D5CF7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b="1">
                <a:cs typeface="Calibri Light"/>
              </a:rPr>
              <a:t>De ce adresele private?</a:t>
            </a:r>
            <a:endParaRPr lang="en-US" sz="5200" b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7C3040-D65A-41EC-801B-6A184DE28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68390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75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7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78992D17-6B9E-43C5-8172-78D6DC036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06" b="4799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2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5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0511D-651B-4C8D-809D-0ADD595D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163525"/>
            <a:ext cx="4036334" cy="33374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/>
              <a:t>De </a:t>
            </a:r>
            <a:r>
              <a:rPr lang="en-US" sz="5400" b="1" dirty="0" err="1"/>
              <a:t>ce</a:t>
            </a:r>
            <a:r>
              <a:rPr lang="en-US" sz="5400" b="1" dirty="0"/>
              <a:t> </a:t>
            </a:r>
            <a:r>
              <a:rPr lang="en-US" sz="5400" b="1" dirty="0" err="1"/>
              <a:t>adresele</a:t>
            </a:r>
            <a:r>
              <a:rPr lang="en-US" sz="5400" b="1" dirty="0"/>
              <a:t> private?</a:t>
            </a:r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9" descr="Diagram&#10;&#10;Description automatically generated">
            <a:extLst>
              <a:ext uri="{FF2B5EF4-FFF2-40B4-BE49-F238E27FC236}">
                <a16:creationId xmlns:a16="http://schemas.microsoft.com/office/drawing/2014/main" id="{FF039753-AA56-48A7-888F-DB0466504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30" r="2440" b="-1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61" name="Group 6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6" name="Rectangle 6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01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8F77-19D9-481D-8AB2-2AAC53D5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Cum </a:t>
            </a:r>
            <a:r>
              <a:rPr lang="en-US" b="1" dirty="0" err="1">
                <a:cs typeface="Calibri Light"/>
              </a:rPr>
              <a:t>gasesc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adresa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mea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privata</a:t>
            </a:r>
            <a:r>
              <a:rPr lang="en-US" b="1" dirty="0">
                <a:cs typeface="Calibri Light"/>
              </a:rPr>
              <a:t>?</a:t>
            </a:r>
            <a:endParaRPr lang="en-US" sz="2800" b="1" dirty="0">
              <a:cs typeface="Calibri Ligh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C86EDE-C9AD-48FD-AEA7-9E9902F94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0">
                <a:cs typeface="Calibri"/>
              </a:rPr>
              <a:t>Windows -&gt; comanda `ipconfig`</a:t>
            </a:r>
          </a:p>
        </p:txBody>
      </p:sp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46BF3593-5583-482F-8628-9A5141AC11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28107"/>
            <a:ext cx="5157787" cy="343852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6CC5A9-BE45-4821-8E7C-2C5C271AB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0">
                <a:cs typeface="Calibri"/>
              </a:rPr>
              <a:t>Unix -&gt; comanda `ifconfig`</a:t>
            </a:r>
            <a:endParaRPr lang="en-US" dirty="0">
              <a:cs typeface="Calibri"/>
            </a:endParaRPr>
          </a:p>
        </p:txBody>
      </p:sp>
      <p:pic>
        <p:nvPicPr>
          <p:cNvPr id="24" name="Picture 24" descr="Text&#10;&#10;Description automatically generated">
            <a:extLst>
              <a:ext uri="{FF2B5EF4-FFF2-40B4-BE49-F238E27FC236}">
                <a16:creationId xmlns:a16="http://schemas.microsoft.com/office/drawing/2014/main" id="{4785ACCB-337C-4FD6-8973-E3D3729B017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31622"/>
            <a:ext cx="5183188" cy="3431494"/>
          </a:xfrm>
        </p:spPr>
      </p:pic>
    </p:spTree>
    <p:extLst>
      <p:ext uri="{BB962C8B-B14F-4D97-AF65-F5344CB8AC3E}">
        <p14:creationId xmlns:p14="http://schemas.microsoft.com/office/powerpoint/2010/main" val="38269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9E93DA-BA0C-4FFD-8859-C0D19FF5C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02132-8821-41B5-9F14-A50F6E7B9D99}"/>
              </a:ext>
            </a:extLst>
          </p:cNvPr>
          <p:cNvSpPr txBox="1"/>
          <p:nvPr/>
        </p:nvSpPr>
        <p:spPr>
          <a:xfrm>
            <a:off x="7331384" y="679731"/>
            <a:ext cx="4808733" cy="44045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5100">
                <a:latin typeface="+mj-lt"/>
                <a:ea typeface="+mj-ea"/>
                <a:cs typeface="+mj-cs"/>
              </a:rPr>
            </a:br>
            <a:r>
              <a:rPr lang="en-US" sz="5100">
                <a:latin typeface="+mj-lt"/>
                <a:ea typeface="+mj-ea"/>
                <a:cs typeface="+mj-cs"/>
              </a:rPr>
              <a:t>Vielen Dank für Ihre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>
                <a:latin typeface="+mj-lt"/>
                <a:ea typeface="+mj-ea"/>
                <a:cs typeface="+mj-cs"/>
              </a:rPr>
              <a:t> Aufmerksamkeit!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29129C1A-D24E-4778-97DC-75CD886CF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69" r="16729" b="1"/>
          <a:stretch/>
        </p:blipFill>
        <p:spPr>
          <a:xfrm>
            <a:off x="942597" y="556118"/>
            <a:ext cx="5608830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Clase de adrese IP private</vt:lpstr>
      <vt:lpstr>Ce este o adresa IP privata?</vt:lpstr>
      <vt:lpstr> Care sunt clasele de adrese IP?   -&gt; standard IPv4 -&gt; reglementate de IANA -&gt; ~4, 2 miliarde adrese  </vt:lpstr>
      <vt:lpstr>Care sunt adresele IP private?</vt:lpstr>
      <vt:lpstr>De ce adresele private?</vt:lpstr>
      <vt:lpstr>PowerPoint Presentation</vt:lpstr>
      <vt:lpstr>De ce adresele private?</vt:lpstr>
      <vt:lpstr>Cum gasesc adresa mea privata?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Ionut</cp:lastModifiedBy>
  <cp:revision>433</cp:revision>
  <dcterms:created xsi:type="dcterms:W3CDTF">2020-10-25T14:16:50Z</dcterms:created>
  <dcterms:modified xsi:type="dcterms:W3CDTF">2020-10-26T00:36:05Z</dcterms:modified>
</cp:coreProperties>
</file>