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B632FE4-D104-4EC4-B03D-820155AD354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C8C123-AAAA-481B-8E74-401067C105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2 - </a:t>
            </a:r>
            <a:r>
              <a:rPr lang="en-US" dirty="0" err="1"/>
              <a:t>Reunoașterea</a:t>
            </a:r>
            <a:r>
              <a:rPr lang="en-US" dirty="0"/>
              <a:t> </a:t>
            </a:r>
            <a:r>
              <a:rPr lang="en-US" dirty="0" err="1"/>
              <a:t>formelor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Fiecare</a:t>
            </a:r>
            <a:r>
              <a:rPr lang="en-US" dirty="0" smtClean="0"/>
              <a:t> forma </a:t>
            </a:r>
            <a:r>
              <a:rPr lang="en-US" dirty="0" err="1" smtClean="0"/>
              <a:t>detectata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analizata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set de </a:t>
            </a:r>
            <a:r>
              <a:rPr lang="en-US" dirty="0" err="1" smtClean="0"/>
              <a:t>caracteristici</a:t>
            </a:r>
            <a:r>
              <a:rPr lang="en-US" dirty="0" smtClean="0"/>
              <a:t> </a:t>
            </a:r>
            <a:r>
              <a:rPr lang="en-US" dirty="0" err="1" smtClean="0"/>
              <a:t>geometrice</a:t>
            </a:r>
            <a:r>
              <a:rPr lang="en-US" dirty="0" smtClean="0"/>
              <a:t> </a:t>
            </a:r>
            <a:r>
              <a:rPr lang="en-US" dirty="0" err="1" smtClean="0"/>
              <a:t>extrase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regionprops</a:t>
            </a:r>
            <a:r>
              <a:rPr lang="en-US" dirty="0" smtClean="0"/>
              <a:t>. </a:t>
            </a:r>
            <a:r>
              <a:rPr lang="en-US" dirty="0" err="1" smtClean="0"/>
              <a:t>Clasificarea</a:t>
            </a:r>
            <a:r>
              <a:rPr lang="en-US" dirty="0" smtClean="0"/>
              <a:t> se face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prag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circularitate</a:t>
            </a:r>
            <a:r>
              <a:rPr lang="en-US" dirty="0" smtClean="0"/>
              <a:t>, </a:t>
            </a:r>
            <a:r>
              <a:rPr lang="en-US" dirty="0" err="1" smtClean="0"/>
              <a:t>excentricitate</a:t>
            </a:r>
            <a:r>
              <a:rPr lang="en-US" dirty="0" smtClean="0"/>
              <a:t>, </a:t>
            </a:r>
            <a:r>
              <a:rPr lang="en-US" dirty="0" err="1" smtClean="0"/>
              <a:t>raportul</a:t>
            </a:r>
            <a:r>
              <a:rPr lang="en-US" dirty="0" smtClean="0"/>
              <a:t> </a:t>
            </a:r>
            <a:r>
              <a:rPr lang="en-US" dirty="0" err="1" smtClean="0"/>
              <a:t>latime</a:t>
            </a:r>
            <a:r>
              <a:rPr lang="en-US" dirty="0" smtClean="0"/>
              <a:t>/</a:t>
            </a:r>
            <a:r>
              <a:rPr lang="en-US" dirty="0" err="1" smtClean="0"/>
              <a:t>inaltime</a:t>
            </a:r>
            <a:r>
              <a:rPr lang="en-US" dirty="0" smtClean="0"/>
              <a:t>, </a:t>
            </a:r>
            <a:r>
              <a:rPr lang="en-US" dirty="0" err="1" smtClean="0"/>
              <a:t>orientare</a:t>
            </a:r>
            <a:r>
              <a:rPr lang="en-US" dirty="0" smtClean="0"/>
              <a:t> etc.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Cerc</a:t>
            </a:r>
            <a:r>
              <a:rPr lang="en-US" dirty="0" smtClean="0"/>
              <a:t> –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clasificata</a:t>
            </a:r>
            <a:r>
              <a:rPr lang="en-US" dirty="0" smtClean="0"/>
              <a:t> ca </a:t>
            </a:r>
            <a:r>
              <a:rPr lang="en-US" dirty="0" err="1" smtClean="0"/>
              <a:t>cerc</a:t>
            </a:r>
            <a:r>
              <a:rPr lang="en-US" dirty="0" smtClean="0"/>
              <a:t> data:</a:t>
            </a:r>
          </a:p>
          <a:p>
            <a:pPr>
              <a:buFontTx/>
              <a:buChar char="-"/>
            </a:pPr>
            <a:r>
              <a:rPr lang="en-US" dirty="0" err="1" smtClean="0"/>
              <a:t>Circularitatea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apropiata</a:t>
            </a:r>
            <a:r>
              <a:rPr lang="en-US" dirty="0" smtClean="0"/>
              <a:t> de 1 ( </a:t>
            </a:r>
            <a:r>
              <a:rPr lang="en-US" dirty="0" err="1" smtClean="0"/>
              <a:t>adica</a:t>
            </a:r>
            <a:r>
              <a:rPr lang="en-US" dirty="0" smtClean="0"/>
              <a:t> 0.95),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inseamna</a:t>
            </a:r>
            <a:r>
              <a:rPr lang="en-US" dirty="0" smtClean="0"/>
              <a:t> ca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perfect rotunda.</a:t>
            </a:r>
          </a:p>
          <a:p>
            <a:pPr>
              <a:buFontTx/>
              <a:buChar char="-"/>
            </a:pPr>
            <a:r>
              <a:rPr lang="en-US" dirty="0" err="1" smtClean="0"/>
              <a:t>Raportul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latime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inaltime</a:t>
            </a:r>
            <a:r>
              <a:rPr lang="en-US" dirty="0" smtClean="0"/>
              <a:t>(</a:t>
            </a:r>
            <a:r>
              <a:rPr lang="en-US" dirty="0" err="1" smtClean="0"/>
              <a:t>aspectRatio</a:t>
            </a:r>
            <a:r>
              <a:rPr lang="en-US" dirty="0" smtClean="0"/>
              <a:t>)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1, </a:t>
            </a:r>
            <a:r>
              <a:rPr lang="en-US" dirty="0" err="1" smtClean="0"/>
              <a:t>adica</a:t>
            </a:r>
            <a:r>
              <a:rPr lang="en-US" dirty="0" smtClean="0"/>
              <a:t>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simetrica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 smtClean="0"/>
              <a:t>Elipsa</a:t>
            </a:r>
            <a:r>
              <a:rPr lang="en-US" dirty="0" smtClean="0"/>
              <a:t> –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clasifica</a:t>
            </a:r>
            <a:r>
              <a:rPr lang="en-US" dirty="0" smtClean="0"/>
              <a:t> ca </a:t>
            </a:r>
            <a:r>
              <a:rPr lang="en-US" dirty="0" err="1" smtClean="0"/>
              <a:t>elipsa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Circularitatea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mare,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decat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cercului</a:t>
            </a:r>
            <a:r>
              <a:rPr lang="en-US" dirty="0" smtClean="0"/>
              <a:t>( &gt; 0.85 ), </a:t>
            </a:r>
            <a:r>
              <a:rPr lang="en-US" dirty="0" err="1" smtClean="0"/>
              <a:t>indicand</a:t>
            </a:r>
            <a:r>
              <a:rPr lang="en-US" dirty="0" smtClean="0"/>
              <a:t> o forma </a:t>
            </a:r>
            <a:r>
              <a:rPr lang="en-US" dirty="0" err="1" smtClean="0"/>
              <a:t>totusi</a:t>
            </a:r>
            <a:r>
              <a:rPr lang="en-US" dirty="0" smtClean="0"/>
              <a:t> rotunda,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alungita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err="1" smtClean="0"/>
              <a:t>Triunghi</a:t>
            </a:r>
            <a:r>
              <a:rPr lang="en-US" dirty="0" smtClean="0"/>
              <a:t> cu </a:t>
            </a:r>
            <a:r>
              <a:rPr lang="en-US" dirty="0" err="1" smtClean="0"/>
              <a:t>varful</a:t>
            </a:r>
            <a:r>
              <a:rPr lang="en-US" dirty="0" smtClean="0"/>
              <a:t> in </a:t>
            </a:r>
            <a:r>
              <a:rPr lang="en-US" dirty="0" err="1" smtClean="0"/>
              <a:t>jos</a:t>
            </a:r>
            <a:r>
              <a:rPr lang="en-US" dirty="0" smtClean="0"/>
              <a:t> –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triunghi</a:t>
            </a:r>
            <a:r>
              <a:rPr lang="en-US" dirty="0" smtClean="0"/>
              <a:t> cu </a:t>
            </a:r>
            <a:r>
              <a:rPr lang="en-US" dirty="0" err="1" smtClean="0"/>
              <a:t>varful</a:t>
            </a:r>
            <a:r>
              <a:rPr lang="en-US" dirty="0" smtClean="0"/>
              <a:t> in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smtClean="0"/>
              <a:t>- orientation( </a:t>
            </a:r>
            <a:r>
              <a:rPr lang="en-US" dirty="0" err="1" smtClean="0"/>
              <a:t>unghiul</a:t>
            </a:r>
            <a:r>
              <a:rPr lang="en-US" dirty="0" smtClean="0"/>
              <a:t> fata de </a:t>
            </a:r>
            <a:r>
              <a:rPr lang="en-US" dirty="0" err="1" smtClean="0"/>
              <a:t>orizontala</a:t>
            </a:r>
            <a:r>
              <a:rPr lang="en-US" dirty="0" smtClean="0"/>
              <a:t>)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aproximativ</a:t>
            </a:r>
            <a:r>
              <a:rPr lang="en-US" dirty="0" smtClean="0"/>
              <a:t> -90(grade), </a:t>
            </a:r>
            <a:r>
              <a:rPr lang="en-US" dirty="0" err="1" smtClean="0"/>
              <a:t>indicand</a:t>
            </a:r>
            <a:r>
              <a:rPr lang="en-US" dirty="0" smtClean="0"/>
              <a:t> o forma </a:t>
            </a:r>
            <a:r>
              <a:rPr lang="en-US" dirty="0" err="1" smtClean="0"/>
              <a:t>orientata</a:t>
            </a:r>
            <a:r>
              <a:rPr lang="en-US" dirty="0" smtClean="0"/>
              <a:t> vertical cu </a:t>
            </a:r>
            <a:r>
              <a:rPr lang="en-US" dirty="0" err="1" smtClean="0"/>
              <a:t>varful</a:t>
            </a:r>
            <a:r>
              <a:rPr lang="en-US" dirty="0" smtClean="0"/>
              <a:t> in </a:t>
            </a:r>
            <a:r>
              <a:rPr lang="en-US" dirty="0" err="1" smtClean="0"/>
              <a:t>jos.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8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 smtClean="0"/>
              <a:t>Triunghi</a:t>
            </a:r>
            <a:r>
              <a:rPr lang="en-US" dirty="0" smtClean="0"/>
              <a:t> cu </a:t>
            </a:r>
            <a:r>
              <a:rPr lang="en-US" dirty="0" err="1" smtClean="0"/>
              <a:t>varful</a:t>
            </a:r>
            <a:r>
              <a:rPr lang="en-US" dirty="0" smtClean="0"/>
              <a:t> in </a:t>
            </a:r>
            <a:r>
              <a:rPr lang="en-US" dirty="0" err="1" smtClean="0"/>
              <a:t>sus</a:t>
            </a:r>
            <a:r>
              <a:rPr lang="en-US" dirty="0" smtClean="0"/>
              <a:t>: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triunghi</a:t>
            </a:r>
            <a:r>
              <a:rPr lang="en-US" dirty="0" smtClean="0"/>
              <a:t> cu </a:t>
            </a:r>
            <a:r>
              <a:rPr lang="en-US" dirty="0" err="1" smtClean="0"/>
              <a:t>varful</a:t>
            </a:r>
            <a:r>
              <a:rPr lang="en-US" dirty="0" smtClean="0"/>
              <a:t> in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Extent </a:t>
            </a:r>
            <a:r>
              <a:rPr lang="en-US" dirty="0" err="1" smtClean="0"/>
              <a:t>este</a:t>
            </a:r>
            <a:r>
              <a:rPr lang="en-US" dirty="0" smtClean="0"/>
              <a:t> sub 0.6, </a:t>
            </a:r>
            <a:r>
              <a:rPr lang="en-US" dirty="0" err="1" smtClean="0"/>
              <a:t>deci</a:t>
            </a:r>
            <a:r>
              <a:rPr lang="en-US" dirty="0" smtClean="0"/>
              <a:t> forma nu </a:t>
            </a:r>
            <a:r>
              <a:rPr lang="en-US" dirty="0" err="1" smtClean="0"/>
              <a:t>ocupa</a:t>
            </a:r>
            <a:r>
              <a:rPr lang="en-US" dirty="0" smtClean="0"/>
              <a:t> bine bounding box-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ascutita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Eccentricity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0.3, </a:t>
            </a:r>
            <a:r>
              <a:rPr lang="en-US" dirty="0" err="1" smtClean="0"/>
              <a:t>indicand</a:t>
            </a:r>
            <a:r>
              <a:rPr lang="en-US" dirty="0" smtClean="0"/>
              <a:t> o forma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alungita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err="1" smtClean="0"/>
              <a:t>Triunghi</a:t>
            </a:r>
            <a:r>
              <a:rPr lang="en-US" dirty="0" smtClean="0"/>
              <a:t> cu </a:t>
            </a:r>
            <a:r>
              <a:rPr lang="en-US" dirty="0" err="1" smtClean="0"/>
              <a:t>gaura</a:t>
            </a:r>
            <a:r>
              <a:rPr lang="en-US" dirty="0" smtClean="0"/>
              <a:t> :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triunghi</a:t>
            </a:r>
            <a:r>
              <a:rPr lang="en-US" dirty="0" smtClean="0"/>
              <a:t> cu </a:t>
            </a:r>
            <a:r>
              <a:rPr lang="en-US" dirty="0" err="1" smtClean="0"/>
              <a:t>gaura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:</a:t>
            </a:r>
          </a:p>
          <a:p>
            <a:pPr marL="13716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EulerNumber</a:t>
            </a:r>
            <a:r>
              <a:rPr lang="en-US" dirty="0" smtClean="0"/>
              <a:t> = 0,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inseamna</a:t>
            </a:r>
            <a:r>
              <a:rPr lang="en-US" dirty="0" smtClean="0"/>
              <a:t> ca forma </a:t>
            </a:r>
            <a:r>
              <a:rPr lang="en-US" dirty="0" err="1" smtClean="0"/>
              <a:t>contine</a:t>
            </a:r>
            <a:r>
              <a:rPr lang="en-US" dirty="0" smtClean="0"/>
              <a:t> o </a:t>
            </a:r>
            <a:r>
              <a:rPr lang="en-US" dirty="0" err="1" smtClean="0"/>
              <a:t>gaura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dirty="0" err="1" smtClean="0"/>
              <a:t>Stea</a:t>
            </a:r>
            <a:r>
              <a:rPr lang="en-US" dirty="0" smtClean="0"/>
              <a:t> :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stea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Extent </a:t>
            </a:r>
            <a:r>
              <a:rPr lang="en-US" dirty="0" err="1" smtClean="0"/>
              <a:t>este</a:t>
            </a:r>
            <a:r>
              <a:rPr lang="en-US" dirty="0" smtClean="0"/>
              <a:t> sub 0.5, </a:t>
            </a:r>
            <a:r>
              <a:rPr lang="en-US" dirty="0" err="1" smtClean="0"/>
              <a:t>adica</a:t>
            </a:r>
            <a:r>
              <a:rPr lang="en-US" dirty="0" smtClean="0"/>
              <a:t>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colturoasa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din bounding box.</a:t>
            </a:r>
          </a:p>
          <a:p>
            <a:pPr>
              <a:buFontTx/>
              <a:buChar char="-"/>
            </a:pPr>
            <a:r>
              <a:rPr lang="en-US" dirty="0" smtClean="0"/>
              <a:t>Circularity </a:t>
            </a:r>
            <a:r>
              <a:rPr lang="en-US" dirty="0" err="1" smtClean="0"/>
              <a:t>este</a:t>
            </a:r>
            <a:r>
              <a:rPr lang="en-US" dirty="0" smtClean="0"/>
              <a:t> sub 0.6, </a:t>
            </a:r>
            <a:r>
              <a:rPr lang="en-US" dirty="0" err="1" smtClean="0"/>
              <a:t>semn</a:t>
            </a:r>
            <a:r>
              <a:rPr lang="en-US" dirty="0" smtClean="0"/>
              <a:t> ca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neregulata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err="1" smtClean="0"/>
              <a:t>Patrat</a:t>
            </a:r>
            <a:r>
              <a:rPr lang="en-US" dirty="0" smtClean="0"/>
              <a:t> </a:t>
            </a:r>
            <a:r>
              <a:rPr lang="en-US" dirty="0" err="1" smtClean="0"/>
              <a:t>rotit</a:t>
            </a:r>
            <a:r>
              <a:rPr lang="en-US" dirty="0" smtClean="0"/>
              <a:t> :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patrat</a:t>
            </a:r>
            <a:r>
              <a:rPr lang="en-US" dirty="0" smtClean="0"/>
              <a:t> </a:t>
            </a:r>
            <a:r>
              <a:rPr lang="en-US" dirty="0" err="1" smtClean="0"/>
              <a:t>rotit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err="1" smtClean="0"/>
              <a:t>Diferenta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latime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inaltime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mica,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tinzand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egale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Orientation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r>
              <a:rPr lang="en-US" dirty="0" smtClean="0"/>
              <a:t> de 0, </a:t>
            </a:r>
            <a:r>
              <a:rPr lang="en-US" dirty="0" err="1" smtClean="0"/>
              <a:t>deci</a:t>
            </a:r>
            <a:r>
              <a:rPr lang="en-US" dirty="0" smtClean="0"/>
              <a:t>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rotita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Romb</a:t>
            </a:r>
            <a:r>
              <a:rPr lang="en-US" dirty="0" smtClean="0"/>
              <a:t> :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romb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Diferenta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laturi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mica.</a:t>
            </a:r>
          </a:p>
          <a:p>
            <a:pPr>
              <a:buFontTx/>
              <a:buChar char="-"/>
            </a:pPr>
            <a:r>
              <a:rPr lang="en-US" dirty="0" smtClean="0"/>
              <a:t>Orientation </a:t>
            </a:r>
            <a:r>
              <a:rPr lang="en-US" dirty="0" err="1" smtClean="0"/>
              <a:t>este</a:t>
            </a:r>
            <a:r>
              <a:rPr lang="en-US" dirty="0" smtClean="0"/>
              <a:t> 0, </a:t>
            </a:r>
            <a:r>
              <a:rPr lang="en-US" dirty="0" err="1" smtClean="0"/>
              <a:t>adica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rotit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err="1" smtClean="0"/>
              <a:t>Dreptunghi</a:t>
            </a:r>
            <a:r>
              <a:rPr lang="en-US" dirty="0" smtClean="0"/>
              <a:t> :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considerata</a:t>
            </a:r>
            <a:r>
              <a:rPr lang="en-US" dirty="0" smtClean="0"/>
              <a:t> </a:t>
            </a:r>
            <a:r>
              <a:rPr lang="en-US" dirty="0" err="1" smtClean="0"/>
              <a:t>dreptunghi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Extent </a:t>
            </a:r>
            <a:r>
              <a:rPr lang="en-US" dirty="0" err="1" smtClean="0"/>
              <a:t>este</a:t>
            </a:r>
            <a:r>
              <a:rPr lang="en-US" dirty="0" smtClean="0"/>
              <a:t> mare (&gt;= 0.9), </a:t>
            </a:r>
            <a:r>
              <a:rPr lang="en-US" dirty="0" err="1" smtClean="0"/>
              <a:t>semn</a:t>
            </a:r>
            <a:r>
              <a:rPr lang="en-US" dirty="0" smtClean="0"/>
              <a:t> ca forma </a:t>
            </a:r>
            <a:r>
              <a:rPr lang="en-US" dirty="0" err="1" smtClean="0"/>
              <a:t>umple</a:t>
            </a:r>
            <a:r>
              <a:rPr lang="en-US" dirty="0" smtClean="0"/>
              <a:t> bine bounding box-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spre</a:t>
            </a:r>
            <a:r>
              <a:rPr lang="en-US" dirty="0" smtClean="0"/>
              <a:t> un bounding box </a:t>
            </a:r>
            <a:r>
              <a:rPr lang="en-US" dirty="0" err="1" smtClean="0"/>
              <a:t>complet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AspectRatio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semnificati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r>
              <a:rPr lang="en-US" dirty="0" smtClean="0"/>
              <a:t> de 1, forma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alungita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7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en-US" dirty="0" err="1" smtClean="0"/>
              <a:t>Necunoscuta</a:t>
            </a:r>
            <a:r>
              <a:rPr lang="en-US" dirty="0" smtClean="0"/>
              <a:t> : </a:t>
            </a:r>
            <a:r>
              <a:rPr lang="en-US" dirty="0" err="1" smtClean="0"/>
              <a:t>daca</a:t>
            </a:r>
            <a:r>
              <a:rPr lang="en-US" dirty="0" smtClean="0"/>
              <a:t> forma nu </a:t>
            </a:r>
            <a:r>
              <a:rPr lang="en-US" dirty="0" err="1" smtClean="0"/>
              <a:t>indeplineste</a:t>
            </a:r>
            <a:r>
              <a:rPr lang="en-US" dirty="0" smtClean="0"/>
              <a:t> </a:t>
            </a:r>
            <a:r>
              <a:rPr lang="en-US" dirty="0" err="1" smtClean="0"/>
              <a:t>niciuna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conditiile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etichetata</a:t>
            </a:r>
            <a:r>
              <a:rPr lang="en-US" dirty="0" smtClean="0"/>
              <a:t> automat ca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necunoscuta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stefa\Downloads\forme_detec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43800" cy="410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94</TotalTime>
  <Words>337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Tema 2 - Reunoașterea formelor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Iftinca Sauciuc</dc:creator>
  <cp:lastModifiedBy>Stefan Iftinca Sauciuc</cp:lastModifiedBy>
  <cp:revision>3</cp:revision>
  <dcterms:created xsi:type="dcterms:W3CDTF">2025-05-16T12:57:02Z</dcterms:created>
  <dcterms:modified xsi:type="dcterms:W3CDTF">2025-05-16T14:31:09Z</dcterms:modified>
</cp:coreProperties>
</file>