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1" r:id="rId2"/>
    <p:sldId id="258" r:id="rId3"/>
    <p:sldId id="262" r:id="rId4"/>
    <p:sldId id="257" r:id="rId5"/>
    <p:sldId id="259" r:id="rId6"/>
    <p:sldId id="260" r:id="rId7"/>
  </p:sldIdLst>
  <p:sldSz cx="3657600" cy="5486400"/>
  <p:notesSz cx="6858000" cy="9144000"/>
  <p:defaultTextStyle>
    <a:defPPr>
      <a:defRPr lang="en-US"/>
    </a:defPPr>
    <a:lvl1pPr marL="0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429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8857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286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7714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2143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6572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1001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5429" algn="l" defTabSz="448857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3456" userDrawn="1">
          <p15:clr>
            <a:srgbClr val="A4A3A4"/>
          </p15:clr>
        </p15:guide>
        <p15:guide id="5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434"/>
    <a:srgbClr val="C55A11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1" autoAdjust="0"/>
    <p:restoredTop sz="94618" autoAdjust="0"/>
  </p:normalViewPr>
  <p:slideViewPr>
    <p:cSldViewPr snapToGrid="0">
      <p:cViewPr varScale="1">
        <p:scale>
          <a:sx n="95" d="100"/>
          <a:sy n="95" d="100"/>
        </p:scale>
        <p:origin x="2244" y="56"/>
      </p:cViewPr>
      <p:guideLst>
        <p:guide orient="horz" pos="1728"/>
        <p:guide/>
        <p:guide orient="horz"/>
        <p:guide orient="horz" pos="345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A350-497F-414B-998E-0502316D59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6CC87-107B-4DD3-844B-47E8789A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6CC87-107B-4DD3-844B-47E8789A4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6CC87-107B-4DD3-844B-47E8789A4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6CC87-107B-4DD3-844B-47E8789A4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5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4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9104-CDF2-44EA-AF7D-505BC0D7E0CF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BBCE-42CA-45A7-8DA6-5A75E598C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t="4987" r="35457" b="5263"/>
          <a:stretch/>
        </p:blipFill>
        <p:spPr>
          <a:xfrm>
            <a:off x="0" y="0"/>
            <a:ext cx="3666067" cy="5486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6467" y="821512"/>
            <a:ext cx="2658533" cy="3699933"/>
          </a:xfrm>
          <a:prstGeom prst="roundRect">
            <a:avLst>
              <a:gd name="adj" fmla="val 4140"/>
            </a:avLst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891604" y="1792009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9299" y="4292246"/>
            <a:ext cx="1092863" cy="11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822185"/>
            <a:ext cx="703760" cy="101831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17600" y="884767"/>
            <a:ext cx="1878791" cy="556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Sign up</a:t>
            </a:r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891604" y="3671746"/>
            <a:ext cx="1871133" cy="456414"/>
          </a:xfrm>
          <a:prstGeom prst="snip2DiagRect">
            <a:avLst>
              <a:gd name="adj1" fmla="val 0"/>
              <a:gd name="adj2" fmla="val 4258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Sign up</a:t>
            </a:r>
            <a:endParaRPr lang="en-US" sz="1400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891604" y="2092465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Last 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" name="Round Single Corner Rectangle 18"/>
          <p:cNvSpPr/>
          <p:nvPr/>
        </p:nvSpPr>
        <p:spPr>
          <a:xfrm>
            <a:off x="891604" y="2392921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Email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2" name="Round Single Corner Rectangle 21"/>
          <p:cNvSpPr/>
          <p:nvPr/>
        </p:nvSpPr>
        <p:spPr>
          <a:xfrm>
            <a:off x="891604" y="2693377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Phone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" name="Round Single Corner Rectangle 22"/>
          <p:cNvSpPr/>
          <p:nvPr/>
        </p:nvSpPr>
        <p:spPr>
          <a:xfrm>
            <a:off x="891603" y="2993833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Password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891602" y="3294289"/>
            <a:ext cx="1871133" cy="20398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Confirm Password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" name="Round Single Corner Rectangle 24"/>
          <p:cNvSpPr/>
          <p:nvPr/>
        </p:nvSpPr>
        <p:spPr>
          <a:xfrm>
            <a:off x="1516020" y="4199638"/>
            <a:ext cx="622296" cy="203986"/>
          </a:xfrm>
          <a:prstGeom prst="round1Rect">
            <a:avLst>
              <a:gd name="adj" fmla="val 0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orbel" panose="020B0503020204020204" pitchFamily="34" charset="0"/>
              </a:rPr>
              <a:t>Log in</a:t>
            </a:r>
            <a:endParaRPr lang="en-US" sz="1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t="4987" r="35457" b="5263"/>
          <a:stretch/>
        </p:blipFill>
        <p:spPr>
          <a:xfrm>
            <a:off x="0" y="0"/>
            <a:ext cx="3666067" cy="5486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6467" y="821512"/>
            <a:ext cx="2658533" cy="3699933"/>
          </a:xfrm>
          <a:prstGeom prst="roundRect">
            <a:avLst>
              <a:gd name="adj" fmla="val 4140"/>
            </a:avLst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910166" y="2107414"/>
            <a:ext cx="1871133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Email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1066" y="3107939"/>
            <a:ext cx="1466853" cy="11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Remember Password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0166" y="3086538"/>
            <a:ext cx="143934" cy="153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2344" y="4180608"/>
            <a:ext cx="504295" cy="11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u="sng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Sign</a:t>
            </a:r>
            <a:r>
              <a:rPr lang="ro-RO" sz="800" u="sng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ro-RO" sz="800" u="sng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up</a:t>
            </a:r>
            <a:endParaRPr lang="en-US" sz="800" u="sng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0104" y="4316059"/>
            <a:ext cx="1168776" cy="11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u="sng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Forgot</a:t>
            </a:r>
            <a:r>
              <a:rPr lang="ro-RO" sz="800" u="sng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ro-RO" sz="800" u="sng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your</a:t>
            </a:r>
            <a:r>
              <a:rPr lang="ro-RO" sz="800" u="sng" dirty="0" smtClean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ro-RO" sz="800" u="sng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password</a:t>
            </a:r>
            <a:endParaRPr lang="en-US" sz="800" u="sng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8834" y="1145223"/>
            <a:ext cx="1597557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Welcome to </a:t>
            </a:r>
            <a:r>
              <a:rPr lang="en-US" sz="1900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</a:t>
            </a:r>
            <a:r>
              <a:rPr lang="ro-RO" sz="1900" b="1" dirty="0" err="1" smtClean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ăria</a:t>
            </a:r>
            <a:r>
              <a:rPr lang="ro-RO" sz="1900" b="1" dirty="0" smtClean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</a:t>
            </a:r>
            <a:endParaRPr lang="en-US" sz="19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891604" y="3377106"/>
            <a:ext cx="1871133" cy="456414"/>
          </a:xfrm>
          <a:prstGeom prst="snip2DiagRect">
            <a:avLst>
              <a:gd name="adj1" fmla="val 0"/>
              <a:gd name="adj2" fmla="val 42580"/>
            </a:avLst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Log In</a:t>
            </a:r>
            <a:endParaRPr lang="en-US" sz="2000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 Single Corner Rectangle 20"/>
          <p:cNvSpPr/>
          <p:nvPr/>
        </p:nvSpPr>
        <p:spPr>
          <a:xfrm>
            <a:off x="897465" y="2661586"/>
            <a:ext cx="1871133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Password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" y="822185"/>
            <a:ext cx="703760" cy="1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t="4987" r="35457" b="5263"/>
          <a:stretch/>
        </p:blipFill>
        <p:spPr>
          <a:xfrm>
            <a:off x="0" y="0"/>
            <a:ext cx="3666067" cy="5486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1"/>
            <a:ext cx="3657599" cy="618066"/>
            <a:chOff x="0" y="1"/>
            <a:chExt cx="3657599" cy="618066"/>
          </a:xfrm>
        </p:grpSpPr>
        <p:sp>
          <p:nvSpPr>
            <p:cNvPr id="18" name="Rectangle 17"/>
            <p:cNvSpPr/>
            <p:nvPr/>
          </p:nvSpPr>
          <p:spPr>
            <a:xfrm>
              <a:off x="0" y="1"/>
              <a:ext cx="3657599" cy="618066"/>
            </a:xfrm>
            <a:prstGeom prst="rect">
              <a:avLst/>
            </a:prstGeom>
            <a:solidFill>
              <a:srgbClr val="EC9434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Home</a:t>
              </a:r>
              <a:endParaRPr lang="en-US" sz="2000" b="1" dirty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2438" y="195800"/>
              <a:ext cx="255973" cy="587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2437" y="280033"/>
              <a:ext cx="255973" cy="587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436" y="364779"/>
              <a:ext cx="255973" cy="587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8561" y="728310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Events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8561" y="1133204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My Bookings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436" y="728310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436" y="1133204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9" y="827722"/>
            <a:ext cx="247213" cy="19777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8561" y="1538098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Gallery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2436" y="1538098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8561" y="1942992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Feedback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2436" y="1942992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8561" y="2347886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Contact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2436" y="2347886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8561" y="2752778"/>
            <a:ext cx="208429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rbel" panose="020B0503020204020204" pitchFamily="34" charset="0"/>
              </a:rPr>
              <a:t>My Profile</a:t>
            </a:r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2436" y="2752778"/>
            <a:ext cx="396874" cy="387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9" y="2838454"/>
            <a:ext cx="243267" cy="2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9"/>
          <a:stretch/>
        </p:blipFill>
        <p:spPr>
          <a:xfrm>
            <a:off x="-9626" y="0"/>
            <a:ext cx="3667225" cy="54864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7" name="Rectangle 6"/>
          <p:cNvSpPr/>
          <p:nvPr/>
        </p:nvSpPr>
        <p:spPr>
          <a:xfrm>
            <a:off x="3578225" y="702732"/>
            <a:ext cx="76199" cy="4666047"/>
          </a:xfrm>
          <a:prstGeom prst="rect">
            <a:avLst/>
          </a:prstGeom>
          <a:solidFill>
            <a:schemeClr val="bg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3464" y="860746"/>
            <a:ext cx="45719" cy="798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702733"/>
            <a:ext cx="3530598" cy="1516032"/>
          </a:xfrm>
          <a:prstGeom prst="rect">
            <a:avLst/>
          </a:prstGeom>
          <a:solidFill>
            <a:schemeClr val="bg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577" y="745316"/>
            <a:ext cx="1002096" cy="143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>
                <a:solidFill>
                  <a:schemeClr val="tx1"/>
                </a:solidFill>
                <a:latin typeface="Corbel" panose="020B0503020204020204" pitchFamily="34" charset="0"/>
              </a:rPr>
              <a:t>Picture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50100" y="712651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Mihai </a:t>
            </a:r>
            <a:r>
              <a:rPr lang="ro-RO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Margineanu</a:t>
            </a:r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&amp; Band in concert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0100" y="1503381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Hour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: 20:00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32535" y="1268454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50100" y="1079067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Tuesday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, 29 </a:t>
            </a:r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September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1232526" y="1874454"/>
            <a:ext cx="2264225" cy="311150"/>
          </a:xfrm>
          <a:prstGeom prst="homePlate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b="1" dirty="0" smtClean="0">
                <a:latin typeface="Corbel" panose="020B0503020204020204" pitchFamily="34" charset="0"/>
              </a:rPr>
              <a:t>More </a:t>
            </a:r>
            <a:r>
              <a:rPr lang="ro-RO" sz="1100" b="1" dirty="0" err="1" smtClean="0">
                <a:latin typeface="Corbel" panose="020B0503020204020204" pitchFamily="34" charset="0"/>
              </a:rPr>
              <a:t>details</a:t>
            </a:r>
            <a:endParaRPr lang="en-US" sz="1100" b="1" dirty="0">
              <a:latin typeface="Corbel" panose="020B0503020204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9" y="745771"/>
            <a:ext cx="1002104" cy="1430162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" y="3848892"/>
            <a:ext cx="3526066" cy="1516032"/>
          </a:xfrm>
          <a:prstGeom prst="rect">
            <a:avLst/>
          </a:prstGeom>
          <a:solidFill>
            <a:schemeClr val="bg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2961" y="3891475"/>
            <a:ext cx="1002096" cy="143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>
                <a:solidFill>
                  <a:schemeClr val="tx1"/>
                </a:solidFill>
                <a:latin typeface="Corbel" panose="020B0503020204020204" pitchFamily="34" charset="0"/>
              </a:rPr>
              <a:t>Picture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50100" y="4676362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Hour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: 20:00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44919" y="4375947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50100" y="4225740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Thursday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, 29 </a:t>
            </a:r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March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4" name="Pentagon 63"/>
          <p:cNvSpPr/>
          <p:nvPr/>
        </p:nvSpPr>
        <p:spPr>
          <a:xfrm>
            <a:off x="1244910" y="5020613"/>
            <a:ext cx="2264225" cy="311150"/>
          </a:xfrm>
          <a:prstGeom prst="homePlate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b="1" dirty="0">
                <a:latin typeface="Corbel" panose="020B0503020204020204" pitchFamily="34" charset="0"/>
              </a:rPr>
              <a:t>More </a:t>
            </a:r>
            <a:r>
              <a:rPr lang="ro-RO" sz="1100" b="1" dirty="0" err="1">
                <a:latin typeface="Corbel" panose="020B0503020204020204" pitchFamily="34" charset="0"/>
              </a:rPr>
              <a:t>details</a:t>
            </a:r>
            <a:endParaRPr lang="en-US" sz="1100" b="1" dirty="0">
              <a:latin typeface="Corbel" panose="020B0503020204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" y="3891930"/>
            <a:ext cx="1002104" cy="1430162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" y="2276958"/>
            <a:ext cx="3530598" cy="1516032"/>
          </a:xfrm>
          <a:prstGeom prst="rect">
            <a:avLst/>
          </a:prstGeom>
          <a:solidFill>
            <a:schemeClr val="bg1">
              <a:lumMod val="7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0577" y="2319541"/>
            <a:ext cx="1002096" cy="1430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>
                <a:solidFill>
                  <a:schemeClr val="tx1"/>
                </a:solidFill>
                <a:latin typeface="Corbel" panose="020B0503020204020204" pitchFamily="34" charset="0"/>
              </a:rPr>
              <a:t>Picture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50100" y="3075315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Hour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: 20:00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2535" y="2842679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0100" y="2673721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Wednesday</a:t>
            </a:r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, 29 </a:t>
            </a:r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July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1" name="Pentagon 70"/>
          <p:cNvSpPr/>
          <p:nvPr/>
        </p:nvSpPr>
        <p:spPr>
          <a:xfrm>
            <a:off x="1232526" y="3448679"/>
            <a:ext cx="2264225" cy="311150"/>
          </a:xfrm>
          <a:prstGeom prst="homePlate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b="1" dirty="0">
                <a:latin typeface="Corbel" panose="020B0503020204020204" pitchFamily="34" charset="0"/>
              </a:rPr>
              <a:t>More </a:t>
            </a:r>
            <a:r>
              <a:rPr lang="ro-RO" sz="1100" b="1" dirty="0" err="1">
                <a:latin typeface="Corbel" panose="020B0503020204020204" pitchFamily="34" charset="0"/>
              </a:rPr>
              <a:t>details</a:t>
            </a:r>
            <a:endParaRPr lang="en-US" sz="1100" b="1" dirty="0">
              <a:latin typeface="Corbel" panose="020B0503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50100" y="2280594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Queen Tribute Concert – The Story of a Legend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150100" y="3847084"/>
            <a:ext cx="2320922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Monica </a:t>
            </a:r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Anghel &amp; Andrei Tudor Band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" y="2319541"/>
            <a:ext cx="1015531" cy="144053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0" y="1"/>
            <a:ext cx="3657599" cy="618066"/>
            <a:chOff x="0" y="1"/>
            <a:chExt cx="3657599" cy="618066"/>
          </a:xfrm>
        </p:grpSpPr>
        <p:sp>
          <p:nvSpPr>
            <p:cNvPr id="38" name="Rectangle 37"/>
            <p:cNvSpPr/>
            <p:nvPr/>
          </p:nvSpPr>
          <p:spPr>
            <a:xfrm>
              <a:off x="0" y="1"/>
              <a:ext cx="3657599" cy="618066"/>
            </a:xfrm>
            <a:prstGeom prst="rect">
              <a:avLst/>
            </a:prstGeom>
            <a:solidFill>
              <a:srgbClr val="EC9434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Events</a:t>
              </a:r>
              <a:endParaRPr lang="en-US" sz="20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2438" y="195800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32437" y="280033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2436" y="364779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9"/>
          <a:stretch/>
        </p:blipFill>
        <p:spPr>
          <a:xfrm>
            <a:off x="-9626" y="0"/>
            <a:ext cx="3667225" cy="54864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7" name="Rectangle 36"/>
          <p:cNvSpPr/>
          <p:nvPr/>
        </p:nvSpPr>
        <p:spPr>
          <a:xfrm>
            <a:off x="38990" y="695510"/>
            <a:ext cx="3569987" cy="4224867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4988859"/>
            <a:ext cx="2829049" cy="437029"/>
          </a:xfrm>
          <a:prstGeom prst="rect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orbel" panose="020B0503020204020204" pitchFamily="34" charset="0"/>
              </a:rPr>
              <a:t>Add Booking</a:t>
            </a:r>
            <a:endParaRPr lang="en-US" sz="1800" b="1" dirty="0">
              <a:latin typeface="Corbel" panose="020B0503020204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3" b="24771"/>
          <a:stretch/>
        </p:blipFill>
        <p:spPr>
          <a:xfrm>
            <a:off x="109482" y="1057634"/>
            <a:ext cx="3429001" cy="1921933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8990" y="2465454"/>
            <a:ext cx="3504310" cy="229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Description: 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Pe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23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martie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trupa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MerQury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Legacy (Italia)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revine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la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Bucureşti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pentru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încă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un concert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memorabil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Queen Tribute. Nu rata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povestea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unei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legende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spusă#live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scena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Oraşului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cu Chef de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Viaţă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de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posibil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cel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mai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bun band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tribut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Queen &amp; Freddie Mercury al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Europei</a:t>
            </a: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Hour: 20:00 ,</a:t>
            </a:r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Tuesday</a:t>
            </a:r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, 29 </a:t>
            </a:r>
            <a:r>
              <a:rPr lang="ro-RO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September</a:t>
            </a:r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Tip </a:t>
            </a:r>
            <a:r>
              <a:rPr lang="en-US" sz="11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Eveniment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: Music</a:t>
            </a:r>
          </a:p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5501" y="688621"/>
            <a:ext cx="3380733" cy="362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Mihai </a:t>
            </a:r>
            <a:r>
              <a:rPr lang="ro-RO" sz="1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Margineanu</a:t>
            </a:r>
            <a:r>
              <a:rPr lang="ro-RO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&amp; Band in concert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90" y="4988859"/>
            <a:ext cx="661147" cy="437029"/>
          </a:xfrm>
          <a:prstGeom prst="rect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orbel" panose="020B0503020204020204" pitchFamily="34" charset="0"/>
              </a:rPr>
              <a:t>Back</a:t>
            </a:r>
            <a:endParaRPr lang="en-US" sz="1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1"/>
            <a:ext cx="3657599" cy="618066"/>
            <a:chOff x="0" y="1"/>
            <a:chExt cx="3657599" cy="618066"/>
          </a:xfrm>
        </p:grpSpPr>
        <p:sp>
          <p:nvSpPr>
            <p:cNvPr id="20" name="Rectangle 19"/>
            <p:cNvSpPr/>
            <p:nvPr/>
          </p:nvSpPr>
          <p:spPr>
            <a:xfrm>
              <a:off x="0" y="1"/>
              <a:ext cx="3657599" cy="618066"/>
            </a:xfrm>
            <a:prstGeom prst="rect">
              <a:avLst/>
            </a:prstGeom>
            <a:solidFill>
              <a:srgbClr val="EC9434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Event Details</a:t>
              </a:r>
              <a:endParaRPr lang="en-US" sz="20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2438" y="195800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32437" y="280033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32436" y="364779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5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9"/>
          <a:stretch/>
        </p:blipFill>
        <p:spPr>
          <a:xfrm>
            <a:off x="-9626" y="0"/>
            <a:ext cx="3667225" cy="54864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40" name="Rectangle 39"/>
          <p:cNvSpPr/>
          <p:nvPr/>
        </p:nvSpPr>
        <p:spPr>
          <a:xfrm>
            <a:off x="38990" y="2431586"/>
            <a:ext cx="3504310" cy="229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4" name="Round Single Corner Rectangle 13"/>
          <p:cNvSpPr/>
          <p:nvPr/>
        </p:nvSpPr>
        <p:spPr>
          <a:xfrm>
            <a:off x="115502" y="684555"/>
            <a:ext cx="3427798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Name (Text)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110085" y="1106184"/>
            <a:ext cx="3427798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Phone (Number)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132163" y="1531353"/>
            <a:ext cx="3427798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Email (Text)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9" name="Round Single Corner Rectangle 18"/>
          <p:cNvSpPr/>
          <p:nvPr/>
        </p:nvSpPr>
        <p:spPr>
          <a:xfrm>
            <a:off x="132163" y="1954241"/>
            <a:ext cx="3427798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Categoria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(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DropDown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: A, B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sau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C)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3210299" y="2807616"/>
            <a:ext cx="235323" cy="13303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20" name="Round Single Corner Rectangle 19"/>
          <p:cNvSpPr/>
          <p:nvPr/>
        </p:nvSpPr>
        <p:spPr>
          <a:xfrm>
            <a:off x="110085" y="2464672"/>
            <a:ext cx="1691821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Number of Seats	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" name="Round Single Corner Rectangle 22"/>
          <p:cNvSpPr/>
          <p:nvPr/>
        </p:nvSpPr>
        <p:spPr>
          <a:xfrm>
            <a:off x="1846062" y="2464672"/>
            <a:ext cx="1691821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Children (number)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110085" y="3398775"/>
            <a:ext cx="3427798" cy="1492703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Comments (text)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5" name="Round Single Corner Rectangle 24"/>
          <p:cNvSpPr/>
          <p:nvPr/>
        </p:nvSpPr>
        <p:spPr>
          <a:xfrm>
            <a:off x="110085" y="2955547"/>
            <a:ext cx="3427798" cy="313266"/>
          </a:xfrm>
          <a:prstGeom prst="round1Rect">
            <a:avLst>
              <a:gd name="adj" fmla="val 0"/>
            </a:avLst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Arrival Time (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hour:minute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)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9928" y="4988859"/>
            <a:ext cx="2829049" cy="437029"/>
          </a:xfrm>
          <a:prstGeom prst="rect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Corbel" panose="020B0503020204020204" pitchFamily="34" charset="0"/>
              </a:rPr>
              <a:t>Book now</a:t>
            </a:r>
            <a:endParaRPr lang="en-US" sz="1800" b="1" dirty="0">
              <a:latin typeface="Corbel" panose="020B0503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990" y="4988859"/>
            <a:ext cx="661147" cy="437029"/>
          </a:xfrm>
          <a:prstGeom prst="rect">
            <a:avLst/>
          </a:prstGeom>
          <a:solidFill>
            <a:srgbClr val="EC9434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orbel" panose="020B0503020204020204" pitchFamily="34" charset="0"/>
              </a:rPr>
              <a:t>Back</a:t>
            </a:r>
            <a:endParaRPr lang="en-US" sz="1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0" y="1"/>
            <a:ext cx="3657599" cy="618066"/>
            <a:chOff x="0" y="1"/>
            <a:chExt cx="3657599" cy="618066"/>
          </a:xfrm>
        </p:grpSpPr>
        <p:sp>
          <p:nvSpPr>
            <p:cNvPr id="32" name="Rectangle 31"/>
            <p:cNvSpPr/>
            <p:nvPr/>
          </p:nvSpPr>
          <p:spPr>
            <a:xfrm>
              <a:off x="0" y="1"/>
              <a:ext cx="3657599" cy="618066"/>
            </a:xfrm>
            <a:prstGeom prst="rect">
              <a:avLst/>
            </a:prstGeom>
            <a:solidFill>
              <a:srgbClr val="EC9434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Add Booking</a:t>
              </a:r>
              <a:endParaRPr lang="en-US" sz="20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2438" y="195800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2437" y="280033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32436" y="364779"/>
              <a:ext cx="255973" cy="587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5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210</Words>
  <Application>Microsoft Office PowerPoint</Application>
  <PresentationFormat>Custom</PresentationFormat>
  <Paragraphs>67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Zainescu | Soft Tehnica</dc:creator>
  <cp:lastModifiedBy>Alex Zainescu | Soft Tehnica</cp:lastModifiedBy>
  <cp:revision>39</cp:revision>
  <dcterms:created xsi:type="dcterms:W3CDTF">2016-02-23T15:18:26Z</dcterms:created>
  <dcterms:modified xsi:type="dcterms:W3CDTF">2016-04-07T17:37:21Z</dcterms:modified>
</cp:coreProperties>
</file>