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5D5A1-4B7D-4C59-A2A1-CC29ED3036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9EB0B5-8BE6-4B14-BC46-0E1D33AA4A93}">
      <dgm:prSet/>
      <dgm:spPr/>
      <dgm:t>
        <a:bodyPr/>
        <a:lstStyle/>
        <a:p>
          <a:r>
            <a:rPr lang="ro-RO"/>
            <a:t>Introducere</a:t>
          </a:r>
          <a:endParaRPr lang="en-US"/>
        </a:p>
      </dgm:t>
    </dgm:pt>
    <dgm:pt modelId="{EF6A84AB-EF7A-447B-A3FB-BB8C980CB737}" type="parTrans" cxnId="{D2F4AD89-7BFE-4D66-810E-B32D956A78EA}">
      <dgm:prSet/>
      <dgm:spPr/>
      <dgm:t>
        <a:bodyPr/>
        <a:lstStyle/>
        <a:p>
          <a:endParaRPr lang="en-US"/>
        </a:p>
      </dgm:t>
    </dgm:pt>
    <dgm:pt modelId="{61C489C2-AB11-40DF-921F-FFC83E9BA4BE}" type="sibTrans" cxnId="{D2F4AD89-7BFE-4D66-810E-B32D956A78EA}">
      <dgm:prSet/>
      <dgm:spPr/>
      <dgm:t>
        <a:bodyPr/>
        <a:lstStyle/>
        <a:p>
          <a:endParaRPr lang="en-US"/>
        </a:p>
      </dgm:t>
    </dgm:pt>
    <dgm:pt modelId="{690188B5-19EC-437C-9436-3B7007AF47C8}">
      <dgm:prSet/>
      <dgm:spPr/>
      <dgm:t>
        <a:bodyPr/>
        <a:lstStyle/>
        <a:p>
          <a:r>
            <a:rPr lang="ro-RO"/>
            <a:t>Tehnologii utilizate</a:t>
          </a:r>
          <a:endParaRPr lang="en-US"/>
        </a:p>
      </dgm:t>
    </dgm:pt>
    <dgm:pt modelId="{1380410C-3D6D-4CE8-8E59-0A66BB022F3D}" type="parTrans" cxnId="{CCDDD81C-E852-4019-B3D3-FBAE35798622}">
      <dgm:prSet/>
      <dgm:spPr/>
      <dgm:t>
        <a:bodyPr/>
        <a:lstStyle/>
        <a:p>
          <a:endParaRPr lang="en-US"/>
        </a:p>
      </dgm:t>
    </dgm:pt>
    <dgm:pt modelId="{F8442660-A0B5-402E-AD66-002F92864918}" type="sibTrans" cxnId="{CCDDD81C-E852-4019-B3D3-FBAE35798622}">
      <dgm:prSet/>
      <dgm:spPr/>
      <dgm:t>
        <a:bodyPr/>
        <a:lstStyle/>
        <a:p>
          <a:endParaRPr lang="en-US"/>
        </a:p>
      </dgm:t>
    </dgm:pt>
    <dgm:pt modelId="{147B263F-B6A8-4E46-8511-8B53895B3ABB}">
      <dgm:prSet/>
      <dgm:spPr/>
      <dgm:t>
        <a:bodyPr/>
        <a:lstStyle/>
        <a:p>
          <a:r>
            <a:rPr lang="ro-RO"/>
            <a:t>Proiectarea aplicației</a:t>
          </a:r>
          <a:endParaRPr lang="en-US"/>
        </a:p>
      </dgm:t>
    </dgm:pt>
    <dgm:pt modelId="{6B9D1FA6-3CC4-472E-BA22-AC9F9F609154}" type="parTrans" cxnId="{50DCDA2A-CAC2-445E-8238-B897AC0CAD82}">
      <dgm:prSet/>
      <dgm:spPr/>
      <dgm:t>
        <a:bodyPr/>
        <a:lstStyle/>
        <a:p>
          <a:endParaRPr lang="en-US"/>
        </a:p>
      </dgm:t>
    </dgm:pt>
    <dgm:pt modelId="{30439139-B4FA-44DC-9E03-BE9A563CB9E7}" type="sibTrans" cxnId="{50DCDA2A-CAC2-445E-8238-B897AC0CAD82}">
      <dgm:prSet/>
      <dgm:spPr/>
      <dgm:t>
        <a:bodyPr/>
        <a:lstStyle/>
        <a:p>
          <a:endParaRPr lang="en-US"/>
        </a:p>
      </dgm:t>
    </dgm:pt>
    <dgm:pt modelId="{8C7F5E27-E251-462C-BCD9-D52F98BB5F1D}">
      <dgm:prSet/>
      <dgm:spPr/>
      <dgm:t>
        <a:bodyPr/>
        <a:lstStyle/>
        <a:p>
          <a:r>
            <a:rPr lang="ro-RO"/>
            <a:t>Funcționalități</a:t>
          </a:r>
          <a:endParaRPr lang="en-US"/>
        </a:p>
      </dgm:t>
    </dgm:pt>
    <dgm:pt modelId="{68EBDE83-1392-42C4-AA02-77870B264439}" type="parTrans" cxnId="{B194E020-4FBD-470B-ABF8-D103495E75FB}">
      <dgm:prSet/>
      <dgm:spPr/>
      <dgm:t>
        <a:bodyPr/>
        <a:lstStyle/>
        <a:p>
          <a:endParaRPr lang="en-US"/>
        </a:p>
      </dgm:t>
    </dgm:pt>
    <dgm:pt modelId="{E93EB75B-483C-4FA3-A0DA-0C26E815234A}" type="sibTrans" cxnId="{B194E020-4FBD-470B-ABF8-D103495E75FB}">
      <dgm:prSet/>
      <dgm:spPr/>
      <dgm:t>
        <a:bodyPr/>
        <a:lstStyle/>
        <a:p>
          <a:endParaRPr lang="en-US"/>
        </a:p>
      </dgm:t>
    </dgm:pt>
    <dgm:pt modelId="{AC84B04A-3344-4A8B-B2F3-6DA97214246B}">
      <dgm:prSet/>
      <dgm:spPr/>
      <dgm:t>
        <a:bodyPr/>
        <a:lstStyle/>
        <a:p>
          <a:r>
            <a:rPr lang="ro-RO"/>
            <a:t>Concluzii</a:t>
          </a:r>
          <a:endParaRPr lang="en-US"/>
        </a:p>
      </dgm:t>
    </dgm:pt>
    <dgm:pt modelId="{2AE4D8AE-3FE5-4536-B745-FAA0B3FDFDAD}" type="parTrans" cxnId="{347F77E7-850C-41A9-94F4-F743288139C7}">
      <dgm:prSet/>
      <dgm:spPr/>
      <dgm:t>
        <a:bodyPr/>
        <a:lstStyle/>
        <a:p>
          <a:endParaRPr lang="en-US"/>
        </a:p>
      </dgm:t>
    </dgm:pt>
    <dgm:pt modelId="{F4D8B616-2E52-4FD7-A0D8-DF67F44938B8}" type="sibTrans" cxnId="{347F77E7-850C-41A9-94F4-F743288139C7}">
      <dgm:prSet/>
      <dgm:spPr/>
      <dgm:t>
        <a:bodyPr/>
        <a:lstStyle/>
        <a:p>
          <a:endParaRPr lang="en-US"/>
        </a:p>
      </dgm:t>
    </dgm:pt>
    <dgm:pt modelId="{CCB3A13A-C9BE-415C-B171-46A65A989920}" type="pres">
      <dgm:prSet presAssocID="{2965D5A1-4B7D-4C59-A2A1-CC29ED30361F}" presName="linear" presStyleCnt="0">
        <dgm:presLayoutVars>
          <dgm:animLvl val="lvl"/>
          <dgm:resizeHandles val="exact"/>
        </dgm:presLayoutVars>
      </dgm:prSet>
      <dgm:spPr/>
    </dgm:pt>
    <dgm:pt modelId="{5621D607-597D-4806-A3F4-566783DF416A}" type="pres">
      <dgm:prSet presAssocID="{949EB0B5-8BE6-4B14-BC46-0E1D33AA4A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5FD865-14C2-4841-938E-AEE3DD24CA8A}" type="pres">
      <dgm:prSet presAssocID="{61C489C2-AB11-40DF-921F-FFC83E9BA4BE}" presName="spacer" presStyleCnt="0"/>
      <dgm:spPr/>
    </dgm:pt>
    <dgm:pt modelId="{557C85E8-A880-463E-9A9B-73C3FE8272C5}" type="pres">
      <dgm:prSet presAssocID="{690188B5-19EC-437C-9436-3B7007AF47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F28079-6964-4828-96B6-4B47BFE922FC}" type="pres">
      <dgm:prSet presAssocID="{F8442660-A0B5-402E-AD66-002F92864918}" presName="spacer" presStyleCnt="0"/>
      <dgm:spPr/>
    </dgm:pt>
    <dgm:pt modelId="{2BDF7CFF-CB78-477D-8886-51D44597D378}" type="pres">
      <dgm:prSet presAssocID="{147B263F-B6A8-4E46-8511-8B53895B3A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FF5E2C-C604-4E15-A5B7-71DDA87C5E80}" type="pres">
      <dgm:prSet presAssocID="{30439139-B4FA-44DC-9E03-BE9A563CB9E7}" presName="spacer" presStyleCnt="0"/>
      <dgm:spPr/>
    </dgm:pt>
    <dgm:pt modelId="{C219DEBC-0B9C-42D2-A744-408F4373E899}" type="pres">
      <dgm:prSet presAssocID="{8C7F5E27-E251-462C-BCD9-D52F98BB5F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9E6D0E-6E0A-471A-A14B-1B358869F4AE}" type="pres">
      <dgm:prSet presAssocID="{E93EB75B-483C-4FA3-A0DA-0C26E815234A}" presName="spacer" presStyleCnt="0"/>
      <dgm:spPr/>
    </dgm:pt>
    <dgm:pt modelId="{06B654A8-B4D8-4D40-B858-65146AA151D3}" type="pres">
      <dgm:prSet presAssocID="{AC84B04A-3344-4A8B-B2F3-6DA9721424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DDD81C-E852-4019-B3D3-FBAE35798622}" srcId="{2965D5A1-4B7D-4C59-A2A1-CC29ED30361F}" destId="{690188B5-19EC-437C-9436-3B7007AF47C8}" srcOrd="1" destOrd="0" parTransId="{1380410C-3D6D-4CE8-8E59-0A66BB022F3D}" sibTransId="{F8442660-A0B5-402E-AD66-002F92864918}"/>
    <dgm:cxn modelId="{B194E020-4FBD-470B-ABF8-D103495E75FB}" srcId="{2965D5A1-4B7D-4C59-A2A1-CC29ED30361F}" destId="{8C7F5E27-E251-462C-BCD9-D52F98BB5F1D}" srcOrd="3" destOrd="0" parTransId="{68EBDE83-1392-42C4-AA02-77870B264439}" sibTransId="{E93EB75B-483C-4FA3-A0DA-0C26E815234A}"/>
    <dgm:cxn modelId="{C54A6826-43F4-47AA-AFD6-040B310FF959}" type="presOf" srcId="{949EB0B5-8BE6-4B14-BC46-0E1D33AA4A93}" destId="{5621D607-597D-4806-A3F4-566783DF416A}" srcOrd="0" destOrd="0" presId="urn:microsoft.com/office/officeart/2005/8/layout/vList2"/>
    <dgm:cxn modelId="{50DCDA2A-CAC2-445E-8238-B897AC0CAD82}" srcId="{2965D5A1-4B7D-4C59-A2A1-CC29ED30361F}" destId="{147B263F-B6A8-4E46-8511-8B53895B3ABB}" srcOrd="2" destOrd="0" parTransId="{6B9D1FA6-3CC4-472E-BA22-AC9F9F609154}" sibTransId="{30439139-B4FA-44DC-9E03-BE9A563CB9E7}"/>
    <dgm:cxn modelId="{17EF632D-DFC1-4736-A8D5-A7DFCDCA2454}" type="presOf" srcId="{690188B5-19EC-437C-9436-3B7007AF47C8}" destId="{557C85E8-A880-463E-9A9B-73C3FE8272C5}" srcOrd="0" destOrd="0" presId="urn:microsoft.com/office/officeart/2005/8/layout/vList2"/>
    <dgm:cxn modelId="{1792DF41-B924-4A2D-9659-D7587453EDF5}" type="presOf" srcId="{2965D5A1-4B7D-4C59-A2A1-CC29ED30361F}" destId="{CCB3A13A-C9BE-415C-B171-46A65A989920}" srcOrd="0" destOrd="0" presId="urn:microsoft.com/office/officeart/2005/8/layout/vList2"/>
    <dgm:cxn modelId="{D2F4AD89-7BFE-4D66-810E-B32D956A78EA}" srcId="{2965D5A1-4B7D-4C59-A2A1-CC29ED30361F}" destId="{949EB0B5-8BE6-4B14-BC46-0E1D33AA4A93}" srcOrd="0" destOrd="0" parTransId="{EF6A84AB-EF7A-447B-A3FB-BB8C980CB737}" sibTransId="{61C489C2-AB11-40DF-921F-FFC83E9BA4BE}"/>
    <dgm:cxn modelId="{19C0F1A5-DF35-49BB-B9C9-284B9A39B1FD}" type="presOf" srcId="{AC84B04A-3344-4A8B-B2F3-6DA97214246B}" destId="{06B654A8-B4D8-4D40-B858-65146AA151D3}" srcOrd="0" destOrd="0" presId="urn:microsoft.com/office/officeart/2005/8/layout/vList2"/>
    <dgm:cxn modelId="{E8BA06AB-E135-4200-A15A-CF90123F675B}" type="presOf" srcId="{147B263F-B6A8-4E46-8511-8B53895B3ABB}" destId="{2BDF7CFF-CB78-477D-8886-51D44597D378}" srcOrd="0" destOrd="0" presId="urn:microsoft.com/office/officeart/2005/8/layout/vList2"/>
    <dgm:cxn modelId="{309888C8-08B4-4869-8608-46F88F206EE6}" type="presOf" srcId="{8C7F5E27-E251-462C-BCD9-D52F98BB5F1D}" destId="{C219DEBC-0B9C-42D2-A744-408F4373E899}" srcOrd="0" destOrd="0" presId="urn:microsoft.com/office/officeart/2005/8/layout/vList2"/>
    <dgm:cxn modelId="{347F77E7-850C-41A9-94F4-F743288139C7}" srcId="{2965D5A1-4B7D-4C59-A2A1-CC29ED30361F}" destId="{AC84B04A-3344-4A8B-B2F3-6DA97214246B}" srcOrd="4" destOrd="0" parTransId="{2AE4D8AE-3FE5-4536-B745-FAA0B3FDFDAD}" sibTransId="{F4D8B616-2E52-4FD7-A0D8-DF67F44938B8}"/>
    <dgm:cxn modelId="{C168DAEF-5690-4355-A93C-D34BAE888C68}" type="presParOf" srcId="{CCB3A13A-C9BE-415C-B171-46A65A989920}" destId="{5621D607-597D-4806-A3F4-566783DF416A}" srcOrd="0" destOrd="0" presId="urn:microsoft.com/office/officeart/2005/8/layout/vList2"/>
    <dgm:cxn modelId="{1AD4B95E-8127-4B98-B403-433165C19672}" type="presParOf" srcId="{CCB3A13A-C9BE-415C-B171-46A65A989920}" destId="{285FD865-14C2-4841-938E-AEE3DD24CA8A}" srcOrd="1" destOrd="0" presId="urn:microsoft.com/office/officeart/2005/8/layout/vList2"/>
    <dgm:cxn modelId="{4D6A6B60-6B7B-40A1-B20D-E803002A3B48}" type="presParOf" srcId="{CCB3A13A-C9BE-415C-B171-46A65A989920}" destId="{557C85E8-A880-463E-9A9B-73C3FE8272C5}" srcOrd="2" destOrd="0" presId="urn:microsoft.com/office/officeart/2005/8/layout/vList2"/>
    <dgm:cxn modelId="{29D06890-79E9-4197-8EC9-535ABF0BD052}" type="presParOf" srcId="{CCB3A13A-C9BE-415C-B171-46A65A989920}" destId="{19F28079-6964-4828-96B6-4B47BFE922FC}" srcOrd="3" destOrd="0" presId="urn:microsoft.com/office/officeart/2005/8/layout/vList2"/>
    <dgm:cxn modelId="{10055D59-E8D8-4F0E-8F6C-00C7633BA8DA}" type="presParOf" srcId="{CCB3A13A-C9BE-415C-B171-46A65A989920}" destId="{2BDF7CFF-CB78-477D-8886-51D44597D378}" srcOrd="4" destOrd="0" presId="urn:microsoft.com/office/officeart/2005/8/layout/vList2"/>
    <dgm:cxn modelId="{45527B8F-9DBB-4A24-B60D-F2C2DDB44D9D}" type="presParOf" srcId="{CCB3A13A-C9BE-415C-B171-46A65A989920}" destId="{C0FF5E2C-C604-4E15-A5B7-71DDA87C5E80}" srcOrd="5" destOrd="0" presId="urn:microsoft.com/office/officeart/2005/8/layout/vList2"/>
    <dgm:cxn modelId="{76CE00B0-77D1-47B5-B766-E8AC9353278E}" type="presParOf" srcId="{CCB3A13A-C9BE-415C-B171-46A65A989920}" destId="{C219DEBC-0B9C-42D2-A744-408F4373E899}" srcOrd="6" destOrd="0" presId="urn:microsoft.com/office/officeart/2005/8/layout/vList2"/>
    <dgm:cxn modelId="{FED18A9A-2EF8-4F50-980F-81DC4F774A63}" type="presParOf" srcId="{CCB3A13A-C9BE-415C-B171-46A65A989920}" destId="{A89E6D0E-6E0A-471A-A14B-1B358869F4AE}" srcOrd="7" destOrd="0" presId="urn:microsoft.com/office/officeart/2005/8/layout/vList2"/>
    <dgm:cxn modelId="{46EAE51A-5234-48B2-B6FC-885E1C39BE34}" type="presParOf" srcId="{CCB3A13A-C9BE-415C-B171-46A65A989920}" destId="{06B654A8-B4D8-4D40-B858-65146AA151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1CA89-691C-47BB-B2BE-26335E541E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D8044D-ABD4-4631-A0A2-09C8F9B14CCE}">
      <dgm:prSet/>
      <dgm:spPr/>
      <dgm:t>
        <a:bodyPr/>
        <a:lstStyle/>
        <a:p>
          <a:r>
            <a:rPr lang="ro-RO" dirty="0"/>
            <a:t>Tema lucrării</a:t>
          </a:r>
          <a:endParaRPr lang="en-US" dirty="0"/>
        </a:p>
      </dgm:t>
    </dgm:pt>
    <dgm:pt modelId="{F74B0C55-E086-4D8D-94B6-5981B1F9E282}" type="parTrans" cxnId="{2B182432-9FBA-46E9-B9CF-1C46B787E6C3}">
      <dgm:prSet/>
      <dgm:spPr/>
      <dgm:t>
        <a:bodyPr/>
        <a:lstStyle/>
        <a:p>
          <a:endParaRPr lang="en-US"/>
        </a:p>
      </dgm:t>
    </dgm:pt>
    <dgm:pt modelId="{4D17C609-E470-4E5C-A4D2-36E28FD7308C}" type="sibTrans" cxnId="{2B182432-9FBA-46E9-B9CF-1C46B787E6C3}">
      <dgm:prSet/>
      <dgm:spPr/>
      <dgm:t>
        <a:bodyPr/>
        <a:lstStyle/>
        <a:p>
          <a:endParaRPr lang="en-US"/>
        </a:p>
      </dgm:t>
    </dgm:pt>
    <dgm:pt modelId="{E47C1FA8-51D2-41CE-8CAA-91DDEA0614C2}">
      <dgm:prSet/>
      <dgm:spPr/>
      <dgm:t>
        <a:bodyPr/>
        <a:lstStyle/>
        <a:p>
          <a:r>
            <a:rPr lang="ro-RO"/>
            <a:t>Domeniul </a:t>
          </a:r>
          <a:endParaRPr lang="en-US"/>
        </a:p>
      </dgm:t>
    </dgm:pt>
    <dgm:pt modelId="{1A9A90E3-F322-44B1-86EC-35898815F8E4}" type="parTrans" cxnId="{32C272ED-1613-467E-86FE-73FADABC6926}">
      <dgm:prSet/>
      <dgm:spPr/>
      <dgm:t>
        <a:bodyPr/>
        <a:lstStyle/>
        <a:p>
          <a:endParaRPr lang="en-US"/>
        </a:p>
      </dgm:t>
    </dgm:pt>
    <dgm:pt modelId="{603C3319-36BE-4CCA-A417-76EC16E2307A}" type="sibTrans" cxnId="{32C272ED-1613-467E-86FE-73FADABC6926}">
      <dgm:prSet/>
      <dgm:spPr/>
      <dgm:t>
        <a:bodyPr/>
        <a:lstStyle/>
        <a:p>
          <a:endParaRPr lang="en-US"/>
        </a:p>
      </dgm:t>
    </dgm:pt>
    <dgm:pt modelId="{D3CC96C1-33A2-4172-A29F-580920CAE84B}">
      <dgm:prSet/>
      <dgm:spPr/>
      <dgm:t>
        <a:bodyPr/>
        <a:lstStyle/>
        <a:p>
          <a:r>
            <a:rPr lang="ro-RO"/>
            <a:t>Motivul</a:t>
          </a:r>
          <a:endParaRPr lang="en-US"/>
        </a:p>
      </dgm:t>
    </dgm:pt>
    <dgm:pt modelId="{3A443596-5CD5-4724-8A86-771CFB163083}" type="parTrans" cxnId="{47235501-E5D7-4578-9E5F-F42E6B01F2D2}">
      <dgm:prSet/>
      <dgm:spPr/>
      <dgm:t>
        <a:bodyPr/>
        <a:lstStyle/>
        <a:p>
          <a:endParaRPr lang="en-US"/>
        </a:p>
      </dgm:t>
    </dgm:pt>
    <dgm:pt modelId="{7D954B8D-809A-4D9C-BD85-CD39E0C0C3DD}" type="sibTrans" cxnId="{47235501-E5D7-4578-9E5F-F42E6B01F2D2}">
      <dgm:prSet/>
      <dgm:spPr/>
      <dgm:t>
        <a:bodyPr/>
        <a:lstStyle/>
        <a:p>
          <a:endParaRPr lang="en-US"/>
        </a:p>
      </dgm:t>
    </dgm:pt>
    <dgm:pt modelId="{27815CB4-8E76-45B5-809B-F05F8835D0D9}">
      <dgm:prSet/>
      <dgm:spPr/>
      <dgm:t>
        <a:bodyPr/>
        <a:lstStyle/>
        <a:p>
          <a:r>
            <a:rPr lang="ro-RO"/>
            <a:t>Scopul</a:t>
          </a:r>
          <a:endParaRPr lang="en-US"/>
        </a:p>
      </dgm:t>
    </dgm:pt>
    <dgm:pt modelId="{6861D9E4-DA51-416F-A8C3-4F5EF5B36EB8}" type="parTrans" cxnId="{55035C30-331B-4429-A4DB-D1C624705761}">
      <dgm:prSet/>
      <dgm:spPr/>
      <dgm:t>
        <a:bodyPr/>
        <a:lstStyle/>
        <a:p>
          <a:endParaRPr lang="en-US"/>
        </a:p>
      </dgm:t>
    </dgm:pt>
    <dgm:pt modelId="{AD8A4EED-337E-40C1-908A-A1F4A252ADCD}" type="sibTrans" cxnId="{55035C30-331B-4429-A4DB-D1C624705761}">
      <dgm:prSet/>
      <dgm:spPr/>
      <dgm:t>
        <a:bodyPr/>
        <a:lstStyle/>
        <a:p>
          <a:endParaRPr lang="en-US"/>
        </a:p>
      </dgm:t>
    </dgm:pt>
    <dgm:pt modelId="{0D0C1878-E3B7-48B6-A891-BC572F84592E}" type="pres">
      <dgm:prSet presAssocID="{0FA1CA89-691C-47BB-B2BE-26335E541EC6}" presName="vert0" presStyleCnt="0">
        <dgm:presLayoutVars>
          <dgm:dir/>
          <dgm:animOne val="branch"/>
          <dgm:animLvl val="lvl"/>
        </dgm:presLayoutVars>
      </dgm:prSet>
      <dgm:spPr/>
    </dgm:pt>
    <dgm:pt modelId="{2BDD1FFE-1070-4C8C-9AB1-4464A7C23A53}" type="pres">
      <dgm:prSet presAssocID="{16D8044D-ABD4-4631-A0A2-09C8F9B14CCE}" presName="thickLine" presStyleLbl="alignNode1" presStyleIdx="0" presStyleCnt="4"/>
      <dgm:spPr/>
    </dgm:pt>
    <dgm:pt modelId="{C6F52CAC-07F4-45DA-850F-851B6FFEA459}" type="pres">
      <dgm:prSet presAssocID="{16D8044D-ABD4-4631-A0A2-09C8F9B14CCE}" presName="horz1" presStyleCnt="0"/>
      <dgm:spPr/>
    </dgm:pt>
    <dgm:pt modelId="{351700A6-C419-4564-A1F2-ADEAA34E10D6}" type="pres">
      <dgm:prSet presAssocID="{16D8044D-ABD4-4631-A0A2-09C8F9B14CCE}" presName="tx1" presStyleLbl="revTx" presStyleIdx="0" presStyleCnt="4"/>
      <dgm:spPr/>
    </dgm:pt>
    <dgm:pt modelId="{CE47FC9C-CF62-4507-8B14-448C77D330ED}" type="pres">
      <dgm:prSet presAssocID="{16D8044D-ABD4-4631-A0A2-09C8F9B14CCE}" presName="vert1" presStyleCnt="0"/>
      <dgm:spPr/>
    </dgm:pt>
    <dgm:pt modelId="{CE47425D-B4D1-4CD2-9D4C-98AFE7D57CA7}" type="pres">
      <dgm:prSet presAssocID="{E47C1FA8-51D2-41CE-8CAA-91DDEA0614C2}" presName="thickLine" presStyleLbl="alignNode1" presStyleIdx="1" presStyleCnt="4"/>
      <dgm:spPr/>
    </dgm:pt>
    <dgm:pt modelId="{1670CBC5-6D2E-408A-BE5D-68B6DB4CCD0C}" type="pres">
      <dgm:prSet presAssocID="{E47C1FA8-51D2-41CE-8CAA-91DDEA0614C2}" presName="horz1" presStyleCnt="0"/>
      <dgm:spPr/>
    </dgm:pt>
    <dgm:pt modelId="{464E158D-D965-4586-ADD4-CD84757E0E7F}" type="pres">
      <dgm:prSet presAssocID="{E47C1FA8-51D2-41CE-8CAA-91DDEA0614C2}" presName="tx1" presStyleLbl="revTx" presStyleIdx="1" presStyleCnt="4"/>
      <dgm:spPr/>
    </dgm:pt>
    <dgm:pt modelId="{7C3B9EF6-3E4F-45FC-9E18-A2B69751946A}" type="pres">
      <dgm:prSet presAssocID="{E47C1FA8-51D2-41CE-8CAA-91DDEA0614C2}" presName="vert1" presStyleCnt="0"/>
      <dgm:spPr/>
    </dgm:pt>
    <dgm:pt modelId="{7CC1C41E-B0BC-4726-9E85-57F4DD1678B4}" type="pres">
      <dgm:prSet presAssocID="{D3CC96C1-33A2-4172-A29F-580920CAE84B}" presName="thickLine" presStyleLbl="alignNode1" presStyleIdx="2" presStyleCnt="4"/>
      <dgm:spPr/>
    </dgm:pt>
    <dgm:pt modelId="{CBC8109E-D9F9-48AA-945A-8446DC1397B6}" type="pres">
      <dgm:prSet presAssocID="{D3CC96C1-33A2-4172-A29F-580920CAE84B}" presName="horz1" presStyleCnt="0"/>
      <dgm:spPr/>
    </dgm:pt>
    <dgm:pt modelId="{420CE90B-E38B-41D1-AFE8-0C09E4D653F2}" type="pres">
      <dgm:prSet presAssocID="{D3CC96C1-33A2-4172-A29F-580920CAE84B}" presName="tx1" presStyleLbl="revTx" presStyleIdx="2" presStyleCnt="4"/>
      <dgm:spPr/>
    </dgm:pt>
    <dgm:pt modelId="{0C244F8D-CE4B-4AB2-B793-74D57410E73A}" type="pres">
      <dgm:prSet presAssocID="{D3CC96C1-33A2-4172-A29F-580920CAE84B}" presName="vert1" presStyleCnt="0"/>
      <dgm:spPr/>
    </dgm:pt>
    <dgm:pt modelId="{1F71F51D-ADBC-4F64-AE15-53D3A1C80B7B}" type="pres">
      <dgm:prSet presAssocID="{27815CB4-8E76-45B5-809B-F05F8835D0D9}" presName="thickLine" presStyleLbl="alignNode1" presStyleIdx="3" presStyleCnt="4"/>
      <dgm:spPr/>
    </dgm:pt>
    <dgm:pt modelId="{BC957E99-194E-4EFD-BCED-3E9F4793945A}" type="pres">
      <dgm:prSet presAssocID="{27815CB4-8E76-45B5-809B-F05F8835D0D9}" presName="horz1" presStyleCnt="0"/>
      <dgm:spPr/>
    </dgm:pt>
    <dgm:pt modelId="{C79E6532-370D-422F-8310-335B2E2C19E5}" type="pres">
      <dgm:prSet presAssocID="{27815CB4-8E76-45B5-809B-F05F8835D0D9}" presName="tx1" presStyleLbl="revTx" presStyleIdx="3" presStyleCnt="4"/>
      <dgm:spPr/>
    </dgm:pt>
    <dgm:pt modelId="{332725F2-98CA-4694-B8D3-2FFB32ED64E4}" type="pres">
      <dgm:prSet presAssocID="{27815CB4-8E76-45B5-809B-F05F8835D0D9}" presName="vert1" presStyleCnt="0"/>
      <dgm:spPr/>
    </dgm:pt>
  </dgm:ptLst>
  <dgm:cxnLst>
    <dgm:cxn modelId="{47235501-E5D7-4578-9E5F-F42E6B01F2D2}" srcId="{0FA1CA89-691C-47BB-B2BE-26335E541EC6}" destId="{D3CC96C1-33A2-4172-A29F-580920CAE84B}" srcOrd="2" destOrd="0" parTransId="{3A443596-5CD5-4724-8A86-771CFB163083}" sibTransId="{7D954B8D-809A-4D9C-BD85-CD39E0C0C3DD}"/>
    <dgm:cxn modelId="{FB70420D-1E1E-41B8-9678-6DCFBC106D6C}" type="presOf" srcId="{27815CB4-8E76-45B5-809B-F05F8835D0D9}" destId="{C79E6532-370D-422F-8310-335B2E2C19E5}" srcOrd="0" destOrd="0" presId="urn:microsoft.com/office/officeart/2008/layout/LinedList"/>
    <dgm:cxn modelId="{E4D66224-1B3C-4232-8210-8DDEE439B3B9}" type="presOf" srcId="{E47C1FA8-51D2-41CE-8CAA-91DDEA0614C2}" destId="{464E158D-D965-4586-ADD4-CD84757E0E7F}" srcOrd="0" destOrd="0" presId="urn:microsoft.com/office/officeart/2008/layout/LinedList"/>
    <dgm:cxn modelId="{3F67A826-D609-457D-BDFB-0E3FF98CACD6}" type="presOf" srcId="{D3CC96C1-33A2-4172-A29F-580920CAE84B}" destId="{420CE90B-E38B-41D1-AFE8-0C09E4D653F2}" srcOrd="0" destOrd="0" presId="urn:microsoft.com/office/officeart/2008/layout/LinedList"/>
    <dgm:cxn modelId="{55035C30-331B-4429-A4DB-D1C624705761}" srcId="{0FA1CA89-691C-47BB-B2BE-26335E541EC6}" destId="{27815CB4-8E76-45B5-809B-F05F8835D0D9}" srcOrd="3" destOrd="0" parTransId="{6861D9E4-DA51-416F-A8C3-4F5EF5B36EB8}" sibTransId="{AD8A4EED-337E-40C1-908A-A1F4A252ADCD}"/>
    <dgm:cxn modelId="{2B182432-9FBA-46E9-B9CF-1C46B787E6C3}" srcId="{0FA1CA89-691C-47BB-B2BE-26335E541EC6}" destId="{16D8044D-ABD4-4631-A0A2-09C8F9B14CCE}" srcOrd="0" destOrd="0" parTransId="{F74B0C55-E086-4D8D-94B6-5981B1F9E282}" sibTransId="{4D17C609-E470-4E5C-A4D2-36E28FD7308C}"/>
    <dgm:cxn modelId="{16796D7F-0FD1-4592-8E55-7BCFBF40096D}" type="presOf" srcId="{0FA1CA89-691C-47BB-B2BE-26335E541EC6}" destId="{0D0C1878-E3B7-48B6-A891-BC572F84592E}" srcOrd="0" destOrd="0" presId="urn:microsoft.com/office/officeart/2008/layout/LinedList"/>
    <dgm:cxn modelId="{B5CC7499-F179-46FF-B087-8DB9C3B63BA5}" type="presOf" srcId="{16D8044D-ABD4-4631-A0A2-09C8F9B14CCE}" destId="{351700A6-C419-4564-A1F2-ADEAA34E10D6}" srcOrd="0" destOrd="0" presId="urn:microsoft.com/office/officeart/2008/layout/LinedList"/>
    <dgm:cxn modelId="{32C272ED-1613-467E-86FE-73FADABC6926}" srcId="{0FA1CA89-691C-47BB-B2BE-26335E541EC6}" destId="{E47C1FA8-51D2-41CE-8CAA-91DDEA0614C2}" srcOrd="1" destOrd="0" parTransId="{1A9A90E3-F322-44B1-86EC-35898815F8E4}" sibTransId="{603C3319-36BE-4CCA-A417-76EC16E2307A}"/>
    <dgm:cxn modelId="{8931949F-6850-40E1-AC48-AF09871C0228}" type="presParOf" srcId="{0D0C1878-E3B7-48B6-A891-BC572F84592E}" destId="{2BDD1FFE-1070-4C8C-9AB1-4464A7C23A53}" srcOrd="0" destOrd="0" presId="urn:microsoft.com/office/officeart/2008/layout/LinedList"/>
    <dgm:cxn modelId="{8121B80D-CB4D-4262-8C88-05A7B9956298}" type="presParOf" srcId="{0D0C1878-E3B7-48B6-A891-BC572F84592E}" destId="{C6F52CAC-07F4-45DA-850F-851B6FFEA459}" srcOrd="1" destOrd="0" presId="urn:microsoft.com/office/officeart/2008/layout/LinedList"/>
    <dgm:cxn modelId="{33A25ABD-4B57-49E3-BCBC-FC30201D7E64}" type="presParOf" srcId="{C6F52CAC-07F4-45DA-850F-851B6FFEA459}" destId="{351700A6-C419-4564-A1F2-ADEAA34E10D6}" srcOrd="0" destOrd="0" presId="urn:microsoft.com/office/officeart/2008/layout/LinedList"/>
    <dgm:cxn modelId="{76534C30-21D8-4C4D-8F7B-F71C19DCDEF5}" type="presParOf" srcId="{C6F52CAC-07F4-45DA-850F-851B6FFEA459}" destId="{CE47FC9C-CF62-4507-8B14-448C77D330ED}" srcOrd="1" destOrd="0" presId="urn:microsoft.com/office/officeart/2008/layout/LinedList"/>
    <dgm:cxn modelId="{56FBF3C6-9AC6-416A-9F2E-544354962826}" type="presParOf" srcId="{0D0C1878-E3B7-48B6-A891-BC572F84592E}" destId="{CE47425D-B4D1-4CD2-9D4C-98AFE7D57CA7}" srcOrd="2" destOrd="0" presId="urn:microsoft.com/office/officeart/2008/layout/LinedList"/>
    <dgm:cxn modelId="{38EED123-FDB8-4962-A93D-1324ED1E2593}" type="presParOf" srcId="{0D0C1878-E3B7-48B6-A891-BC572F84592E}" destId="{1670CBC5-6D2E-408A-BE5D-68B6DB4CCD0C}" srcOrd="3" destOrd="0" presId="urn:microsoft.com/office/officeart/2008/layout/LinedList"/>
    <dgm:cxn modelId="{93B06E8C-7383-4CD3-90F5-CA80C308BBE1}" type="presParOf" srcId="{1670CBC5-6D2E-408A-BE5D-68B6DB4CCD0C}" destId="{464E158D-D965-4586-ADD4-CD84757E0E7F}" srcOrd="0" destOrd="0" presId="urn:microsoft.com/office/officeart/2008/layout/LinedList"/>
    <dgm:cxn modelId="{D77967CE-7FA4-4363-9B11-C6A2C7FE9703}" type="presParOf" srcId="{1670CBC5-6D2E-408A-BE5D-68B6DB4CCD0C}" destId="{7C3B9EF6-3E4F-45FC-9E18-A2B69751946A}" srcOrd="1" destOrd="0" presId="urn:microsoft.com/office/officeart/2008/layout/LinedList"/>
    <dgm:cxn modelId="{2E85AC58-24E6-4F6F-931A-5CFD67213EA2}" type="presParOf" srcId="{0D0C1878-E3B7-48B6-A891-BC572F84592E}" destId="{7CC1C41E-B0BC-4726-9E85-57F4DD1678B4}" srcOrd="4" destOrd="0" presId="urn:microsoft.com/office/officeart/2008/layout/LinedList"/>
    <dgm:cxn modelId="{072B2AEB-055D-426D-808B-45B9973821DC}" type="presParOf" srcId="{0D0C1878-E3B7-48B6-A891-BC572F84592E}" destId="{CBC8109E-D9F9-48AA-945A-8446DC1397B6}" srcOrd="5" destOrd="0" presId="urn:microsoft.com/office/officeart/2008/layout/LinedList"/>
    <dgm:cxn modelId="{98F31FB3-3D77-4FD7-975C-0ED00AFF7F71}" type="presParOf" srcId="{CBC8109E-D9F9-48AA-945A-8446DC1397B6}" destId="{420CE90B-E38B-41D1-AFE8-0C09E4D653F2}" srcOrd="0" destOrd="0" presId="urn:microsoft.com/office/officeart/2008/layout/LinedList"/>
    <dgm:cxn modelId="{1CD776B9-29ED-44AB-B8A8-D028A0DF3E04}" type="presParOf" srcId="{CBC8109E-D9F9-48AA-945A-8446DC1397B6}" destId="{0C244F8D-CE4B-4AB2-B793-74D57410E73A}" srcOrd="1" destOrd="0" presId="urn:microsoft.com/office/officeart/2008/layout/LinedList"/>
    <dgm:cxn modelId="{A7104DC8-BAD9-498E-B389-F410B8C61F94}" type="presParOf" srcId="{0D0C1878-E3B7-48B6-A891-BC572F84592E}" destId="{1F71F51D-ADBC-4F64-AE15-53D3A1C80B7B}" srcOrd="6" destOrd="0" presId="urn:microsoft.com/office/officeart/2008/layout/LinedList"/>
    <dgm:cxn modelId="{4F00279B-BEBD-41CA-A162-D2AA500BAA73}" type="presParOf" srcId="{0D0C1878-E3B7-48B6-A891-BC572F84592E}" destId="{BC957E99-194E-4EFD-BCED-3E9F4793945A}" srcOrd="7" destOrd="0" presId="urn:microsoft.com/office/officeart/2008/layout/LinedList"/>
    <dgm:cxn modelId="{AE641823-CB02-4B91-9608-3DFD3B7B407F}" type="presParOf" srcId="{BC957E99-194E-4EFD-BCED-3E9F4793945A}" destId="{C79E6532-370D-422F-8310-335B2E2C19E5}" srcOrd="0" destOrd="0" presId="urn:microsoft.com/office/officeart/2008/layout/LinedList"/>
    <dgm:cxn modelId="{EF29B92D-82BC-4F5E-8BA1-F2C6DC55CAD9}" type="presParOf" srcId="{BC957E99-194E-4EFD-BCED-3E9F4793945A}" destId="{332725F2-98CA-4694-B8D3-2FFB32ED64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1260C-A565-4757-A971-CBB7626E55A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AD19C5-3A55-482E-9AA6-BCB4760B6275}">
      <dgm:prSet/>
      <dgm:spPr/>
      <dgm:t>
        <a:bodyPr/>
        <a:lstStyle/>
        <a:p>
          <a:r>
            <a:rPr lang="ro-RO"/>
            <a:t>Medii de dezvoltare</a:t>
          </a:r>
          <a:endParaRPr lang="en-US"/>
        </a:p>
      </dgm:t>
    </dgm:pt>
    <dgm:pt modelId="{52FE4C2D-1F95-43FD-8911-A0D90025AD83}" type="parTrans" cxnId="{AE061594-44BE-4CFC-8B59-D8DE9DF1D84D}">
      <dgm:prSet/>
      <dgm:spPr/>
      <dgm:t>
        <a:bodyPr/>
        <a:lstStyle/>
        <a:p>
          <a:endParaRPr lang="en-US"/>
        </a:p>
      </dgm:t>
    </dgm:pt>
    <dgm:pt modelId="{9AB090C2-D100-47B7-993A-AC0818ED8E57}" type="sibTrans" cxnId="{AE061594-44BE-4CFC-8B59-D8DE9DF1D84D}">
      <dgm:prSet/>
      <dgm:spPr/>
      <dgm:t>
        <a:bodyPr/>
        <a:lstStyle/>
        <a:p>
          <a:endParaRPr lang="en-US"/>
        </a:p>
      </dgm:t>
    </dgm:pt>
    <dgm:pt modelId="{37888EC9-7B24-4D5E-877F-62626ADE8CFD}">
      <dgm:prSet/>
      <dgm:spPr/>
      <dgm:t>
        <a:bodyPr/>
        <a:lstStyle/>
        <a:p>
          <a:r>
            <a:rPr lang="ro-RO"/>
            <a:t>Framework utilizat</a:t>
          </a:r>
          <a:endParaRPr lang="en-US"/>
        </a:p>
      </dgm:t>
    </dgm:pt>
    <dgm:pt modelId="{FE354706-51BC-4664-BDBB-92FBF69F7392}" type="parTrans" cxnId="{8A3452A1-B25D-40C9-8D12-F4757398B048}">
      <dgm:prSet/>
      <dgm:spPr/>
      <dgm:t>
        <a:bodyPr/>
        <a:lstStyle/>
        <a:p>
          <a:endParaRPr lang="en-US"/>
        </a:p>
      </dgm:t>
    </dgm:pt>
    <dgm:pt modelId="{50A5D880-CC51-404B-852C-F67DDE7E44AB}" type="sibTrans" cxnId="{8A3452A1-B25D-40C9-8D12-F4757398B048}">
      <dgm:prSet/>
      <dgm:spPr/>
      <dgm:t>
        <a:bodyPr/>
        <a:lstStyle/>
        <a:p>
          <a:endParaRPr lang="en-US"/>
        </a:p>
      </dgm:t>
    </dgm:pt>
    <dgm:pt modelId="{545A850E-BC1C-46C7-BB37-40EF565BD0C5}">
      <dgm:prSet/>
      <dgm:spPr/>
      <dgm:t>
        <a:bodyPr/>
        <a:lstStyle/>
        <a:p>
          <a:r>
            <a:rPr lang="ro-RO"/>
            <a:t>Model arhitectural</a:t>
          </a:r>
          <a:endParaRPr lang="en-US"/>
        </a:p>
      </dgm:t>
    </dgm:pt>
    <dgm:pt modelId="{E719FBC0-EB06-45F4-AFB3-0C084FE2269A}" type="parTrans" cxnId="{1D3584D8-60C6-4ABD-A4C9-BFB7EB233093}">
      <dgm:prSet/>
      <dgm:spPr/>
      <dgm:t>
        <a:bodyPr/>
        <a:lstStyle/>
        <a:p>
          <a:endParaRPr lang="en-US"/>
        </a:p>
      </dgm:t>
    </dgm:pt>
    <dgm:pt modelId="{6B298B03-8C4D-42A2-B673-856F54DFC9D7}" type="sibTrans" cxnId="{1D3584D8-60C6-4ABD-A4C9-BFB7EB233093}">
      <dgm:prSet/>
      <dgm:spPr/>
      <dgm:t>
        <a:bodyPr/>
        <a:lstStyle/>
        <a:p>
          <a:endParaRPr lang="en-US"/>
        </a:p>
      </dgm:t>
    </dgm:pt>
    <dgm:pt modelId="{162AB059-317E-4028-B75A-86D050602E55}">
      <dgm:prSet/>
      <dgm:spPr/>
      <dgm:t>
        <a:bodyPr/>
        <a:lstStyle/>
        <a:p>
          <a:r>
            <a:rPr lang="ro-RO"/>
            <a:t>Tehnologii front-end</a:t>
          </a:r>
          <a:endParaRPr lang="en-US"/>
        </a:p>
      </dgm:t>
    </dgm:pt>
    <dgm:pt modelId="{E10FE70D-5C41-443C-85CD-8F32C7EE1C58}" type="parTrans" cxnId="{0FD7072A-91F0-4619-95F1-18551EC7CD16}">
      <dgm:prSet/>
      <dgm:spPr/>
      <dgm:t>
        <a:bodyPr/>
        <a:lstStyle/>
        <a:p>
          <a:endParaRPr lang="en-US"/>
        </a:p>
      </dgm:t>
    </dgm:pt>
    <dgm:pt modelId="{03E7BE5D-E3D9-4DEE-BBA4-FF4E43F0E6D7}" type="sibTrans" cxnId="{0FD7072A-91F0-4619-95F1-18551EC7CD16}">
      <dgm:prSet/>
      <dgm:spPr/>
      <dgm:t>
        <a:bodyPr/>
        <a:lstStyle/>
        <a:p>
          <a:endParaRPr lang="en-US"/>
        </a:p>
      </dgm:t>
    </dgm:pt>
    <dgm:pt modelId="{69BE08F7-F7C9-4BA5-AD42-DB8EC61E0C5B}" type="pres">
      <dgm:prSet presAssocID="{59C1260C-A565-4757-A971-CBB7626E55A4}" presName="matrix" presStyleCnt="0">
        <dgm:presLayoutVars>
          <dgm:chMax val="1"/>
          <dgm:dir/>
          <dgm:resizeHandles val="exact"/>
        </dgm:presLayoutVars>
      </dgm:prSet>
      <dgm:spPr/>
    </dgm:pt>
    <dgm:pt modelId="{D6D81DAA-3EBA-4EB7-86A4-6DB928FFDFC6}" type="pres">
      <dgm:prSet presAssocID="{59C1260C-A565-4757-A971-CBB7626E55A4}" presName="diamond" presStyleLbl="bgShp" presStyleIdx="0" presStyleCnt="1"/>
      <dgm:spPr/>
    </dgm:pt>
    <dgm:pt modelId="{5673EB10-EAC7-4E26-85E8-B1CCFF181793}" type="pres">
      <dgm:prSet presAssocID="{59C1260C-A565-4757-A971-CBB7626E55A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8693A9-8621-4E75-BE83-8FCFD7783A31}" type="pres">
      <dgm:prSet presAssocID="{59C1260C-A565-4757-A971-CBB7626E55A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655831-C825-4879-AF7B-E951BF90DDB2}" type="pres">
      <dgm:prSet presAssocID="{59C1260C-A565-4757-A971-CBB7626E55A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CA7263-7563-46F5-8A92-B5E253B9D6A1}" type="pres">
      <dgm:prSet presAssocID="{59C1260C-A565-4757-A971-CBB7626E55A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BEF021-9C35-46AF-A669-AF8BC4567A26}" type="presOf" srcId="{162AB059-317E-4028-B75A-86D050602E55}" destId="{64CA7263-7563-46F5-8A92-B5E253B9D6A1}" srcOrd="0" destOrd="0" presId="urn:microsoft.com/office/officeart/2005/8/layout/matrix3"/>
    <dgm:cxn modelId="{0FD7072A-91F0-4619-95F1-18551EC7CD16}" srcId="{59C1260C-A565-4757-A971-CBB7626E55A4}" destId="{162AB059-317E-4028-B75A-86D050602E55}" srcOrd="3" destOrd="0" parTransId="{E10FE70D-5C41-443C-85CD-8F32C7EE1C58}" sibTransId="{03E7BE5D-E3D9-4DEE-BBA4-FF4E43F0E6D7}"/>
    <dgm:cxn modelId="{2224502B-0D5C-4E92-9EB0-C6018AEC21B1}" type="presOf" srcId="{545A850E-BC1C-46C7-BB37-40EF565BD0C5}" destId="{8D655831-C825-4879-AF7B-E951BF90DDB2}" srcOrd="0" destOrd="0" presId="urn:microsoft.com/office/officeart/2005/8/layout/matrix3"/>
    <dgm:cxn modelId="{1DE3CD77-8DFC-40E8-AF06-A72BAD6D0D8F}" type="presOf" srcId="{59C1260C-A565-4757-A971-CBB7626E55A4}" destId="{69BE08F7-F7C9-4BA5-AD42-DB8EC61E0C5B}" srcOrd="0" destOrd="0" presId="urn:microsoft.com/office/officeart/2005/8/layout/matrix3"/>
    <dgm:cxn modelId="{2D0BDF8C-73F0-4EA6-8CA4-40B9C10A8A2F}" type="presOf" srcId="{87AD19C5-3A55-482E-9AA6-BCB4760B6275}" destId="{5673EB10-EAC7-4E26-85E8-B1CCFF181793}" srcOrd="0" destOrd="0" presId="urn:microsoft.com/office/officeart/2005/8/layout/matrix3"/>
    <dgm:cxn modelId="{AE061594-44BE-4CFC-8B59-D8DE9DF1D84D}" srcId="{59C1260C-A565-4757-A971-CBB7626E55A4}" destId="{87AD19C5-3A55-482E-9AA6-BCB4760B6275}" srcOrd="0" destOrd="0" parTransId="{52FE4C2D-1F95-43FD-8911-A0D90025AD83}" sibTransId="{9AB090C2-D100-47B7-993A-AC0818ED8E57}"/>
    <dgm:cxn modelId="{8A3452A1-B25D-40C9-8D12-F4757398B048}" srcId="{59C1260C-A565-4757-A971-CBB7626E55A4}" destId="{37888EC9-7B24-4D5E-877F-62626ADE8CFD}" srcOrd="1" destOrd="0" parTransId="{FE354706-51BC-4664-BDBB-92FBF69F7392}" sibTransId="{50A5D880-CC51-404B-852C-F67DDE7E44AB}"/>
    <dgm:cxn modelId="{382142D3-AADD-497A-AD0E-33CF6273772F}" type="presOf" srcId="{37888EC9-7B24-4D5E-877F-62626ADE8CFD}" destId="{868693A9-8621-4E75-BE83-8FCFD7783A31}" srcOrd="0" destOrd="0" presId="urn:microsoft.com/office/officeart/2005/8/layout/matrix3"/>
    <dgm:cxn modelId="{1D3584D8-60C6-4ABD-A4C9-BFB7EB233093}" srcId="{59C1260C-A565-4757-A971-CBB7626E55A4}" destId="{545A850E-BC1C-46C7-BB37-40EF565BD0C5}" srcOrd="2" destOrd="0" parTransId="{E719FBC0-EB06-45F4-AFB3-0C084FE2269A}" sibTransId="{6B298B03-8C4D-42A2-B673-856F54DFC9D7}"/>
    <dgm:cxn modelId="{C3D3B77B-3D03-4917-A81A-A0947EEBD487}" type="presParOf" srcId="{69BE08F7-F7C9-4BA5-AD42-DB8EC61E0C5B}" destId="{D6D81DAA-3EBA-4EB7-86A4-6DB928FFDFC6}" srcOrd="0" destOrd="0" presId="urn:microsoft.com/office/officeart/2005/8/layout/matrix3"/>
    <dgm:cxn modelId="{28E883E5-7D45-46C8-93F5-CDB3EC6B5873}" type="presParOf" srcId="{69BE08F7-F7C9-4BA5-AD42-DB8EC61E0C5B}" destId="{5673EB10-EAC7-4E26-85E8-B1CCFF181793}" srcOrd="1" destOrd="0" presId="urn:microsoft.com/office/officeart/2005/8/layout/matrix3"/>
    <dgm:cxn modelId="{C2AD1190-BB51-4846-A85B-5FAB90021A6D}" type="presParOf" srcId="{69BE08F7-F7C9-4BA5-AD42-DB8EC61E0C5B}" destId="{868693A9-8621-4E75-BE83-8FCFD7783A31}" srcOrd="2" destOrd="0" presId="urn:microsoft.com/office/officeart/2005/8/layout/matrix3"/>
    <dgm:cxn modelId="{2E98D634-D1D9-4199-9529-FE83524E6CEE}" type="presParOf" srcId="{69BE08F7-F7C9-4BA5-AD42-DB8EC61E0C5B}" destId="{8D655831-C825-4879-AF7B-E951BF90DDB2}" srcOrd="3" destOrd="0" presId="urn:microsoft.com/office/officeart/2005/8/layout/matrix3"/>
    <dgm:cxn modelId="{08D87D66-C487-476C-BDAD-4242D41E152B}" type="presParOf" srcId="{69BE08F7-F7C9-4BA5-AD42-DB8EC61E0C5B}" destId="{64CA7263-7563-46F5-8A92-B5E253B9D6A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316E7-803A-41A2-A6E3-82230A622D81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7AD152-36C2-4624-9248-995D515632A1}">
      <dgm:prSet/>
      <dgm:spPr/>
      <dgm:t>
        <a:bodyPr/>
        <a:lstStyle/>
        <a:p>
          <a:r>
            <a:rPr lang="ro-RO"/>
            <a:t>HTML</a:t>
          </a:r>
          <a:endParaRPr lang="en-US"/>
        </a:p>
      </dgm:t>
    </dgm:pt>
    <dgm:pt modelId="{3E051B9E-FCA9-40D0-8561-7153EC744793}" type="parTrans" cxnId="{EEE876C0-35EB-4863-91E1-B61D70DF78F3}">
      <dgm:prSet/>
      <dgm:spPr/>
      <dgm:t>
        <a:bodyPr/>
        <a:lstStyle/>
        <a:p>
          <a:endParaRPr lang="en-US"/>
        </a:p>
      </dgm:t>
    </dgm:pt>
    <dgm:pt modelId="{39E279B6-9D28-4EF3-B729-4E2B6CBBD04F}" type="sibTrans" cxnId="{EEE876C0-35EB-4863-91E1-B61D70DF78F3}">
      <dgm:prSet/>
      <dgm:spPr/>
      <dgm:t>
        <a:bodyPr/>
        <a:lstStyle/>
        <a:p>
          <a:endParaRPr lang="en-US"/>
        </a:p>
      </dgm:t>
    </dgm:pt>
    <dgm:pt modelId="{4D05F275-B973-4FAB-A8ED-06D75F75EE80}">
      <dgm:prSet/>
      <dgm:spPr/>
      <dgm:t>
        <a:bodyPr/>
        <a:lstStyle/>
        <a:p>
          <a:r>
            <a:rPr lang="ro-RO"/>
            <a:t>CSS</a:t>
          </a:r>
          <a:endParaRPr lang="en-US"/>
        </a:p>
      </dgm:t>
    </dgm:pt>
    <dgm:pt modelId="{25EE96F5-980C-4213-95EB-FE9F00737EBC}" type="parTrans" cxnId="{29470BEB-E0F6-48EC-AACB-BB7427A03881}">
      <dgm:prSet/>
      <dgm:spPr/>
      <dgm:t>
        <a:bodyPr/>
        <a:lstStyle/>
        <a:p>
          <a:endParaRPr lang="en-US"/>
        </a:p>
      </dgm:t>
    </dgm:pt>
    <dgm:pt modelId="{12C2CDC7-19B1-426D-9D5E-2E4A4683A85F}" type="sibTrans" cxnId="{29470BEB-E0F6-48EC-AACB-BB7427A03881}">
      <dgm:prSet/>
      <dgm:spPr/>
      <dgm:t>
        <a:bodyPr/>
        <a:lstStyle/>
        <a:p>
          <a:endParaRPr lang="en-US"/>
        </a:p>
      </dgm:t>
    </dgm:pt>
    <dgm:pt modelId="{48CC68C4-BB55-4D53-A179-E761ED9CB6EB}" type="pres">
      <dgm:prSet presAssocID="{6C3316E7-803A-41A2-A6E3-82230A622D81}" presName="cycle" presStyleCnt="0">
        <dgm:presLayoutVars>
          <dgm:dir/>
          <dgm:resizeHandles val="exact"/>
        </dgm:presLayoutVars>
      </dgm:prSet>
      <dgm:spPr/>
    </dgm:pt>
    <dgm:pt modelId="{09D71673-9E6A-44B8-8923-CB549ED7CA8B}" type="pres">
      <dgm:prSet presAssocID="{5E7AD152-36C2-4624-9248-995D515632A1}" presName="node" presStyleLbl="node1" presStyleIdx="0" presStyleCnt="2">
        <dgm:presLayoutVars>
          <dgm:bulletEnabled val="1"/>
        </dgm:presLayoutVars>
      </dgm:prSet>
      <dgm:spPr/>
    </dgm:pt>
    <dgm:pt modelId="{9A694E4E-7968-42C4-A3A0-6AC774ADED25}" type="pres">
      <dgm:prSet presAssocID="{5E7AD152-36C2-4624-9248-995D515632A1}" presName="spNode" presStyleCnt="0"/>
      <dgm:spPr/>
    </dgm:pt>
    <dgm:pt modelId="{F9B88C60-D7E6-47F5-B2CA-77C31BB316B2}" type="pres">
      <dgm:prSet presAssocID="{39E279B6-9D28-4EF3-B729-4E2B6CBBD04F}" presName="sibTrans" presStyleLbl="sibTrans1D1" presStyleIdx="0" presStyleCnt="2"/>
      <dgm:spPr/>
    </dgm:pt>
    <dgm:pt modelId="{BA57277C-8873-4DD0-8728-4DC7B31BBAAE}" type="pres">
      <dgm:prSet presAssocID="{4D05F275-B973-4FAB-A8ED-06D75F75EE80}" presName="node" presStyleLbl="node1" presStyleIdx="1" presStyleCnt="2">
        <dgm:presLayoutVars>
          <dgm:bulletEnabled val="1"/>
        </dgm:presLayoutVars>
      </dgm:prSet>
      <dgm:spPr/>
    </dgm:pt>
    <dgm:pt modelId="{698B830A-49F3-45DC-8A8A-535FD2560951}" type="pres">
      <dgm:prSet presAssocID="{4D05F275-B973-4FAB-A8ED-06D75F75EE80}" presName="spNode" presStyleCnt="0"/>
      <dgm:spPr/>
    </dgm:pt>
    <dgm:pt modelId="{8D634597-012D-4897-B838-2202B4E0CD98}" type="pres">
      <dgm:prSet presAssocID="{12C2CDC7-19B1-426D-9D5E-2E4A4683A85F}" presName="sibTrans" presStyleLbl="sibTrans1D1" presStyleIdx="1" presStyleCnt="2"/>
      <dgm:spPr/>
    </dgm:pt>
  </dgm:ptLst>
  <dgm:cxnLst>
    <dgm:cxn modelId="{B2AD7506-CBF1-43F4-A0ED-3B6C973157E3}" type="presOf" srcId="{5E7AD152-36C2-4624-9248-995D515632A1}" destId="{09D71673-9E6A-44B8-8923-CB549ED7CA8B}" srcOrd="0" destOrd="0" presId="urn:microsoft.com/office/officeart/2005/8/layout/cycle6"/>
    <dgm:cxn modelId="{82F88D06-0866-4693-B1B5-7D0076C32FDD}" type="presOf" srcId="{6C3316E7-803A-41A2-A6E3-82230A622D81}" destId="{48CC68C4-BB55-4D53-A179-E761ED9CB6EB}" srcOrd="0" destOrd="0" presId="urn:microsoft.com/office/officeart/2005/8/layout/cycle6"/>
    <dgm:cxn modelId="{3C5CE60C-B3EC-4A03-B4CC-5FF9B4FF35F2}" type="presOf" srcId="{39E279B6-9D28-4EF3-B729-4E2B6CBBD04F}" destId="{F9B88C60-D7E6-47F5-B2CA-77C31BB316B2}" srcOrd="0" destOrd="0" presId="urn:microsoft.com/office/officeart/2005/8/layout/cycle6"/>
    <dgm:cxn modelId="{52C4E816-E7E8-404A-A5AF-D1F4CEC42BE0}" type="presOf" srcId="{4D05F275-B973-4FAB-A8ED-06D75F75EE80}" destId="{BA57277C-8873-4DD0-8728-4DC7B31BBAAE}" srcOrd="0" destOrd="0" presId="urn:microsoft.com/office/officeart/2005/8/layout/cycle6"/>
    <dgm:cxn modelId="{1071E43B-837A-4A1C-8B75-28B383D124A6}" type="presOf" srcId="{12C2CDC7-19B1-426D-9D5E-2E4A4683A85F}" destId="{8D634597-012D-4897-B838-2202B4E0CD98}" srcOrd="0" destOrd="0" presId="urn:microsoft.com/office/officeart/2005/8/layout/cycle6"/>
    <dgm:cxn modelId="{EEE876C0-35EB-4863-91E1-B61D70DF78F3}" srcId="{6C3316E7-803A-41A2-A6E3-82230A622D81}" destId="{5E7AD152-36C2-4624-9248-995D515632A1}" srcOrd="0" destOrd="0" parTransId="{3E051B9E-FCA9-40D0-8561-7153EC744793}" sibTransId="{39E279B6-9D28-4EF3-B729-4E2B6CBBD04F}"/>
    <dgm:cxn modelId="{29470BEB-E0F6-48EC-AACB-BB7427A03881}" srcId="{6C3316E7-803A-41A2-A6E3-82230A622D81}" destId="{4D05F275-B973-4FAB-A8ED-06D75F75EE80}" srcOrd="1" destOrd="0" parTransId="{25EE96F5-980C-4213-95EB-FE9F00737EBC}" sibTransId="{12C2CDC7-19B1-426D-9D5E-2E4A4683A85F}"/>
    <dgm:cxn modelId="{6D506A0C-EBD4-48F1-96F6-DB119FAD36BC}" type="presParOf" srcId="{48CC68C4-BB55-4D53-A179-E761ED9CB6EB}" destId="{09D71673-9E6A-44B8-8923-CB549ED7CA8B}" srcOrd="0" destOrd="0" presId="urn:microsoft.com/office/officeart/2005/8/layout/cycle6"/>
    <dgm:cxn modelId="{06031962-CBAE-44DF-AFBA-0E7197678E90}" type="presParOf" srcId="{48CC68C4-BB55-4D53-A179-E761ED9CB6EB}" destId="{9A694E4E-7968-42C4-A3A0-6AC774ADED25}" srcOrd="1" destOrd="0" presId="urn:microsoft.com/office/officeart/2005/8/layout/cycle6"/>
    <dgm:cxn modelId="{E449451A-848B-40ED-A798-4EF484C96565}" type="presParOf" srcId="{48CC68C4-BB55-4D53-A179-E761ED9CB6EB}" destId="{F9B88C60-D7E6-47F5-B2CA-77C31BB316B2}" srcOrd="2" destOrd="0" presId="urn:microsoft.com/office/officeart/2005/8/layout/cycle6"/>
    <dgm:cxn modelId="{F4EC53AE-9DAD-434F-9271-05794F0266B9}" type="presParOf" srcId="{48CC68C4-BB55-4D53-A179-E761ED9CB6EB}" destId="{BA57277C-8873-4DD0-8728-4DC7B31BBAAE}" srcOrd="3" destOrd="0" presId="urn:microsoft.com/office/officeart/2005/8/layout/cycle6"/>
    <dgm:cxn modelId="{2515FE49-9067-4DE7-8024-B04CE345E379}" type="presParOf" srcId="{48CC68C4-BB55-4D53-A179-E761ED9CB6EB}" destId="{698B830A-49F3-45DC-8A8A-535FD2560951}" srcOrd="4" destOrd="0" presId="urn:microsoft.com/office/officeart/2005/8/layout/cycle6"/>
    <dgm:cxn modelId="{CDB0AD91-9728-4043-B72C-EBFF8785FCC0}" type="presParOf" srcId="{48CC68C4-BB55-4D53-A179-E761ED9CB6EB}" destId="{8D634597-012D-4897-B838-2202B4E0CD9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EA778-5690-4B34-B311-13E343134D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820A1D-7C41-41D4-9934-321D840C4930}">
      <dgm:prSet/>
      <dgm:spPr/>
      <dgm:t>
        <a:bodyPr/>
        <a:lstStyle/>
        <a:p>
          <a:r>
            <a:rPr lang="ro-RO"/>
            <a:t>Crearea directoarelor</a:t>
          </a:r>
          <a:endParaRPr lang="en-US"/>
        </a:p>
      </dgm:t>
    </dgm:pt>
    <dgm:pt modelId="{69F91DFC-D296-4734-B741-8C4585CC6FA6}" type="parTrans" cxnId="{79A01C60-ED65-4743-914D-D8AA0BD12748}">
      <dgm:prSet/>
      <dgm:spPr/>
      <dgm:t>
        <a:bodyPr/>
        <a:lstStyle/>
        <a:p>
          <a:endParaRPr lang="en-US"/>
        </a:p>
      </dgm:t>
    </dgm:pt>
    <dgm:pt modelId="{54003DE9-5452-410E-8CD2-6D6A3E6D92B2}" type="sibTrans" cxnId="{79A01C60-ED65-4743-914D-D8AA0BD12748}">
      <dgm:prSet/>
      <dgm:spPr/>
      <dgm:t>
        <a:bodyPr/>
        <a:lstStyle/>
        <a:p>
          <a:endParaRPr lang="en-US"/>
        </a:p>
      </dgm:t>
    </dgm:pt>
    <dgm:pt modelId="{46C18514-8AF8-4BCA-839F-BD49298B9810}">
      <dgm:prSet/>
      <dgm:spPr/>
      <dgm:t>
        <a:bodyPr/>
        <a:lstStyle/>
        <a:p>
          <a:r>
            <a:rPr lang="ro-RO"/>
            <a:t>Încărcare fișiere</a:t>
          </a:r>
          <a:endParaRPr lang="en-US"/>
        </a:p>
      </dgm:t>
    </dgm:pt>
    <dgm:pt modelId="{3837DA9C-7365-41BF-BEE1-D6314FA9A1ED}" type="parTrans" cxnId="{A7875A61-0A4C-408B-8107-7606223E1BD6}">
      <dgm:prSet/>
      <dgm:spPr/>
      <dgm:t>
        <a:bodyPr/>
        <a:lstStyle/>
        <a:p>
          <a:endParaRPr lang="en-US"/>
        </a:p>
      </dgm:t>
    </dgm:pt>
    <dgm:pt modelId="{D8BA0607-3E0E-4FAA-8BC1-5B2CB15B94E5}" type="sibTrans" cxnId="{A7875A61-0A4C-408B-8107-7606223E1BD6}">
      <dgm:prSet/>
      <dgm:spPr/>
      <dgm:t>
        <a:bodyPr/>
        <a:lstStyle/>
        <a:p>
          <a:endParaRPr lang="en-US"/>
        </a:p>
      </dgm:t>
    </dgm:pt>
    <dgm:pt modelId="{F2AB2391-03F2-43CA-9621-D936CC0FE0E9}">
      <dgm:prSet/>
      <dgm:spPr/>
      <dgm:t>
        <a:bodyPr/>
        <a:lstStyle/>
        <a:p>
          <a:r>
            <a:rPr lang="ro-RO"/>
            <a:t>Descărcare fișiere</a:t>
          </a:r>
          <a:endParaRPr lang="en-US"/>
        </a:p>
      </dgm:t>
    </dgm:pt>
    <dgm:pt modelId="{1F0F9973-B67F-4288-A5DA-EB060D34E495}" type="parTrans" cxnId="{F31CC325-534D-456B-BE8C-1C51E3614A16}">
      <dgm:prSet/>
      <dgm:spPr/>
      <dgm:t>
        <a:bodyPr/>
        <a:lstStyle/>
        <a:p>
          <a:endParaRPr lang="en-US"/>
        </a:p>
      </dgm:t>
    </dgm:pt>
    <dgm:pt modelId="{0312BA9D-8A66-4411-89EB-D57BE1DB4E39}" type="sibTrans" cxnId="{F31CC325-534D-456B-BE8C-1C51E3614A16}">
      <dgm:prSet/>
      <dgm:spPr/>
      <dgm:t>
        <a:bodyPr/>
        <a:lstStyle/>
        <a:p>
          <a:endParaRPr lang="en-US"/>
        </a:p>
      </dgm:t>
    </dgm:pt>
    <dgm:pt modelId="{832A0584-14E6-4D01-A6A2-7B7DAB7CC1D0}" type="pres">
      <dgm:prSet presAssocID="{A20EA778-5690-4B34-B311-13E343134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E5EDD-2D96-4D52-B0A3-FF3B0BFF6114}" type="pres">
      <dgm:prSet presAssocID="{AA820A1D-7C41-41D4-9934-321D840C4930}" presName="hierRoot1" presStyleCnt="0"/>
      <dgm:spPr/>
    </dgm:pt>
    <dgm:pt modelId="{CB8C3011-285F-4386-8EEE-1B3C8041DEA2}" type="pres">
      <dgm:prSet presAssocID="{AA820A1D-7C41-41D4-9934-321D840C4930}" presName="composite" presStyleCnt="0"/>
      <dgm:spPr/>
    </dgm:pt>
    <dgm:pt modelId="{F228ADF1-2948-4892-93E8-5182AA86C87C}" type="pres">
      <dgm:prSet presAssocID="{AA820A1D-7C41-41D4-9934-321D840C4930}" presName="background" presStyleLbl="node0" presStyleIdx="0" presStyleCnt="3"/>
      <dgm:spPr/>
    </dgm:pt>
    <dgm:pt modelId="{EC3DA156-DDAF-459B-BD64-AB6988021ACB}" type="pres">
      <dgm:prSet presAssocID="{AA820A1D-7C41-41D4-9934-321D840C4930}" presName="text" presStyleLbl="fgAcc0" presStyleIdx="0" presStyleCnt="3">
        <dgm:presLayoutVars>
          <dgm:chPref val="3"/>
        </dgm:presLayoutVars>
      </dgm:prSet>
      <dgm:spPr/>
    </dgm:pt>
    <dgm:pt modelId="{9A9D2C2E-FB96-470C-984D-069C70F43109}" type="pres">
      <dgm:prSet presAssocID="{AA820A1D-7C41-41D4-9934-321D840C4930}" presName="hierChild2" presStyleCnt="0"/>
      <dgm:spPr/>
    </dgm:pt>
    <dgm:pt modelId="{19D74DCA-EEB7-41DF-A89E-4FAA84BF9AF6}" type="pres">
      <dgm:prSet presAssocID="{46C18514-8AF8-4BCA-839F-BD49298B9810}" presName="hierRoot1" presStyleCnt="0"/>
      <dgm:spPr/>
    </dgm:pt>
    <dgm:pt modelId="{FEF27851-43D4-4396-91E7-61BA72668C30}" type="pres">
      <dgm:prSet presAssocID="{46C18514-8AF8-4BCA-839F-BD49298B9810}" presName="composite" presStyleCnt="0"/>
      <dgm:spPr/>
    </dgm:pt>
    <dgm:pt modelId="{02AB5B7F-D667-47FF-A0F8-F37F3BD5E1A2}" type="pres">
      <dgm:prSet presAssocID="{46C18514-8AF8-4BCA-839F-BD49298B9810}" presName="background" presStyleLbl="node0" presStyleIdx="1" presStyleCnt="3"/>
      <dgm:spPr/>
    </dgm:pt>
    <dgm:pt modelId="{499BE53B-8608-4FBF-BF44-4C966A265A60}" type="pres">
      <dgm:prSet presAssocID="{46C18514-8AF8-4BCA-839F-BD49298B9810}" presName="text" presStyleLbl="fgAcc0" presStyleIdx="1" presStyleCnt="3">
        <dgm:presLayoutVars>
          <dgm:chPref val="3"/>
        </dgm:presLayoutVars>
      </dgm:prSet>
      <dgm:spPr/>
    </dgm:pt>
    <dgm:pt modelId="{2791338F-9ECD-4BE0-B33E-FE387C4BC344}" type="pres">
      <dgm:prSet presAssocID="{46C18514-8AF8-4BCA-839F-BD49298B9810}" presName="hierChild2" presStyleCnt="0"/>
      <dgm:spPr/>
    </dgm:pt>
    <dgm:pt modelId="{631306E0-BF27-4CD4-937C-14F9E460449A}" type="pres">
      <dgm:prSet presAssocID="{F2AB2391-03F2-43CA-9621-D936CC0FE0E9}" presName="hierRoot1" presStyleCnt="0"/>
      <dgm:spPr/>
    </dgm:pt>
    <dgm:pt modelId="{B3F8C289-BF0D-427B-8488-A3B939A30345}" type="pres">
      <dgm:prSet presAssocID="{F2AB2391-03F2-43CA-9621-D936CC0FE0E9}" presName="composite" presStyleCnt="0"/>
      <dgm:spPr/>
    </dgm:pt>
    <dgm:pt modelId="{C0C7DA08-5540-4C4F-9884-4E9D6F49B027}" type="pres">
      <dgm:prSet presAssocID="{F2AB2391-03F2-43CA-9621-D936CC0FE0E9}" presName="background" presStyleLbl="node0" presStyleIdx="2" presStyleCnt="3"/>
      <dgm:spPr/>
    </dgm:pt>
    <dgm:pt modelId="{D505442D-796D-4303-B98F-08BC65E2D028}" type="pres">
      <dgm:prSet presAssocID="{F2AB2391-03F2-43CA-9621-D936CC0FE0E9}" presName="text" presStyleLbl="fgAcc0" presStyleIdx="2" presStyleCnt="3">
        <dgm:presLayoutVars>
          <dgm:chPref val="3"/>
        </dgm:presLayoutVars>
      </dgm:prSet>
      <dgm:spPr/>
    </dgm:pt>
    <dgm:pt modelId="{8A34B8FC-049D-4B9C-9666-8A80652CF6A6}" type="pres">
      <dgm:prSet presAssocID="{F2AB2391-03F2-43CA-9621-D936CC0FE0E9}" presName="hierChild2" presStyleCnt="0"/>
      <dgm:spPr/>
    </dgm:pt>
  </dgm:ptLst>
  <dgm:cxnLst>
    <dgm:cxn modelId="{F31CC325-534D-456B-BE8C-1C51E3614A16}" srcId="{A20EA778-5690-4B34-B311-13E343134D8D}" destId="{F2AB2391-03F2-43CA-9621-D936CC0FE0E9}" srcOrd="2" destOrd="0" parTransId="{1F0F9973-B67F-4288-A5DA-EB060D34E495}" sibTransId="{0312BA9D-8A66-4411-89EB-D57BE1DB4E39}"/>
    <dgm:cxn modelId="{79A01C60-ED65-4743-914D-D8AA0BD12748}" srcId="{A20EA778-5690-4B34-B311-13E343134D8D}" destId="{AA820A1D-7C41-41D4-9934-321D840C4930}" srcOrd="0" destOrd="0" parTransId="{69F91DFC-D296-4734-B741-8C4585CC6FA6}" sibTransId="{54003DE9-5452-410E-8CD2-6D6A3E6D92B2}"/>
    <dgm:cxn modelId="{A7875A61-0A4C-408B-8107-7606223E1BD6}" srcId="{A20EA778-5690-4B34-B311-13E343134D8D}" destId="{46C18514-8AF8-4BCA-839F-BD49298B9810}" srcOrd="1" destOrd="0" parTransId="{3837DA9C-7365-41BF-BEE1-D6314FA9A1ED}" sibTransId="{D8BA0607-3E0E-4FAA-8BC1-5B2CB15B94E5}"/>
    <dgm:cxn modelId="{72FC134B-C8EA-4822-883A-7969D827D094}" type="presOf" srcId="{AA820A1D-7C41-41D4-9934-321D840C4930}" destId="{EC3DA156-DDAF-459B-BD64-AB6988021ACB}" srcOrd="0" destOrd="0" presId="urn:microsoft.com/office/officeart/2005/8/layout/hierarchy1"/>
    <dgm:cxn modelId="{68BAF9AE-F8F0-4950-9CF8-525073C188D0}" type="presOf" srcId="{46C18514-8AF8-4BCA-839F-BD49298B9810}" destId="{499BE53B-8608-4FBF-BF44-4C966A265A60}" srcOrd="0" destOrd="0" presId="urn:microsoft.com/office/officeart/2005/8/layout/hierarchy1"/>
    <dgm:cxn modelId="{B04A31C7-008A-4AB0-9348-3A0C6EE15F78}" type="presOf" srcId="{F2AB2391-03F2-43CA-9621-D936CC0FE0E9}" destId="{D505442D-796D-4303-B98F-08BC65E2D028}" srcOrd="0" destOrd="0" presId="urn:microsoft.com/office/officeart/2005/8/layout/hierarchy1"/>
    <dgm:cxn modelId="{6B2836F9-5F40-4622-8268-6D7BE57AA3C9}" type="presOf" srcId="{A20EA778-5690-4B34-B311-13E343134D8D}" destId="{832A0584-14E6-4D01-A6A2-7B7DAB7CC1D0}" srcOrd="0" destOrd="0" presId="urn:microsoft.com/office/officeart/2005/8/layout/hierarchy1"/>
    <dgm:cxn modelId="{96B0F0A0-0FD4-4E80-8EA0-871F2F24ADAF}" type="presParOf" srcId="{832A0584-14E6-4D01-A6A2-7B7DAB7CC1D0}" destId="{344E5EDD-2D96-4D52-B0A3-FF3B0BFF6114}" srcOrd="0" destOrd="0" presId="urn:microsoft.com/office/officeart/2005/8/layout/hierarchy1"/>
    <dgm:cxn modelId="{4A476EB4-E8E8-4260-9AC0-DAC659A5E347}" type="presParOf" srcId="{344E5EDD-2D96-4D52-B0A3-FF3B0BFF6114}" destId="{CB8C3011-285F-4386-8EEE-1B3C8041DEA2}" srcOrd="0" destOrd="0" presId="urn:microsoft.com/office/officeart/2005/8/layout/hierarchy1"/>
    <dgm:cxn modelId="{63EEBB5B-126E-4C5A-AABF-39B52A7F6469}" type="presParOf" srcId="{CB8C3011-285F-4386-8EEE-1B3C8041DEA2}" destId="{F228ADF1-2948-4892-93E8-5182AA86C87C}" srcOrd="0" destOrd="0" presId="urn:microsoft.com/office/officeart/2005/8/layout/hierarchy1"/>
    <dgm:cxn modelId="{581DE4C3-BD12-4BDC-8880-A86FAB4D1184}" type="presParOf" srcId="{CB8C3011-285F-4386-8EEE-1B3C8041DEA2}" destId="{EC3DA156-DDAF-459B-BD64-AB6988021ACB}" srcOrd="1" destOrd="0" presId="urn:microsoft.com/office/officeart/2005/8/layout/hierarchy1"/>
    <dgm:cxn modelId="{6E48684E-5DFE-4F70-856C-4668E547FFD1}" type="presParOf" srcId="{344E5EDD-2D96-4D52-B0A3-FF3B0BFF6114}" destId="{9A9D2C2E-FB96-470C-984D-069C70F43109}" srcOrd="1" destOrd="0" presId="urn:microsoft.com/office/officeart/2005/8/layout/hierarchy1"/>
    <dgm:cxn modelId="{291DFDEA-C8CF-4CCF-8F2B-406EC96AB827}" type="presParOf" srcId="{832A0584-14E6-4D01-A6A2-7B7DAB7CC1D0}" destId="{19D74DCA-EEB7-41DF-A89E-4FAA84BF9AF6}" srcOrd="1" destOrd="0" presId="urn:microsoft.com/office/officeart/2005/8/layout/hierarchy1"/>
    <dgm:cxn modelId="{D6BCB9A4-CAF2-4F22-8DD1-B1CCE00E999E}" type="presParOf" srcId="{19D74DCA-EEB7-41DF-A89E-4FAA84BF9AF6}" destId="{FEF27851-43D4-4396-91E7-61BA72668C30}" srcOrd="0" destOrd="0" presId="urn:microsoft.com/office/officeart/2005/8/layout/hierarchy1"/>
    <dgm:cxn modelId="{A9042404-1B87-4CB8-B7C4-009C41BC7B40}" type="presParOf" srcId="{FEF27851-43D4-4396-91E7-61BA72668C30}" destId="{02AB5B7F-D667-47FF-A0F8-F37F3BD5E1A2}" srcOrd="0" destOrd="0" presId="urn:microsoft.com/office/officeart/2005/8/layout/hierarchy1"/>
    <dgm:cxn modelId="{C020CD6F-D669-4C68-927E-8BB7ACD3ECA3}" type="presParOf" srcId="{FEF27851-43D4-4396-91E7-61BA72668C30}" destId="{499BE53B-8608-4FBF-BF44-4C966A265A60}" srcOrd="1" destOrd="0" presId="urn:microsoft.com/office/officeart/2005/8/layout/hierarchy1"/>
    <dgm:cxn modelId="{D86FD871-14C4-4790-A997-9D1A01207F8B}" type="presParOf" srcId="{19D74DCA-EEB7-41DF-A89E-4FAA84BF9AF6}" destId="{2791338F-9ECD-4BE0-B33E-FE387C4BC344}" srcOrd="1" destOrd="0" presId="urn:microsoft.com/office/officeart/2005/8/layout/hierarchy1"/>
    <dgm:cxn modelId="{022E0A26-6FEE-4FA9-A22C-4CE9EFA3B045}" type="presParOf" srcId="{832A0584-14E6-4D01-A6A2-7B7DAB7CC1D0}" destId="{631306E0-BF27-4CD4-937C-14F9E460449A}" srcOrd="2" destOrd="0" presId="urn:microsoft.com/office/officeart/2005/8/layout/hierarchy1"/>
    <dgm:cxn modelId="{0C169645-5ADE-4DFC-9BAD-2868C4514E9F}" type="presParOf" srcId="{631306E0-BF27-4CD4-937C-14F9E460449A}" destId="{B3F8C289-BF0D-427B-8488-A3B939A30345}" srcOrd="0" destOrd="0" presId="urn:microsoft.com/office/officeart/2005/8/layout/hierarchy1"/>
    <dgm:cxn modelId="{7B34A786-7D41-4321-8FD0-0F84955FBA22}" type="presParOf" srcId="{B3F8C289-BF0D-427B-8488-A3B939A30345}" destId="{C0C7DA08-5540-4C4F-9884-4E9D6F49B027}" srcOrd="0" destOrd="0" presId="urn:microsoft.com/office/officeart/2005/8/layout/hierarchy1"/>
    <dgm:cxn modelId="{156EAAA0-E9D4-4039-B0C1-AE282EB8407C}" type="presParOf" srcId="{B3F8C289-BF0D-427B-8488-A3B939A30345}" destId="{D505442D-796D-4303-B98F-08BC65E2D028}" srcOrd="1" destOrd="0" presId="urn:microsoft.com/office/officeart/2005/8/layout/hierarchy1"/>
    <dgm:cxn modelId="{8F691071-B6DE-4A2E-8C7B-5164F225D711}" type="presParOf" srcId="{631306E0-BF27-4CD4-937C-14F9E460449A}" destId="{8A34B8FC-049D-4B9C-9666-8A80652CF6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C058EF-DA90-4360-8AB9-D30F62A53BF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064300-7F7B-419D-BCAD-A23755482485}">
      <dgm:prSet/>
      <dgm:spPr/>
      <dgm:t>
        <a:bodyPr/>
        <a:lstStyle/>
        <a:p>
          <a:r>
            <a:rPr lang="ro-RO"/>
            <a:t>Obiectivul propus</a:t>
          </a:r>
          <a:endParaRPr lang="en-US"/>
        </a:p>
      </dgm:t>
    </dgm:pt>
    <dgm:pt modelId="{B48EB0A2-DC48-4ACF-8C13-550BE770EBFB}" type="parTrans" cxnId="{F9430000-C678-44AE-BA3D-5A463829BBAC}">
      <dgm:prSet/>
      <dgm:spPr/>
      <dgm:t>
        <a:bodyPr/>
        <a:lstStyle/>
        <a:p>
          <a:endParaRPr lang="en-US"/>
        </a:p>
      </dgm:t>
    </dgm:pt>
    <dgm:pt modelId="{3CE9095F-9839-489B-9E75-229A72C7FF14}" type="sibTrans" cxnId="{F9430000-C678-44AE-BA3D-5A463829BBAC}">
      <dgm:prSet/>
      <dgm:spPr/>
      <dgm:t>
        <a:bodyPr/>
        <a:lstStyle/>
        <a:p>
          <a:endParaRPr lang="en-US"/>
        </a:p>
      </dgm:t>
    </dgm:pt>
    <dgm:pt modelId="{9B1A4D20-1AF0-4276-9B38-76714D81C5FC}">
      <dgm:prSet/>
      <dgm:spPr/>
      <dgm:t>
        <a:bodyPr/>
        <a:lstStyle/>
        <a:p>
          <a:r>
            <a:rPr lang="ro-RO"/>
            <a:t>Dezvoltări ulterioare</a:t>
          </a:r>
          <a:endParaRPr lang="en-US"/>
        </a:p>
      </dgm:t>
    </dgm:pt>
    <dgm:pt modelId="{3A7E5358-B6A0-4302-9CB6-B2194F01C507}" type="parTrans" cxnId="{B9BDAA55-C6EF-4899-A22B-AF570E1AF60F}">
      <dgm:prSet/>
      <dgm:spPr/>
      <dgm:t>
        <a:bodyPr/>
        <a:lstStyle/>
        <a:p>
          <a:endParaRPr lang="en-US"/>
        </a:p>
      </dgm:t>
    </dgm:pt>
    <dgm:pt modelId="{FE19C5C1-6BEC-4003-90E3-C09888FB6B78}" type="sibTrans" cxnId="{B9BDAA55-C6EF-4899-A22B-AF570E1AF60F}">
      <dgm:prSet/>
      <dgm:spPr/>
      <dgm:t>
        <a:bodyPr/>
        <a:lstStyle/>
        <a:p>
          <a:endParaRPr lang="en-US"/>
        </a:p>
      </dgm:t>
    </dgm:pt>
    <dgm:pt modelId="{ED510312-F0D3-40FE-B644-23C07E9F49D1}" type="pres">
      <dgm:prSet presAssocID="{52C058EF-DA90-4360-8AB9-D30F62A53BF9}" presName="diagram" presStyleCnt="0">
        <dgm:presLayoutVars>
          <dgm:dir/>
          <dgm:resizeHandles val="exact"/>
        </dgm:presLayoutVars>
      </dgm:prSet>
      <dgm:spPr/>
    </dgm:pt>
    <dgm:pt modelId="{BA4793D9-F12F-4731-B332-2790442D89B8}" type="pres">
      <dgm:prSet presAssocID="{99064300-7F7B-419D-BCAD-A23755482485}" presName="node" presStyleLbl="node1" presStyleIdx="0" presStyleCnt="2">
        <dgm:presLayoutVars>
          <dgm:bulletEnabled val="1"/>
        </dgm:presLayoutVars>
      </dgm:prSet>
      <dgm:spPr/>
    </dgm:pt>
    <dgm:pt modelId="{79656EA5-7D51-4B26-A7E7-4A0A5D27A711}" type="pres">
      <dgm:prSet presAssocID="{3CE9095F-9839-489B-9E75-229A72C7FF14}" presName="sibTrans" presStyleCnt="0"/>
      <dgm:spPr/>
    </dgm:pt>
    <dgm:pt modelId="{C4CDA5A0-1056-4B7B-9CDE-42D9500A4BA0}" type="pres">
      <dgm:prSet presAssocID="{9B1A4D20-1AF0-4276-9B38-76714D81C5FC}" presName="node" presStyleLbl="node1" presStyleIdx="1" presStyleCnt="2">
        <dgm:presLayoutVars>
          <dgm:bulletEnabled val="1"/>
        </dgm:presLayoutVars>
      </dgm:prSet>
      <dgm:spPr/>
    </dgm:pt>
  </dgm:ptLst>
  <dgm:cxnLst>
    <dgm:cxn modelId="{F9430000-C678-44AE-BA3D-5A463829BBAC}" srcId="{52C058EF-DA90-4360-8AB9-D30F62A53BF9}" destId="{99064300-7F7B-419D-BCAD-A23755482485}" srcOrd="0" destOrd="0" parTransId="{B48EB0A2-DC48-4ACF-8C13-550BE770EBFB}" sibTransId="{3CE9095F-9839-489B-9E75-229A72C7FF14}"/>
    <dgm:cxn modelId="{5AB8D818-0D52-425B-A2ED-41C7DD86A762}" type="presOf" srcId="{52C058EF-DA90-4360-8AB9-D30F62A53BF9}" destId="{ED510312-F0D3-40FE-B644-23C07E9F49D1}" srcOrd="0" destOrd="0" presId="urn:microsoft.com/office/officeart/2005/8/layout/default"/>
    <dgm:cxn modelId="{B9BDAA55-C6EF-4899-A22B-AF570E1AF60F}" srcId="{52C058EF-DA90-4360-8AB9-D30F62A53BF9}" destId="{9B1A4D20-1AF0-4276-9B38-76714D81C5FC}" srcOrd="1" destOrd="0" parTransId="{3A7E5358-B6A0-4302-9CB6-B2194F01C507}" sibTransId="{FE19C5C1-6BEC-4003-90E3-C09888FB6B78}"/>
    <dgm:cxn modelId="{8CF9B7C1-BF1A-4182-A4FD-779DAAEC84D7}" type="presOf" srcId="{99064300-7F7B-419D-BCAD-A23755482485}" destId="{BA4793D9-F12F-4731-B332-2790442D89B8}" srcOrd="0" destOrd="0" presId="urn:microsoft.com/office/officeart/2005/8/layout/default"/>
    <dgm:cxn modelId="{328106F4-2DD1-4F8F-A892-A400E3B947F4}" type="presOf" srcId="{9B1A4D20-1AF0-4276-9B38-76714D81C5FC}" destId="{C4CDA5A0-1056-4B7B-9CDE-42D9500A4BA0}" srcOrd="0" destOrd="0" presId="urn:microsoft.com/office/officeart/2005/8/layout/default"/>
    <dgm:cxn modelId="{B90E626B-E639-4BE2-B948-883833037EA3}" type="presParOf" srcId="{ED510312-F0D3-40FE-B644-23C07E9F49D1}" destId="{BA4793D9-F12F-4731-B332-2790442D89B8}" srcOrd="0" destOrd="0" presId="urn:microsoft.com/office/officeart/2005/8/layout/default"/>
    <dgm:cxn modelId="{89925673-0A74-4404-9C20-BDD47D3C4A9A}" type="presParOf" srcId="{ED510312-F0D3-40FE-B644-23C07E9F49D1}" destId="{79656EA5-7D51-4B26-A7E7-4A0A5D27A711}" srcOrd="1" destOrd="0" presId="urn:microsoft.com/office/officeart/2005/8/layout/default"/>
    <dgm:cxn modelId="{16146A39-3435-40BB-9E56-BC052736B5DC}" type="presParOf" srcId="{ED510312-F0D3-40FE-B644-23C07E9F49D1}" destId="{C4CDA5A0-1056-4B7B-9CDE-42D9500A4BA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1D607-597D-4806-A3F4-566783DF416A}">
      <dsp:nvSpPr>
        <dsp:cNvPr id="0" name=""/>
        <dsp:cNvSpPr/>
      </dsp:nvSpPr>
      <dsp:spPr>
        <a:xfrm>
          <a:off x="0" y="64611"/>
          <a:ext cx="679767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/>
            <a:t>Introducere</a:t>
          </a:r>
          <a:endParaRPr lang="en-US" sz="4200" kern="1200"/>
        </a:p>
      </dsp:txBody>
      <dsp:txXfrm>
        <a:off x="49176" y="113787"/>
        <a:ext cx="6699323" cy="909018"/>
      </dsp:txXfrm>
    </dsp:sp>
    <dsp:sp modelId="{557C85E8-A880-463E-9A9B-73C3FE8272C5}">
      <dsp:nvSpPr>
        <dsp:cNvPr id="0" name=""/>
        <dsp:cNvSpPr/>
      </dsp:nvSpPr>
      <dsp:spPr>
        <a:xfrm>
          <a:off x="0" y="1192941"/>
          <a:ext cx="6797675" cy="1007370"/>
        </a:xfrm>
        <a:prstGeom prst="roundRect">
          <a:avLst/>
        </a:prstGeom>
        <a:solidFill>
          <a:schemeClr val="accent2">
            <a:hueOff val="-361550"/>
            <a:satOff val="-2481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/>
            <a:t>Tehnologii utilizate</a:t>
          </a:r>
          <a:endParaRPr lang="en-US" sz="4200" kern="1200"/>
        </a:p>
      </dsp:txBody>
      <dsp:txXfrm>
        <a:off x="49176" y="1242117"/>
        <a:ext cx="6699323" cy="909018"/>
      </dsp:txXfrm>
    </dsp:sp>
    <dsp:sp modelId="{2BDF7CFF-CB78-477D-8886-51D44597D378}">
      <dsp:nvSpPr>
        <dsp:cNvPr id="0" name=""/>
        <dsp:cNvSpPr/>
      </dsp:nvSpPr>
      <dsp:spPr>
        <a:xfrm>
          <a:off x="0" y="2321271"/>
          <a:ext cx="6797675" cy="100737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/>
            <a:t>Proiectarea aplicației</a:t>
          </a:r>
          <a:endParaRPr lang="en-US" sz="4200" kern="1200"/>
        </a:p>
      </dsp:txBody>
      <dsp:txXfrm>
        <a:off x="49176" y="2370447"/>
        <a:ext cx="6699323" cy="909018"/>
      </dsp:txXfrm>
    </dsp:sp>
    <dsp:sp modelId="{C219DEBC-0B9C-42D2-A744-408F4373E899}">
      <dsp:nvSpPr>
        <dsp:cNvPr id="0" name=""/>
        <dsp:cNvSpPr/>
      </dsp:nvSpPr>
      <dsp:spPr>
        <a:xfrm>
          <a:off x="0" y="3449601"/>
          <a:ext cx="6797675" cy="1007370"/>
        </a:xfrm>
        <a:prstGeom prst="roundRect">
          <a:avLst/>
        </a:prstGeom>
        <a:solidFill>
          <a:schemeClr val="accent2">
            <a:hueOff val="-1084650"/>
            <a:satOff val="-7443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/>
            <a:t>Funcționalități</a:t>
          </a:r>
          <a:endParaRPr lang="en-US" sz="4200" kern="1200"/>
        </a:p>
      </dsp:txBody>
      <dsp:txXfrm>
        <a:off x="49176" y="3498777"/>
        <a:ext cx="6699323" cy="909018"/>
      </dsp:txXfrm>
    </dsp:sp>
    <dsp:sp modelId="{06B654A8-B4D8-4D40-B858-65146AA151D3}">
      <dsp:nvSpPr>
        <dsp:cNvPr id="0" name=""/>
        <dsp:cNvSpPr/>
      </dsp:nvSpPr>
      <dsp:spPr>
        <a:xfrm>
          <a:off x="0" y="4577931"/>
          <a:ext cx="6797675" cy="100737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/>
            <a:t>Concluzii</a:t>
          </a:r>
          <a:endParaRPr lang="en-US" sz="4200" kern="1200"/>
        </a:p>
      </dsp:txBody>
      <dsp:txXfrm>
        <a:off x="49176" y="4627107"/>
        <a:ext cx="6699323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1FFE-1070-4C8C-9AB1-4464A7C23A53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00A6-C419-4564-A1F2-ADEAA34E10D6}">
      <dsp:nvSpPr>
        <dsp:cNvPr id="0" name=""/>
        <dsp:cNvSpPr/>
      </dsp:nvSpPr>
      <dsp:spPr>
        <a:xfrm>
          <a:off x="0" y="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 dirty="0"/>
            <a:t>Tema lucrării</a:t>
          </a:r>
          <a:endParaRPr lang="en-US" sz="4300" kern="1200" dirty="0"/>
        </a:p>
      </dsp:txBody>
      <dsp:txXfrm>
        <a:off x="0" y="0"/>
        <a:ext cx="10058399" cy="946520"/>
      </dsp:txXfrm>
    </dsp:sp>
    <dsp:sp modelId="{CE47425D-B4D1-4CD2-9D4C-98AFE7D57CA7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270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158D-D965-4586-ADD4-CD84757E0E7F}">
      <dsp:nvSpPr>
        <dsp:cNvPr id="0" name=""/>
        <dsp:cNvSpPr/>
      </dsp:nvSpPr>
      <dsp:spPr>
        <a:xfrm>
          <a:off x="0" y="94652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/>
            <a:t>Domeniul </a:t>
          </a:r>
          <a:endParaRPr lang="en-US" sz="4300" kern="1200"/>
        </a:p>
      </dsp:txBody>
      <dsp:txXfrm>
        <a:off x="0" y="946520"/>
        <a:ext cx="10058399" cy="946520"/>
      </dsp:txXfrm>
    </dsp:sp>
    <dsp:sp modelId="{7CC1C41E-B0BC-4726-9E85-57F4DD1678B4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270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E90B-E38B-41D1-AFE8-0C09E4D653F2}">
      <dsp:nvSpPr>
        <dsp:cNvPr id="0" name=""/>
        <dsp:cNvSpPr/>
      </dsp:nvSpPr>
      <dsp:spPr>
        <a:xfrm>
          <a:off x="0" y="189304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/>
            <a:t>Motivul</a:t>
          </a:r>
          <a:endParaRPr lang="en-US" sz="4300" kern="1200"/>
        </a:p>
      </dsp:txBody>
      <dsp:txXfrm>
        <a:off x="0" y="1893040"/>
        <a:ext cx="10058399" cy="946520"/>
      </dsp:txXfrm>
    </dsp:sp>
    <dsp:sp modelId="{1F71F51D-ADBC-4F64-AE15-53D3A1C80B7B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E6532-370D-422F-8310-335B2E2C19E5}">
      <dsp:nvSpPr>
        <dsp:cNvPr id="0" name=""/>
        <dsp:cNvSpPr/>
      </dsp:nvSpPr>
      <dsp:spPr>
        <a:xfrm>
          <a:off x="0" y="2839560"/>
          <a:ext cx="10058399" cy="9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300" kern="1200"/>
            <a:t>Scopul</a:t>
          </a:r>
          <a:endParaRPr lang="en-US" sz="4300" kern="1200"/>
        </a:p>
      </dsp:txBody>
      <dsp:txXfrm>
        <a:off x="0" y="2839560"/>
        <a:ext cx="10058399" cy="94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1DAA-3EBA-4EB7-86A4-6DB928FFDFC6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3EB10-EAC7-4E26-85E8-B1CCFF18179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Medii de dezvoltare</a:t>
          </a:r>
          <a:endParaRPr lang="en-US" sz="2600" kern="1200"/>
        </a:p>
      </dsp:txBody>
      <dsp:txXfrm>
        <a:off x="1505536" y="576055"/>
        <a:ext cx="1777715" cy="1777715"/>
      </dsp:txXfrm>
    </dsp:sp>
    <dsp:sp modelId="{868693A9-8621-4E75-BE83-8FCFD7783A31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Framework utilizat</a:t>
          </a:r>
          <a:endParaRPr lang="en-US" sz="2600" kern="1200"/>
        </a:p>
      </dsp:txBody>
      <dsp:txXfrm>
        <a:off x="3627134" y="576055"/>
        <a:ext cx="1777715" cy="1777715"/>
      </dsp:txXfrm>
    </dsp:sp>
    <dsp:sp modelId="{8D655831-C825-4879-AF7B-E951BF90DDB2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Model arhitectural</a:t>
          </a:r>
          <a:endParaRPr lang="en-US" sz="2600" kern="1200"/>
        </a:p>
      </dsp:txBody>
      <dsp:txXfrm>
        <a:off x="1505536" y="2697653"/>
        <a:ext cx="1777715" cy="1777715"/>
      </dsp:txXfrm>
    </dsp:sp>
    <dsp:sp modelId="{64CA7263-7563-46F5-8A92-B5E253B9D6A1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Tehnologii front-end</a:t>
          </a:r>
          <a:endParaRPr lang="en-US" sz="2600" kern="1200"/>
        </a:p>
      </dsp:txBody>
      <dsp:txXfrm>
        <a:off x="3627134" y="2697653"/>
        <a:ext cx="1777715" cy="1777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1673-9E6A-44B8-8923-CB549ED7CA8B}">
      <dsp:nvSpPr>
        <dsp:cNvPr id="0" name=""/>
        <dsp:cNvSpPr/>
      </dsp:nvSpPr>
      <dsp:spPr>
        <a:xfrm>
          <a:off x="1525" y="1775349"/>
          <a:ext cx="3229559" cy="2099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HTML</a:t>
          </a:r>
          <a:endParaRPr lang="en-US" sz="6500" kern="1200"/>
        </a:p>
      </dsp:txBody>
      <dsp:txXfrm>
        <a:off x="104000" y="1877824"/>
        <a:ext cx="3024609" cy="1894263"/>
      </dsp:txXfrm>
    </dsp:sp>
    <dsp:sp modelId="{F9B88C60-D7E6-47F5-B2CA-77C31BB316B2}">
      <dsp:nvSpPr>
        <dsp:cNvPr id="0" name=""/>
        <dsp:cNvSpPr/>
      </dsp:nvSpPr>
      <dsp:spPr>
        <a:xfrm>
          <a:off x="1616304" y="1042423"/>
          <a:ext cx="3565065" cy="3565065"/>
        </a:xfrm>
        <a:custGeom>
          <a:avLst/>
          <a:gdLst/>
          <a:ahLst/>
          <a:cxnLst/>
          <a:rect l="0" t="0" r="0" b="0"/>
          <a:pathLst>
            <a:path>
              <a:moveTo>
                <a:pt x="358941" y="709774"/>
              </a:moveTo>
              <a:arcTo wR="1782532" hR="1782532" stAng="13020009" swAng="635998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7277C-8873-4DD0-8728-4DC7B31BBAAE}">
      <dsp:nvSpPr>
        <dsp:cNvPr id="0" name=""/>
        <dsp:cNvSpPr/>
      </dsp:nvSpPr>
      <dsp:spPr>
        <a:xfrm>
          <a:off x="3566590" y="1775349"/>
          <a:ext cx="3229559" cy="2099213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CSS</a:t>
          </a:r>
          <a:endParaRPr lang="en-US" sz="6500" kern="1200"/>
        </a:p>
      </dsp:txBody>
      <dsp:txXfrm>
        <a:off x="3669065" y="1877824"/>
        <a:ext cx="3024609" cy="1894263"/>
      </dsp:txXfrm>
    </dsp:sp>
    <dsp:sp modelId="{8D634597-012D-4897-B838-2202B4E0CD98}">
      <dsp:nvSpPr>
        <dsp:cNvPr id="0" name=""/>
        <dsp:cNvSpPr/>
      </dsp:nvSpPr>
      <dsp:spPr>
        <a:xfrm>
          <a:off x="1616304" y="1042423"/>
          <a:ext cx="3565065" cy="3565065"/>
        </a:xfrm>
        <a:custGeom>
          <a:avLst/>
          <a:gdLst/>
          <a:ahLst/>
          <a:cxnLst/>
          <a:rect l="0" t="0" r="0" b="0"/>
          <a:pathLst>
            <a:path>
              <a:moveTo>
                <a:pt x="3206123" y="2855291"/>
              </a:moveTo>
              <a:arcTo wR="1782532" hR="1782532" stAng="2220009" swAng="6359983"/>
            </a:path>
          </a:pathLst>
        </a:custGeom>
        <a:noFill/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8ADF1-2948-4892-93E8-5182AA86C87C}">
      <dsp:nvSpPr>
        <dsp:cNvPr id="0" name=""/>
        <dsp:cNvSpPr/>
      </dsp:nvSpPr>
      <dsp:spPr>
        <a:xfrm>
          <a:off x="0" y="674438"/>
          <a:ext cx="3065759" cy="1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DA156-DDAF-459B-BD64-AB6988021ACB}">
      <dsp:nvSpPr>
        <dsp:cNvPr id="0" name=""/>
        <dsp:cNvSpPr/>
      </dsp:nvSpPr>
      <dsp:spPr>
        <a:xfrm>
          <a:off x="340639" y="998046"/>
          <a:ext cx="3065759" cy="1946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900" kern="1200"/>
            <a:t>Crearea directoarelor</a:t>
          </a:r>
          <a:endParaRPr lang="en-US" sz="3900" kern="1200"/>
        </a:p>
      </dsp:txBody>
      <dsp:txXfrm>
        <a:off x="397658" y="1055065"/>
        <a:ext cx="2951721" cy="1832719"/>
      </dsp:txXfrm>
    </dsp:sp>
    <dsp:sp modelId="{02AB5B7F-D667-47FF-A0F8-F37F3BD5E1A2}">
      <dsp:nvSpPr>
        <dsp:cNvPr id="0" name=""/>
        <dsp:cNvSpPr/>
      </dsp:nvSpPr>
      <dsp:spPr>
        <a:xfrm>
          <a:off x="3747038" y="674438"/>
          <a:ext cx="3065759" cy="1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E53B-8608-4FBF-BF44-4C966A265A60}">
      <dsp:nvSpPr>
        <dsp:cNvPr id="0" name=""/>
        <dsp:cNvSpPr/>
      </dsp:nvSpPr>
      <dsp:spPr>
        <a:xfrm>
          <a:off x="4087678" y="998046"/>
          <a:ext cx="3065759" cy="1946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900" kern="1200"/>
            <a:t>Încărcare fișiere</a:t>
          </a:r>
          <a:endParaRPr lang="en-US" sz="3900" kern="1200"/>
        </a:p>
      </dsp:txBody>
      <dsp:txXfrm>
        <a:off x="4144697" y="1055065"/>
        <a:ext cx="2951721" cy="1832719"/>
      </dsp:txXfrm>
    </dsp:sp>
    <dsp:sp modelId="{C0C7DA08-5540-4C4F-9884-4E9D6F49B027}">
      <dsp:nvSpPr>
        <dsp:cNvPr id="0" name=""/>
        <dsp:cNvSpPr/>
      </dsp:nvSpPr>
      <dsp:spPr>
        <a:xfrm>
          <a:off x="7494077" y="674438"/>
          <a:ext cx="3065759" cy="1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5442D-796D-4303-B98F-08BC65E2D028}">
      <dsp:nvSpPr>
        <dsp:cNvPr id="0" name=""/>
        <dsp:cNvSpPr/>
      </dsp:nvSpPr>
      <dsp:spPr>
        <a:xfrm>
          <a:off x="7834717" y="998046"/>
          <a:ext cx="3065759" cy="1946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900" kern="1200"/>
            <a:t>Descărcare fișiere</a:t>
          </a:r>
          <a:endParaRPr lang="en-US" sz="3900" kern="1200"/>
        </a:p>
      </dsp:txBody>
      <dsp:txXfrm>
        <a:off x="7891736" y="1055065"/>
        <a:ext cx="2951721" cy="1832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93D9-F12F-4731-B332-2790442D89B8}">
      <dsp:nvSpPr>
        <dsp:cNvPr id="0" name=""/>
        <dsp:cNvSpPr/>
      </dsp:nvSpPr>
      <dsp:spPr>
        <a:xfrm>
          <a:off x="1227" y="456476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Obiectivul propus</a:t>
          </a:r>
          <a:endParaRPr lang="en-US" sz="6500" kern="1200"/>
        </a:p>
      </dsp:txBody>
      <dsp:txXfrm>
        <a:off x="1227" y="456476"/>
        <a:ext cx="4788544" cy="2873126"/>
      </dsp:txXfrm>
    </dsp:sp>
    <dsp:sp modelId="{C4CDA5A0-1056-4B7B-9CDE-42D9500A4BA0}">
      <dsp:nvSpPr>
        <dsp:cNvPr id="0" name=""/>
        <dsp:cNvSpPr/>
      </dsp:nvSpPr>
      <dsp:spPr>
        <a:xfrm>
          <a:off x="5268627" y="456476"/>
          <a:ext cx="4788544" cy="2873126"/>
        </a:xfrm>
        <a:prstGeom prst="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Dezvoltări ulterioare</a:t>
          </a:r>
          <a:endParaRPr lang="en-US" sz="6500" kern="1200"/>
        </a:p>
      </dsp:txBody>
      <dsp:txXfrm>
        <a:off x="5268627" y="456476"/>
        <a:ext cx="4788544" cy="287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E3DF72-2039-460E-9CA1-91ACD4D52324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37C65D-4DB9-4321-A270-81C305A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5B2-73A1-4BAC-997A-8BF8AE79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8114"/>
            <a:ext cx="10058400" cy="369954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o-RO" sz="2200" dirty="0"/>
              <a:t>UNIVERSITATEA TEHNICĂ „Gheorghe Asachi” din IAȘI</a:t>
            </a:r>
            <a:br>
              <a:rPr lang="ro-RO" sz="2200" dirty="0"/>
            </a:br>
            <a:r>
              <a:rPr lang="ro-RO" sz="2200" dirty="0"/>
              <a:t>FACULTATEA DE AUTOMATICĂ ȘI CALCULATOARE</a:t>
            </a:r>
            <a:br>
              <a:rPr lang="ro-RO" sz="2200" dirty="0"/>
            </a:br>
            <a:r>
              <a:rPr lang="ro-RO" sz="2200" dirty="0"/>
              <a:t>DOMENIUL: Calculatoare și Tehnologia Informației</a:t>
            </a:r>
            <a:br>
              <a:rPr lang="ro-RO" sz="2200" dirty="0"/>
            </a:br>
            <a:r>
              <a:rPr lang="ro-RO" sz="2200" dirty="0"/>
              <a:t>SPECIALIZAREA: Calculatoare</a:t>
            </a:r>
            <a:br>
              <a:rPr lang="ro-RO" sz="2200" dirty="0"/>
            </a:br>
            <a:br>
              <a:rPr lang="ro-RO" sz="2200" dirty="0"/>
            </a:br>
            <a:br>
              <a:rPr lang="ro-RO" sz="2200" dirty="0"/>
            </a:br>
            <a:r>
              <a:rPr lang="ro-RO" sz="4000" dirty="0">
                <a:solidFill>
                  <a:schemeClr val="accent3">
                    <a:lumMod val="50000"/>
                  </a:schemeClr>
                </a:solidFill>
              </a:rPr>
              <a:t>Soluție de stocare a fișierelor</a:t>
            </a:r>
            <a:br>
              <a:rPr lang="ro-RO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ro-RO" sz="4000" dirty="0">
                <a:solidFill>
                  <a:schemeClr val="accent3">
                    <a:lumMod val="50000"/>
                  </a:schemeClr>
                </a:solidFill>
              </a:rPr>
              <a:t>– Aplicație web –</a:t>
            </a:r>
            <a:br>
              <a:rPr lang="ro-RO" sz="2200" dirty="0"/>
            </a:br>
            <a:br>
              <a:rPr lang="ro-RO" sz="2200" dirty="0"/>
            </a:br>
            <a:br>
              <a:rPr lang="ro-RO" sz="2200" dirty="0"/>
            </a:br>
            <a:br>
              <a:rPr lang="ro-RO" sz="2200" dirty="0"/>
            </a:br>
            <a:r>
              <a:rPr lang="ro-RO" sz="3100" dirty="0"/>
              <a:t>Lucrare de diplomă</a:t>
            </a:r>
            <a:br>
              <a:rPr lang="ro-RO" sz="2200" dirty="0"/>
            </a:br>
            <a:br>
              <a:rPr lang="ro-RO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6BC7C-2CB7-470B-98EF-3737ACC01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o-RO" sz="3300" dirty="0"/>
              <a:t>Coordonator științific</a:t>
            </a:r>
          </a:p>
          <a:p>
            <a:r>
              <a:rPr lang="ro-RO" sz="3300" dirty="0"/>
              <a:t>Ș.l.dr.ing. Iosif Iulian Petrila	</a:t>
            </a:r>
          </a:p>
          <a:p>
            <a:r>
              <a:rPr lang="ro-RO" sz="3300" dirty="0"/>
              <a:t>									Absolvent</a:t>
            </a:r>
          </a:p>
          <a:p>
            <a:r>
              <a:rPr lang="ro-RO" sz="3300" dirty="0"/>
              <a:t>									Ionuț Balașanu</a:t>
            </a:r>
          </a:p>
          <a:p>
            <a:endParaRPr lang="ro-RO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A7C8F-EE34-4B71-BCC2-146CFC009A9B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Vă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mulțumesc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atenție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89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ED481-D0DA-431C-887A-9DE8C5BF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rgbClr val="FFFFFF"/>
                </a:solidFill>
              </a:rPr>
              <a:t>Structură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004959-A001-4FCC-9010-D9D0A1DEC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72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5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38DC-DC34-4AE9-8385-9421011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o-RO" dirty="0"/>
              <a:t>Introducere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39BCC-3773-4605-9C8B-1D4B7E69E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622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7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55E2F-5C2E-456F-A664-DF8C8227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ro-RO" dirty="0"/>
              <a:t>Tehnologii utilizate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447B0-87EA-4EB8-86DB-90FB302241A8}"/>
              </a:ext>
            </a:extLst>
          </p:cNvPr>
          <p:cNvSpPr txBox="1"/>
          <p:nvPr/>
        </p:nvSpPr>
        <p:spPr>
          <a:xfrm>
            <a:off x="1166327" y="2948473"/>
            <a:ext cx="7548465" cy="15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F0677F6-FD4E-4702-B7FD-4E81793E7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2073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7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76C-F7F6-485E-9D40-F33E405F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 dirty="0"/>
              <a:t>		Model – View – Controller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62833-ACC1-46A1-B9B4-197FEE9B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71" y="1960789"/>
            <a:ext cx="7496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E7A77-B547-4BCC-A88F-043BB0B3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rgbClr val="FFFFFF"/>
                </a:solidFill>
              </a:rPr>
              <a:t>Tehnologii front-end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9DC5285-6E19-4A43-AA9A-53ABF07B5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26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3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D527-EBB5-4D91-8B5F-920D75F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ro-RO">
                <a:solidFill>
                  <a:srgbClr val="FFFFFF"/>
                </a:solidFill>
              </a:rPr>
              <a:t>Proiectarea aplicației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25C29C-EB6A-43E3-8220-AD99F55EB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8687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7">
            <a:extLst>
              <a:ext uri="{FF2B5EF4-FFF2-40B4-BE49-F238E27FC236}">
                <a16:creationId xmlns:a16="http://schemas.microsoft.com/office/drawing/2014/main" id="{D7B35549-ACF2-4B41-AE45-6E1616CAA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5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F017-27A8-45DB-86F7-454CBE2A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Vizualizarea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fișierelor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2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F946-6B3D-4966-83AE-9BD4C6DA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E34B4-64A8-4679-8602-70E2894DC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8763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421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UNIVERSITATEA TEHNICĂ „Gheorghe Asachi” din IAȘI FACULTATEA DE AUTOMATICĂ ȘI CALCULATOARE DOMENIUL: Calculatoare și Tehnologia Informației SPECIALIZAREA: Calculatoare   Soluție de stocare a fișierelor – Aplicație web –    Lucrare de diplomă  </vt:lpstr>
      <vt:lpstr>Structură</vt:lpstr>
      <vt:lpstr>Introducere </vt:lpstr>
      <vt:lpstr>Tehnologii utilizate </vt:lpstr>
      <vt:lpstr>  Model – View – Controller </vt:lpstr>
      <vt:lpstr>Tehnologii front-end</vt:lpstr>
      <vt:lpstr>Proiectarea aplicației</vt:lpstr>
      <vt:lpstr>Vizualizarea fișierelor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UNIVERSITATEA TEHNICĂ „Gheorghe Asachi” din IAȘI FACULTATEA DE AUTOMATICĂ ȘI CALCULATOARE DOMENIUL: Calculatoare și Tehnologia Informației SPECIALIZAREA: Calculatoare  Soluție de stocare a fișierelor – Aplicație web –   Lucrare de diplomă  </dc:title>
  <dc:creator>Rafaela Panaete</dc:creator>
  <cp:lastModifiedBy>Rafaela Panaete</cp:lastModifiedBy>
  <cp:revision>6</cp:revision>
  <dcterms:created xsi:type="dcterms:W3CDTF">2019-07-10T20:35:16Z</dcterms:created>
  <dcterms:modified xsi:type="dcterms:W3CDTF">2019-07-11T18:30:27Z</dcterms:modified>
</cp:coreProperties>
</file>