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Topichat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Aplica</a:t>
            </a:r>
            <a:r>
              <a:rPr lang="ro-RO" dirty="0"/>
              <a:t>ție mobilă de comunicare cross-platform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Conversațiile sunt grupate pe subiecte de discuție</a:t>
            </a:r>
            <a:endParaRPr lang="en-US" dirty="0"/>
          </a:p>
          <a:p>
            <a:r>
              <a:rPr lang="ro-RO" dirty="0"/>
              <a:t>Aplicație mobilă de comunicare care foloseste acelasi cod pentru toate sistemele de operare </a:t>
            </a:r>
          </a:p>
          <a:p>
            <a:r>
              <a:rPr lang="ro-RO" dirty="0"/>
              <a:t>Folosește un protocol de comunicare foarte rapid si eficient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Specifica</a:t>
            </a:r>
            <a:r>
              <a:rPr lang="ro-RO" dirty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 va folosi numărul de telefon ca și indentificator pentru clienți</a:t>
            </a:r>
          </a:p>
          <a:p>
            <a:r>
              <a:rPr lang="ro-RO" dirty="0"/>
              <a:t>Initial nu va folosi un Backend</a:t>
            </a:r>
          </a:p>
          <a:p>
            <a:r>
              <a:rPr lang="ro-RO" dirty="0"/>
              <a:t>Conversațiile vor fi salvate local pe dispozitivul clientului</a:t>
            </a:r>
          </a:p>
          <a:p>
            <a:r>
              <a:rPr lang="ro-RO" dirty="0"/>
              <a:t>Comunicare server client se va face criptat SSL/TLS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7410" y="763398"/>
            <a:ext cx="7315200" cy="5121275"/>
          </a:xfrm>
        </p:spPr>
        <p:txBody>
          <a:bodyPr/>
          <a:lstStyle/>
          <a:p>
            <a:r>
              <a:rPr lang="ro-RO" dirty="0"/>
              <a:t>Framework dezvoltat de inginerii care au creat Mono</a:t>
            </a:r>
          </a:p>
          <a:p>
            <a:r>
              <a:rPr lang="ro-RO" dirty="0"/>
              <a:t>In 2016 a fost achiziționat de Microsoft și acum vine la pachet cu Visual Studio și Visual Studio for Mac</a:t>
            </a:r>
          </a:p>
          <a:p>
            <a:r>
              <a:rPr lang="ro-RO" dirty="0"/>
              <a:t>Permite dezvoltatorilor să implementeze aplicații crossplatform folosind aceași cod C#</a:t>
            </a:r>
          </a:p>
          <a:p>
            <a:r>
              <a:rPr lang="ro-RO" dirty="0"/>
              <a:t>Folosing librăria Xamarin.Forms programatorii au posibilitatea de a crea interfete cross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53" y="2364831"/>
            <a:ext cx="4703986" cy="19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91790" y="863790"/>
            <a:ext cx="7315200" cy="5121275"/>
          </a:xfrm>
        </p:spPr>
        <p:txBody>
          <a:bodyPr/>
          <a:lstStyle/>
          <a:p>
            <a:r>
              <a:rPr lang="ro-RO" dirty="0"/>
              <a:t>A fost creat în 1999 pentru a fi folosit ca și protocol de comunicare pentru conectarea conductelor de petrol prin conexiunea satelit.</a:t>
            </a:r>
          </a:p>
          <a:p>
            <a:r>
              <a:rPr lang="ro-RO" dirty="0"/>
              <a:t>Este un protocol foarte eficient</a:t>
            </a:r>
          </a:p>
          <a:p>
            <a:r>
              <a:rPr lang="ro-RO" dirty="0"/>
              <a:t>Facebook Messenger, o aplicatie care are lunar 1,2 Miliarde de utilizatori foloseste acest protocol</a:t>
            </a:r>
          </a:p>
          <a:p>
            <a:r>
              <a:rPr lang="ro-RO" dirty="0"/>
              <a:t>Folosește o structură de comunicare de tip publish/subscribe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4" y="199567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0" y="788945"/>
            <a:ext cx="7315200" cy="5119687"/>
          </a:xfrm>
        </p:spPr>
        <p:txBody>
          <a:bodyPr/>
          <a:lstStyle/>
          <a:p>
            <a:r>
              <a:rPr lang="ro-RO" dirty="0"/>
              <a:t>Serverul numit și Broker este responsabil pentru primirea tuturor mesajelor, pentru filtrarea lor și apoi trimiterea mesajului către toți clienții abonați. </a:t>
            </a:r>
          </a:p>
          <a:p>
            <a:r>
              <a:rPr lang="ro-RO" dirty="0"/>
              <a:t>Un client MQTT este orice dispozitiv de la un microcontroler până la un server care se conectează la un broker MQTT.</a:t>
            </a:r>
          </a:p>
          <a:p>
            <a:r>
              <a:rPr lang="ro-RO" dirty="0"/>
              <a:t>Clientii se vor inregistra la mesajele de care sunt interesati (Subscribe) si vor avea posibilitatea să trimite mesaje care alti clienti (Publish).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" y="1239953"/>
            <a:ext cx="4103370" cy="421767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3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Comunicarea între clienți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Fiecare client va face subscribe la toate mesajele trimise numarului lui de telefon (message/NrTelefon/#)</a:t>
            </a:r>
          </a:p>
          <a:p>
            <a:r>
              <a:rPr lang="ro-RO" dirty="0"/>
              <a:t>Fiecare client va folosi aceeași structura cand va trimite un mesaj:</a:t>
            </a:r>
          </a:p>
          <a:p>
            <a:r>
              <a:rPr lang="ro-RO" b="1" dirty="0"/>
              <a:t>Message / [ReceiverId] / [TopicId] /  [TopicName] / [MembersIDs] / [SenderID]</a:t>
            </a:r>
            <a:endParaRPr lang="en-US" dirty="0"/>
          </a:p>
          <a:p>
            <a:pPr lvl="1"/>
            <a:r>
              <a:rPr lang="ro-RO" dirty="0"/>
              <a:t>ReceiverId – Numărul de telefon al receptorului.</a:t>
            </a:r>
            <a:endParaRPr lang="en-US" dirty="0"/>
          </a:p>
          <a:p>
            <a:pPr lvl="1"/>
            <a:r>
              <a:rPr lang="ro-RO" dirty="0"/>
              <a:t>TopicId – Id-ul subiectului. Acesta va fi un GUID unic.</a:t>
            </a:r>
            <a:endParaRPr lang="en-US" dirty="0"/>
          </a:p>
          <a:p>
            <a:pPr lvl="1"/>
            <a:r>
              <a:rPr lang="ro-RO" dirty="0"/>
              <a:t>TopicName – Subiectul de discuție</a:t>
            </a:r>
            <a:endParaRPr lang="en-US" dirty="0"/>
          </a:p>
          <a:p>
            <a:pPr lvl="1"/>
            <a:r>
              <a:rPr lang="ro-RO" dirty="0"/>
              <a:t>MembersIDs – Membri implicați în discuție</a:t>
            </a:r>
            <a:endParaRPr lang="en-US" dirty="0"/>
          </a:p>
          <a:p>
            <a:pPr lvl="1"/>
            <a:r>
              <a:rPr lang="ro-RO" dirty="0"/>
              <a:t>SenderID – Numărul de telefon al celui care trimite mesajul.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1579" y="863789"/>
            <a:ext cx="7315200" cy="5121275"/>
          </a:xfrm>
        </p:spPr>
        <p:txBody>
          <a:bodyPr/>
          <a:lstStyle/>
          <a:p>
            <a:r>
              <a:rPr lang="ro-RO" dirty="0"/>
              <a:t>Interfata contine 4 pagini. Pagina conversațiilor, pagina subiectelor de discuție, pagina contactelor si pagina comunicare.</a:t>
            </a:r>
          </a:p>
          <a:p>
            <a:r>
              <a:rPr lang="ro-RO" dirty="0"/>
              <a:t>Fiecare conversație este grupata pe subiecte de discuție</a:t>
            </a:r>
            <a:r>
              <a:rPr lang="ro-RO"/>
              <a:t>. </a:t>
            </a:r>
            <a:endParaRPr lang="ro-RO" dirty="0"/>
          </a:p>
          <a:p>
            <a:r>
              <a:rPr lang="ro-RO" dirty="0"/>
              <a:t>Sunt folosite numai controale native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" y="592695"/>
            <a:ext cx="3088155" cy="56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93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380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Topichat</vt:lpstr>
      <vt:lpstr>Introducere</vt:lpstr>
      <vt:lpstr>Specificații</vt:lpstr>
      <vt:lpstr>PowerPoint Presentation</vt:lpstr>
      <vt:lpstr>PowerPoint Presentation</vt:lpstr>
      <vt:lpstr>PowerPoint Presentation</vt:lpstr>
      <vt:lpstr>Comunicarea între clienți</vt:lpstr>
      <vt:lpstr>PowerPoint Presentation</vt:lpstr>
    </vt:vector>
  </TitlesOfParts>
  <Company>Avira Operations GmbH &amp; Co.KG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Topichat</dc:title>
  <dc:creator>Ciprian Ionut Holbia</dc:creator>
  <cp:lastModifiedBy>Ionut Holbia</cp:lastModifiedBy>
  <cp:revision>19</cp:revision>
  <dcterms:created xsi:type="dcterms:W3CDTF">2017-06-22T15:34:47Z</dcterms:created>
  <dcterms:modified xsi:type="dcterms:W3CDTF">2017-06-25T12:07:48Z</dcterms:modified>
</cp:coreProperties>
</file>