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3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D4F44C-1503-4094-BC5D-EC765DA8758A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23AFDA-ABBB-43F3-A156-2D8F4C8029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087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23AFDA-ABBB-43F3-A156-2D8F4C80299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971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23AFDA-ABBB-43F3-A156-2D8F4C80299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359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8F68F-6CD6-487D-AE1E-2113BCCE298D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2B013-5E60-4F3E-83A6-EAEFCD76AD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600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8F68F-6CD6-487D-AE1E-2113BCCE298D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2B013-5E60-4F3E-83A6-EAEFCD76AD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226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8F68F-6CD6-487D-AE1E-2113BCCE298D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2B013-5E60-4F3E-83A6-EAEFCD76AD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192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8F68F-6CD6-487D-AE1E-2113BCCE298D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2B013-5E60-4F3E-83A6-EAEFCD76AD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784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8F68F-6CD6-487D-AE1E-2113BCCE298D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2B013-5E60-4F3E-83A6-EAEFCD76AD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656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8F68F-6CD6-487D-AE1E-2113BCCE298D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2B013-5E60-4F3E-83A6-EAEFCD76AD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65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8F68F-6CD6-487D-AE1E-2113BCCE298D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2B013-5E60-4F3E-83A6-EAEFCD76AD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85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8F68F-6CD6-487D-AE1E-2113BCCE298D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2B013-5E60-4F3E-83A6-EAEFCD76AD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769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8F68F-6CD6-487D-AE1E-2113BCCE298D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2B013-5E60-4F3E-83A6-EAEFCD76AD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088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8F68F-6CD6-487D-AE1E-2113BCCE298D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2B013-5E60-4F3E-83A6-EAEFCD76AD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157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8F68F-6CD6-487D-AE1E-2113BCCE298D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2B013-5E60-4F3E-83A6-EAEFCD76AD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177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8F68F-6CD6-487D-AE1E-2113BCCE298D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2B013-5E60-4F3E-83A6-EAEFCD76AD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690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4341341" y="592181"/>
            <a:ext cx="3509320" cy="976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도서조회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4341340" y="4527893"/>
            <a:ext cx="3509320" cy="976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도서신청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4341340" y="2652650"/>
            <a:ext cx="3509320" cy="976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도서대여</a:t>
            </a:r>
            <a:endParaRPr lang="ko-KR" altLang="en-US" dirty="0"/>
          </a:p>
        </p:txBody>
      </p:sp>
      <p:grpSp>
        <p:nvGrpSpPr>
          <p:cNvPr id="26" name="그룹 25"/>
          <p:cNvGrpSpPr/>
          <p:nvPr/>
        </p:nvGrpSpPr>
        <p:grpSpPr>
          <a:xfrm>
            <a:off x="2302044" y="1236340"/>
            <a:ext cx="457715" cy="867267"/>
            <a:chOff x="8476735" y="491525"/>
            <a:chExt cx="2792627" cy="5869459"/>
          </a:xfrm>
        </p:grpSpPr>
        <p:sp>
          <p:nvSpPr>
            <p:cNvPr id="7" name="타원 6"/>
            <p:cNvSpPr/>
            <p:nvPr/>
          </p:nvSpPr>
          <p:spPr>
            <a:xfrm>
              <a:off x="9234617" y="491525"/>
              <a:ext cx="1449859" cy="1427891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9982201" y="4367427"/>
              <a:ext cx="963827" cy="199355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 flipV="1">
              <a:off x="8979243" y="4367427"/>
              <a:ext cx="1002958" cy="164619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8476735" y="2362523"/>
              <a:ext cx="279262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flipH="1" flipV="1">
              <a:off x="9959546" y="1919416"/>
              <a:ext cx="22655" cy="24480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2183496" y="2103607"/>
            <a:ext cx="690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</a:t>
            </a:r>
            <a:endParaRPr lang="ko-KR" altLang="en-US" dirty="0"/>
          </a:p>
        </p:txBody>
      </p:sp>
      <p:cxnSp>
        <p:nvCxnSpPr>
          <p:cNvPr id="29" name="직선 연결선 28"/>
          <p:cNvCxnSpPr>
            <a:stCxn id="4" idx="2"/>
          </p:cNvCxnSpPr>
          <p:nvPr/>
        </p:nvCxnSpPr>
        <p:spPr>
          <a:xfrm flipH="1">
            <a:off x="2650447" y="1080574"/>
            <a:ext cx="1690894" cy="6441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 flipV="1">
            <a:off x="2651080" y="1724733"/>
            <a:ext cx="2003336" cy="31425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 flipV="1">
            <a:off x="2657323" y="1724733"/>
            <a:ext cx="1836419" cy="14163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965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112616" y="592180"/>
            <a:ext cx="3509320" cy="976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도서주문확인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3112615" y="2701517"/>
            <a:ext cx="3509320" cy="976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반납처리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3112615" y="1661135"/>
            <a:ext cx="3509320" cy="976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신청자격확인</a:t>
            </a:r>
            <a:endParaRPr lang="ko-KR" altLang="en-US" dirty="0"/>
          </a:p>
        </p:txBody>
      </p:sp>
      <p:grpSp>
        <p:nvGrpSpPr>
          <p:cNvPr id="26" name="그룹 25"/>
          <p:cNvGrpSpPr/>
          <p:nvPr/>
        </p:nvGrpSpPr>
        <p:grpSpPr>
          <a:xfrm>
            <a:off x="1117040" y="1297205"/>
            <a:ext cx="457715" cy="867267"/>
            <a:chOff x="8476735" y="491525"/>
            <a:chExt cx="2792627" cy="5869459"/>
          </a:xfrm>
        </p:grpSpPr>
        <p:sp>
          <p:nvSpPr>
            <p:cNvPr id="7" name="타원 6"/>
            <p:cNvSpPr/>
            <p:nvPr/>
          </p:nvSpPr>
          <p:spPr>
            <a:xfrm>
              <a:off x="9234617" y="491525"/>
              <a:ext cx="1449859" cy="1427891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9982201" y="4367427"/>
              <a:ext cx="963827" cy="199355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 flipV="1">
              <a:off x="8979243" y="4367427"/>
              <a:ext cx="1002958" cy="164619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8476735" y="2362523"/>
              <a:ext cx="279262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flipH="1" flipV="1">
              <a:off x="9959546" y="1919416"/>
              <a:ext cx="22655" cy="24480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831365" y="2170019"/>
            <a:ext cx="938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관리자</a:t>
            </a:r>
            <a:endParaRPr lang="ko-KR" altLang="en-US" dirty="0"/>
          </a:p>
        </p:txBody>
      </p:sp>
      <p:cxnSp>
        <p:nvCxnSpPr>
          <p:cNvPr id="29" name="직선 연결선 28"/>
          <p:cNvCxnSpPr>
            <a:stCxn id="4" idx="2"/>
          </p:cNvCxnSpPr>
          <p:nvPr/>
        </p:nvCxnSpPr>
        <p:spPr>
          <a:xfrm flipH="1">
            <a:off x="1421722" y="1080573"/>
            <a:ext cx="1690894" cy="6441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15" idx="2"/>
          </p:cNvCxnSpPr>
          <p:nvPr/>
        </p:nvCxnSpPr>
        <p:spPr>
          <a:xfrm flipH="1" flipV="1">
            <a:off x="1422355" y="1724732"/>
            <a:ext cx="1690260" cy="24841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5" idx="2"/>
          </p:cNvCxnSpPr>
          <p:nvPr/>
        </p:nvCxnSpPr>
        <p:spPr>
          <a:xfrm flipH="1" flipV="1">
            <a:off x="1428599" y="1724733"/>
            <a:ext cx="1684016" cy="14651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3112615" y="3720472"/>
            <a:ext cx="3509320" cy="976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회원조회</a:t>
            </a:r>
            <a:endParaRPr lang="ko-KR" altLang="en-US" dirty="0"/>
          </a:p>
        </p:txBody>
      </p:sp>
      <p:cxnSp>
        <p:nvCxnSpPr>
          <p:cNvPr id="16" name="직선 연결선 15"/>
          <p:cNvCxnSpPr/>
          <p:nvPr/>
        </p:nvCxnSpPr>
        <p:spPr>
          <a:xfrm flipH="1" flipV="1">
            <a:off x="1453743" y="1772523"/>
            <a:ext cx="1868635" cy="33909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3217497" y="4738720"/>
            <a:ext cx="3509320" cy="976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대여자격조회</a:t>
            </a:r>
            <a:endParaRPr lang="ko-KR" altLang="en-US" dirty="0"/>
          </a:p>
        </p:txBody>
      </p:sp>
      <p:cxnSp>
        <p:nvCxnSpPr>
          <p:cNvPr id="19" name="직선 연결선 18"/>
          <p:cNvCxnSpPr>
            <a:stCxn id="6" idx="2"/>
          </p:cNvCxnSpPr>
          <p:nvPr/>
        </p:nvCxnSpPr>
        <p:spPr>
          <a:xfrm flipH="1" flipV="1">
            <a:off x="1453743" y="1736655"/>
            <a:ext cx="1658872" cy="4128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/>
          <p:cNvSpPr/>
          <p:nvPr/>
        </p:nvSpPr>
        <p:spPr>
          <a:xfrm>
            <a:off x="7518123" y="336241"/>
            <a:ext cx="3509320" cy="976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도서현황등록</a:t>
            </a:r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7603848" y="1724732"/>
            <a:ext cx="3509320" cy="976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도서주문발주</a:t>
            </a:r>
            <a:endParaRPr lang="ko-KR" altLang="en-US" dirty="0"/>
          </a:p>
        </p:txBody>
      </p:sp>
      <p:cxnSp>
        <p:nvCxnSpPr>
          <p:cNvPr id="30" name="직선 연결선 29"/>
          <p:cNvCxnSpPr>
            <a:stCxn id="25" idx="2"/>
            <a:endCxn id="4" idx="6"/>
          </p:cNvCxnSpPr>
          <p:nvPr/>
        </p:nvCxnSpPr>
        <p:spPr>
          <a:xfrm flipH="1">
            <a:off x="6621936" y="824634"/>
            <a:ext cx="896187" cy="2559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25" idx="2"/>
            <a:endCxn id="6" idx="6"/>
          </p:cNvCxnSpPr>
          <p:nvPr/>
        </p:nvCxnSpPr>
        <p:spPr>
          <a:xfrm flipH="1">
            <a:off x="6621935" y="824634"/>
            <a:ext cx="896188" cy="13248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endCxn id="28" idx="0"/>
          </p:cNvCxnSpPr>
          <p:nvPr/>
        </p:nvCxnSpPr>
        <p:spPr>
          <a:xfrm flipH="1">
            <a:off x="9358508" y="1295427"/>
            <a:ext cx="37716" cy="4293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376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14</Words>
  <Application>Microsoft Office PowerPoint</Application>
  <PresentationFormat>와이드스크린</PresentationFormat>
  <Paragraphs>14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403</dc:creator>
  <cp:lastModifiedBy>403</cp:lastModifiedBy>
  <cp:revision>3</cp:revision>
  <dcterms:created xsi:type="dcterms:W3CDTF">2021-04-29T01:30:30Z</dcterms:created>
  <dcterms:modified xsi:type="dcterms:W3CDTF">2021-04-29T01:33:14Z</dcterms:modified>
</cp:coreProperties>
</file>