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12" y="-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05C6-F4F2-1448-863F-49F41BFDFAB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1391-97B2-DA4F-830E-160F8C88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1630211" y="5574081"/>
            <a:ext cx="1318705" cy="6594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Public ERDDAP</a:t>
            </a:r>
            <a:endParaRPr lang="en-US" sz="1400" dirty="0"/>
          </a:p>
        </p:txBody>
      </p:sp>
      <p:sp>
        <p:nvSpPr>
          <p:cNvPr id="5" name="Process 4"/>
          <p:cNvSpPr/>
          <p:nvPr/>
        </p:nvSpPr>
        <p:spPr>
          <a:xfrm>
            <a:off x="6236889" y="5574081"/>
            <a:ext cx="1415178" cy="6594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THREDDS</a:t>
            </a:r>
            <a:endParaRPr lang="en-US" sz="1400" dirty="0"/>
          </a:p>
        </p:txBody>
      </p:sp>
      <p:sp>
        <p:nvSpPr>
          <p:cNvPr id="6" name="Process 5"/>
          <p:cNvSpPr/>
          <p:nvPr/>
        </p:nvSpPr>
        <p:spPr>
          <a:xfrm>
            <a:off x="3917121" y="3347745"/>
            <a:ext cx="1318705" cy="6594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Private ERDDAP</a:t>
            </a:r>
            <a:endParaRPr lang="en-US" sz="1400" dirty="0"/>
          </a:p>
        </p:txBody>
      </p:sp>
      <p:sp>
        <p:nvSpPr>
          <p:cNvPr id="7" name="Magnetic Disk 6"/>
          <p:cNvSpPr/>
          <p:nvPr/>
        </p:nvSpPr>
        <p:spPr>
          <a:xfrm>
            <a:off x="2945753" y="429996"/>
            <a:ext cx="3255116" cy="72202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FTP Disk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$FTP_ROOT/$USER/upload/$DEPLOYMENT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23485" y="1307849"/>
            <a:ext cx="484632" cy="978408"/>
          </a:xfrm>
          <a:prstGeom prst="downArrow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rsync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439582" y="492545"/>
            <a:ext cx="1318705" cy="65948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Remote Data Provider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2121339" y="340603"/>
            <a:ext cx="484632" cy="978408"/>
          </a:xfrm>
          <a:prstGeom prst="downArrow">
            <a:avLst>
              <a:gd name="adj1" fmla="val 50000"/>
              <a:gd name="adj2" fmla="val 47798"/>
            </a:avLst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ftp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Magnetic Disk 10"/>
          <p:cNvSpPr/>
          <p:nvPr/>
        </p:nvSpPr>
        <p:spPr>
          <a:xfrm>
            <a:off x="2948917" y="2393256"/>
            <a:ext cx="3255116" cy="72202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Private ERDDAP Disk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$ERDDAP_ROOT/sync/$DEPLOYMENT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Magnetic Disk 11"/>
          <p:cNvSpPr/>
          <p:nvPr/>
        </p:nvSpPr>
        <p:spPr>
          <a:xfrm>
            <a:off x="662005" y="4327302"/>
            <a:ext cx="3255116" cy="72202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Public ERDDAP Disk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$ERDDAP_ROOT/$USER/$DEPLOYMENT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Magnetic Disk 12"/>
          <p:cNvSpPr/>
          <p:nvPr/>
        </p:nvSpPr>
        <p:spPr>
          <a:xfrm>
            <a:off x="5316920" y="4327302"/>
            <a:ext cx="3255116" cy="722029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Public THREDDS Disk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$TDS_ROOT/$DEPLOYMENT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H="1" flipV="1">
            <a:off x="2017176" y="3579717"/>
            <a:ext cx="1808866" cy="731520"/>
          </a:xfrm>
          <a:prstGeom prst="bentUpArrow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Bent-Up Arrow 14"/>
          <p:cNvSpPr/>
          <p:nvPr/>
        </p:nvSpPr>
        <p:spPr>
          <a:xfrm flipV="1">
            <a:off x="5316920" y="3582077"/>
            <a:ext cx="1808866" cy="731520"/>
          </a:xfrm>
          <a:prstGeom prst="bentUpArrow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1" idx="3"/>
            <a:endCxn id="6" idx="0"/>
          </p:cNvCxnSpPr>
          <p:nvPr/>
        </p:nvCxnSpPr>
        <p:spPr>
          <a:xfrm rot="5400000">
            <a:off x="4460245" y="3231515"/>
            <a:ext cx="232460" cy="1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8590" y="3515685"/>
            <a:ext cx="49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wget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99950" y="3497569"/>
            <a:ext cx="49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wget</a:t>
            </a:r>
            <a:endParaRPr lang="en-US" sz="1200" dirty="0"/>
          </a:p>
        </p:txBody>
      </p:sp>
      <p:pic>
        <p:nvPicPr>
          <p:cNvPr id="19" name="Picture 18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00" y="5637938"/>
            <a:ext cx="1389979" cy="1191246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3" idx="3"/>
            <a:endCxn id="5" idx="0"/>
          </p:cNvCxnSpPr>
          <p:nvPr/>
        </p:nvCxnSpPr>
        <p:spPr>
          <a:xfrm>
            <a:off x="6944478" y="5049331"/>
            <a:ext cx="0" cy="52475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 rot="16200000">
            <a:off x="3348204" y="5409650"/>
            <a:ext cx="484632" cy="978408"/>
          </a:xfrm>
          <a:prstGeom prst="downArrow">
            <a:avLst>
              <a:gd name="adj1" fmla="val 50000"/>
              <a:gd name="adj2" fmla="val 47798"/>
            </a:avLst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 flipH="1" flipV="1">
            <a:off x="5389706" y="5409650"/>
            <a:ext cx="484632" cy="978408"/>
          </a:xfrm>
          <a:prstGeom prst="downArrow">
            <a:avLst>
              <a:gd name="adj1" fmla="val 50000"/>
              <a:gd name="adj2" fmla="val 47798"/>
            </a:avLst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2" idx="3"/>
            <a:endCxn id="4" idx="0"/>
          </p:cNvCxnSpPr>
          <p:nvPr/>
        </p:nvCxnSpPr>
        <p:spPr>
          <a:xfrm>
            <a:off x="2289563" y="5049331"/>
            <a:ext cx="1" cy="52475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582" y="32012"/>
            <a:ext cx="824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U.S. IOOS National Glider Data Assembly Center, v2.0 Architecture and Data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Kerfoot</dc:creator>
  <cp:lastModifiedBy>John Kerfoot</cp:lastModifiedBy>
  <cp:revision>1</cp:revision>
  <dcterms:created xsi:type="dcterms:W3CDTF">2014-07-14T18:34:45Z</dcterms:created>
  <dcterms:modified xsi:type="dcterms:W3CDTF">2014-07-14T18:40:28Z</dcterms:modified>
</cp:coreProperties>
</file>