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D9319-5008-4B94-807A-E85A03881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2DC1D1-B5C3-4C94-9936-AC975E836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74155-A195-4358-A26F-A55E6DB0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861CC5-F4DD-4FC1-92B9-A22D2AFC6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578B16-BAE9-4166-8FAC-A9EA4D16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10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5D521-DCCD-485A-90BC-F6FA98F7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BF7021-7962-47B0-9B00-31F5A9942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A032E-D49A-46E6-92C0-028148DE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7A6F34-7855-4C81-8BC1-92600A10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A9EF72-9EE1-493C-A301-ED527DD9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6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F72A19-CF89-4924-848D-35FCE4816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A6EF8D-1998-4B58-9313-5E9D3D440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07EE29-850F-42A9-99CF-FBE77BBA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ADAE8-5777-44F2-8D6A-FB86A4E9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F4C21-545E-4ACD-BEF8-3A6C060C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20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64AC4-F8DF-4AA1-9BB6-C01C93875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08098-6ACC-47AE-8EAB-3BFC9C6D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18308-C6BC-4777-A7BB-B2F8D958A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96E6A-A0A7-4EC3-A9E9-00A05EC4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4FBA7-F0F4-4C4A-93F5-D4DB11E2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42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C55B6-0CD2-4B3F-B6E1-16C451227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472000-BF0E-46B6-8F3B-AA951C35E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C5A8F-C9CC-4398-8E0C-B0AA06CD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8ED8F-B286-4B0D-9B4E-AF4BC83A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21DAA-777F-4ECC-9A10-06986E6C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67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013BF-74CF-4055-8646-677428F4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5DD59-267C-40A8-A09C-4BB14DDBD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48DFF7-B4F8-42B1-BAC0-8C47472AE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09C90E-CB43-4185-9FDA-AF3A548B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5759FD-391C-4F40-847C-4F05A1CD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5ED90D-9E7C-44FC-BE92-B53B7F12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06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F258A-B690-4A7F-86EB-E4E27266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07F3C-0EF0-4658-8972-BD41B08E7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4B71DC-0624-44A9-8BEF-07BF95861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0CE719-6990-4062-89F0-51A4681C5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707AE8-9FC0-4929-8C3C-AE5C6C4B0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BA5DA1-7526-421E-96BB-D1210C6A9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5E378F-AB1C-4EA8-8463-4250BEA5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6663F9-CAAC-4521-803B-F4C184D7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12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92AC7-46F5-4AC1-941F-7167A03EA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1DC044-FF71-4F48-A38D-30D08E40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4E264A-9516-4B04-AEE0-D7EB64B8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72F9BA-0A72-49D3-94E1-F9348911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45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CA1CC7-06B4-4E81-92A0-6AE343B0A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8E0BC6-3644-419A-A8A8-1A07953BD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E0F98-D34E-46F0-9E78-57A64E3C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96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BA6FA-5BDC-4DB6-BC92-B3D5172C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37E7A-A27B-4715-B338-393C4AD3C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069DAA-B4A8-40EE-85BA-54FEC6430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6EF832-54FE-454A-A502-883AFB82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E66C2E-5BFD-43DE-AC5D-A5CF2F291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ABBE77-8E10-447D-88D6-947FD3C30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4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4E49D-20BC-4FDD-8FED-0E8EB9254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B812B3-C41A-42B0-B94E-94EAD88E5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BE01B1-0D9A-40D7-88A7-BC8B97FD5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B5EAB4-B60C-4DC3-8972-D1D5C494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73BA8E-7F91-4FB6-B554-A5DBF5AF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C4E16D-40C9-4A30-985C-FDD2FCCB7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34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92AF54-01EC-45BD-8C75-4EBA96141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98E37E-6875-4DFE-A4E9-72E7A88E0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4D1D5-F208-450A-BCAA-7564CD56B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511D5-E30B-4E6C-8572-0CA72441636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57974-CB27-45D7-A294-29877A06D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525108-3DAB-4A1E-B149-882520E25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31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B0A85BA-087A-414D-81D2-F4A65AEB0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599" y="2427116"/>
            <a:ext cx="1238423" cy="12384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CF55D2-E3E1-43DC-B97D-12B7CFCAD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412" y="2626288"/>
            <a:ext cx="1238423" cy="12384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A9B544C-743C-4EF1-B7EB-821CD2AAE1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107" y="929198"/>
            <a:ext cx="1238095" cy="12380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FEB1479-8B28-4BEB-9950-A83CC07951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641" y="929198"/>
            <a:ext cx="1238095" cy="123809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49BB0C0-2D5A-4BC5-A6BA-876C195F73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72" y="600224"/>
            <a:ext cx="1238095" cy="123809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3CF7CF9-C7A1-4FF9-94A1-D9CA681480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904" y="690207"/>
            <a:ext cx="1238095" cy="123809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8606103-E345-415A-A153-BA67C50798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25" y="783723"/>
            <a:ext cx="1238095" cy="1238095"/>
          </a:xfrm>
          <a:prstGeom prst="rect">
            <a:avLst/>
          </a:prstGeom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id="{96E4E11B-22AA-4185-81FF-457A4ADF1279}"/>
              </a:ext>
            </a:extLst>
          </p:cNvPr>
          <p:cNvGrpSpPr/>
          <p:nvPr/>
        </p:nvGrpSpPr>
        <p:grpSpPr>
          <a:xfrm>
            <a:off x="3118496" y="4014157"/>
            <a:ext cx="1238423" cy="1247789"/>
            <a:chOff x="3118496" y="4014157"/>
            <a:chExt cx="1238423" cy="124778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B95A633-33B6-4324-9A92-D51FB933D9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3118496" y="4639333"/>
              <a:ext cx="1238423" cy="62261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AE4A461-AA11-4716-B3DB-C8C493A0DB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3118496" y="4014157"/>
              <a:ext cx="1238095" cy="619047"/>
            </a:xfrm>
            <a:prstGeom prst="rect">
              <a:avLst/>
            </a:prstGeom>
          </p:spPr>
        </p:pic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3F57AFEA-28FC-46A8-8593-7EFA797ABB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16" y="783724"/>
            <a:ext cx="1238095" cy="1238095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4127105F-B01B-4631-98AD-81B71890D8E7}"/>
              </a:ext>
            </a:extLst>
          </p:cNvPr>
          <p:cNvGrpSpPr/>
          <p:nvPr/>
        </p:nvGrpSpPr>
        <p:grpSpPr>
          <a:xfrm>
            <a:off x="87552" y="4014157"/>
            <a:ext cx="1238423" cy="1247789"/>
            <a:chOff x="87552" y="4014157"/>
            <a:chExt cx="1238423" cy="124778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4BB171C-C120-4783-B0B4-D03995FE7A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87552" y="4639333"/>
              <a:ext cx="1238423" cy="622613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D1F2AFD6-DB93-4581-9FB4-E4D9EA7CF8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712"/>
            <a:stretch/>
          </p:blipFill>
          <p:spPr>
            <a:xfrm>
              <a:off x="87552" y="4014157"/>
              <a:ext cx="1238095" cy="622613"/>
            </a:xfrm>
            <a:prstGeom prst="rect">
              <a:avLst/>
            </a:prstGeom>
          </p:spPr>
        </p:pic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B1ABC0AE-0EC8-4ACA-84C4-CCFE49CC83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626" y="986536"/>
            <a:ext cx="1238095" cy="123809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822E28A-71CD-44A2-A393-4EE83BC82A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755" y="2809788"/>
            <a:ext cx="1238423" cy="1238423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BDEAEAC9-74CB-494D-AD8C-C4C02B4CFB95}"/>
              </a:ext>
            </a:extLst>
          </p:cNvPr>
          <p:cNvGrpSpPr/>
          <p:nvPr/>
        </p:nvGrpSpPr>
        <p:grpSpPr>
          <a:xfrm>
            <a:off x="4633968" y="4014157"/>
            <a:ext cx="1238423" cy="1247789"/>
            <a:chOff x="4633968" y="4014157"/>
            <a:chExt cx="1238423" cy="1247789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B9472437-5A49-48C1-A561-058AD6F55D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4633968" y="4639333"/>
              <a:ext cx="1238423" cy="622613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94AD40B-0108-4B74-A464-8ECC7D4200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4633968" y="4014157"/>
              <a:ext cx="1238095" cy="619047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133D18E-D2DF-4E7A-A790-A03AA5D64F92}"/>
              </a:ext>
            </a:extLst>
          </p:cNvPr>
          <p:cNvGrpSpPr/>
          <p:nvPr/>
        </p:nvGrpSpPr>
        <p:grpSpPr>
          <a:xfrm>
            <a:off x="6149440" y="4014157"/>
            <a:ext cx="1238423" cy="1247789"/>
            <a:chOff x="6149440" y="4014157"/>
            <a:chExt cx="1238423" cy="1247789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F740E773-915B-45BD-9EB6-033555620B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6149440" y="4639333"/>
              <a:ext cx="1238423" cy="622613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57DA802B-F81A-4E83-9179-025468176F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6149440" y="4014157"/>
              <a:ext cx="1238095" cy="619047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D90D438-149F-426D-8C34-2B2A46AE2480}"/>
              </a:ext>
            </a:extLst>
          </p:cNvPr>
          <p:cNvGrpSpPr/>
          <p:nvPr/>
        </p:nvGrpSpPr>
        <p:grpSpPr>
          <a:xfrm>
            <a:off x="7664912" y="4014157"/>
            <a:ext cx="1238423" cy="1247789"/>
            <a:chOff x="7664912" y="4014157"/>
            <a:chExt cx="1238423" cy="1247789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41106306-77DA-4B6C-91F8-E58870D4AC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7664912" y="4639333"/>
              <a:ext cx="1238423" cy="622613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F55C2134-423D-4EEE-8A19-4C0F84C97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7664912" y="4014157"/>
              <a:ext cx="1238095" cy="619047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2FA1EC6-D44E-4C4A-931D-FAF7783A72FA}"/>
              </a:ext>
            </a:extLst>
          </p:cNvPr>
          <p:cNvGrpSpPr/>
          <p:nvPr/>
        </p:nvGrpSpPr>
        <p:grpSpPr>
          <a:xfrm>
            <a:off x="9180384" y="4014157"/>
            <a:ext cx="1238423" cy="1247789"/>
            <a:chOff x="9180384" y="4014157"/>
            <a:chExt cx="1238423" cy="1247789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B7CF1A88-574B-470B-9929-6E94A58064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9180384" y="4014157"/>
              <a:ext cx="1238095" cy="619047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37B8F350-B0D0-4C4E-A11F-9B6EDA9AC1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9180384" y="4639333"/>
              <a:ext cx="1238423" cy="622613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E5ED8AE-8C4F-41CF-902F-45545579DF2A}"/>
              </a:ext>
            </a:extLst>
          </p:cNvPr>
          <p:cNvGrpSpPr/>
          <p:nvPr/>
        </p:nvGrpSpPr>
        <p:grpSpPr>
          <a:xfrm>
            <a:off x="10695856" y="4014157"/>
            <a:ext cx="1238423" cy="1247789"/>
            <a:chOff x="10695856" y="4014157"/>
            <a:chExt cx="1238423" cy="1247789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AA8D0237-39D5-4385-8268-9E6E2028F0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10695856" y="4639333"/>
              <a:ext cx="1238423" cy="622613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A823CCF7-1D90-41EE-B4FC-5356693ABB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10695856" y="4014157"/>
              <a:ext cx="1238095" cy="619047"/>
            </a:xfrm>
            <a:prstGeom prst="rect">
              <a:avLst/>
            </a:prstGeom>
          </p:spPr>
        </p:pic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2B70F04-54C5-42E8-A52A-01832BFCA32A}"/>
              </a:ext>
            </a:extLst>
          </p:cNvPr>
          <p:cNvGrpSpPr/>
          <p:nvPr/>
        </p:nvGrpSpPr>
        <p:grpSpPr>
          <a:xfrm>
            <a:off x="12211328" y="4014157"/>
            <a:ext cx="1238423" cy="1247789"/>
            <a:chOff x="12211328" y="4014157"/>
            <a:chExt cx="1238423" cy="1247789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DFE58DC0-945B-469F-9B2A-A26160C2B3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12211328" y="4639333"/>
              <a:ext cx="1238423" cy="622613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D28D501D-A3CB-4FE2-995D-123EC8A8C9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12211328" y="4014157"/>
              <a:ext cx="1238095" cy="619047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DBB7785-B542-4E56-A5AA-C2555E675CCD}"/>
              </a:ext>
            </a:extLst>
          </p:cNvPr>
          <p:cNvGrpSpPr/>
          <p:nvPr/>
        </p:nvGrpSpPr>
        <p:grpSpPr>
          <a:xfrm>
            <a:off x="13726801" y="4014157"/>
            <a:ext cx="1238423" cy="1247789"/>
            <a:chOff x="13726801" y="4014157"/>
            <a:chExt cx="1238423" cy="1247789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FF0F05E4-8BE9-4D88-9926-BCFB72C84D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13726801" y="4014157"/>
              <a:ext cx="1238095" cy="619047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9FD41107-63E5-40D5-B804-50AAF8D0A7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13726801" y="4639333"/>
              <a:ext cx="1238423" cy="622613"/>
            </a:xfrm>
            <a:prstGeom prst="rect">
              <a:avLst/>
            </a:prstGeom>
          </p:spPr>
        </p:pic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1250508-A784-4ADD-ACF4-C7157A93B165}"/>
              </a:ext>
            </a:extLst>
          </p:cNvPr>
          <p:cNvGrpSpPr/>
          <p:nvPr/>
        </p:nvGrpSpPr>
        <p:grpSpPr>
          <a:xfrm>
            <a:off x="1603024" y="4010591"/>
            <a:ext cx="1238423" cy="1251355"/>
            <a:chOff x="1603024" y="4010591"/>
            <a:chExt cx="1238423" cy="1251355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E3FE9E4B-5074-4C99-831C-F9B098A674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1603024" y="4639333"/>
              <a:ext cx="1238423" cy="622613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ED0158D1-AC24-413F-B489-250468F273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712"/>
            <a:stretch/>
          </p:blipFill>
          <p:spPr>
            <a:xfrm>
              <a:off x="1603024" y="4010591"/>
              <a:ext cx="1238095" cy="622613"/>
            </a:xfrm>
            <a:prstGeom prst="rect">
              <a:avLst/>
            </a:prstGeom>
          </p:spPr>
        </p:pic>
      </p:grpSp>
      <p:pic>
        <p:nvPicPr>
          <p:cNvPr id="60" name="그림 59">
            <a:extLst>
              <a:ext uri="{FF2B5EF4-FFF2-40B4-BE49-F238E27FC236}">
                <a16:creationId xmlns:a16="http://schemas.microsoft.com/office/drawing/2014/main" id="{F20FA389-FB40-4CFB-91F5-55C4394A20C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786" y="2626288"/>
            <a:ext cx="1695687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12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EA4815EB-B9F1-4E71-A350-89A5CBA9B7F9}"/>
              </a:ext>
            </a:extLst>
          </p:cNvPr>
          <p:cNvGrpSpPr/>
          <p:nvPr/>
        </p:nvGrpSpPr>
        <p:grpSpPr>
          <a:xfrm>
            <a:off x="5550412" y="2922606"/>
            <a:ext cx="2857900" cy="619211"/>
            <a:chOff x="5550412" y="2922606"/>
            <a:chExt cx="2857900" cy="61921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A9B8A12-5DED-49F5-9C95-26B493D04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0412" y="2922606"/>
              <a:ext cx="714475" cy="61921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9C270DC-6F4E-4A81-B633-99D940A26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4887" y="2922606"/>
              <a:ext cx="714475" cy="61921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E993BC1-97BE-41DF-9973-4E57F4DA4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9362" y="2922606"/>
              <a:ext cx="714475" cy="61921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1B9E897-AE6A-46D3-8AB4-A3B5E0BE8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3837" y="2922606"/>
              <a:ext cx="714475" cy="6192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405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686FB9-11C8-4DE4-A8CB-E0F2EFB77550}"/>
              </a:ext>
            </a:extLst>
          </p:cNvPr>
          <p:cNvSpPr/>
          <p:nvPr/>
        </p:nvSpPr>
        <p:spPr>
          <a:xfrm>
            <a:off x="2601158" y="710213"/>
            <a:ext cx="4607510" cy="46075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26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B0C41B5-83F4-432D-BDC1-647103648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"/>
            <a:ext cx="12192000" cy="68408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C29D150-50F7-4AA9-8D9E-5A4C4F16E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3421047"/>
            <a:ext cx="1238096" cy="12380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0D0BA37-F39F-43F2-9B6D-0C7B535FF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3421047"/>
            <a:ext cx="1238096" cy="12380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D0F6CE0-1D83-4716-9437-F6C889625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3421047"/>
            <a:ext cx="1238096" cy="123809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8BC52AC-3ADA-4835-A014-1902805A4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3421047"/>
            <a:ext cx="1238096" cy="12380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25853B3-A198-4317-84B4-28F27ED50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1" y="3421047"/>
            <a:ext cx="1238096" cy="123809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83327E0-7EDD-4783-A334-82C342A37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3421047"/>
            <a:ext cx="1238096" cy="123809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EEB6817-69EB-4BB6-A766-787455944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3421047"/>
            <a:ext cx="1238096" cy="123809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F6AB119-6BFD-4ADD-9171-5D84B3385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3421047"/>
            <a:ext cx="1238096" cy="123809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137BB1D-CB5F-4DB8-849E-AD4568CAF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3421047"/>
            <a:ext cx="1238096" cy="12380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3280D6F-A447-4889-B939-44290E416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2182952"/>
            <a:ext cx="1238096" cy="123809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3675E3F-B2F1-4E01-8331-C9B445E47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2182952"/>
            <a:ext cx="1238096" cy="123809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BC058A7-13B7-471A-AFF4-91B878F2C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2182952"/>
            <a:ext cx="1238096" cy="123809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84BF9F4-3EFE-4DE6-A4E4-C67F2E8FD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2182952"/>
            <a:ext cx="1238096" cy="123809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B6E9035-B3B4-4DD8-B102-152849A14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16" y="2190905"/>
            <a:ext cx="1238096" cy="123809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BF3CB9B-F4A9-4A7C-AAE5-51B3ADF36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2182952"/>
            <a:ext cx="1238096" cy="123809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E25FCE6-CFF6-4B49-AD99-A4F4BACFB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2182952"/>
            <a:ext cx="1238096" cy="123809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D4A9E6A-7ACB-4413-A215-FB88D8644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2182952"/>
            <a:ext cx="1238096" cy="123809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7F69B089-A895-45ED-9F31-07A3BAD5F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2182952"/>
            <a:ext cx="1238096" cy="123809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748F3E1-1674-4961-941A-791AAB06A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944857"/>
            <a:ext cx="1238096" cy="123809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1DBDBCE-6132-451B-9380-CC9A1924A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944857"/>
            <a:ext cx="1238096" cy="123809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B758DADE-4507-4E74-99B4-FF4132A65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944857"/>
            <a:ext cx="1238096" cy="123809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908E872-59E4-42F3-A359-299BA19B0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944857"/>
            <a:ext cx="1238096" cy="123809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CAA7BEF-C73F-4202-9C7C-F6F50DBAC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1" y="944857"/>
            <a:ext cx="1238096" cy="1238095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501CF59-9FB6-4A39-83C9-C8CA458CF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944857"/>
            <a:ext cx="1238096" cy="123809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292F52A4-6BCD-41E2-A91C-47AC86018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944857"/>
            <a:ext cx="1238096" cy="1238095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6EE71E48-C272-4CC0-AEBA-2A2B9E220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944857"/>
            <a:ext cx="1238096" cy="123809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8FBA0BB6-E575-4FF3-BBB9-864E2B253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944857"/>
            <a:ext cx="1238096" cy="123809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5471C61-2109-4D92-A516-5BAF97FD1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-293238"/>
            <a:ext cx="1238096" cy="123809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83A0C299-E967-48F8-A541-28965C2E2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-293238"/>
            <a:ext cx="1238096" cy="1238095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5B4FBCB7-9B37-4F9F-A691-1D6B2565B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-293238"/>
            <a:ext cx="1238096" cy="1238095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CCB251DC-AD43-49A7-A8D6-E0DE57312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-293238"/>
            <a:ext cx="1238096" cy="1238095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77877459-FAB0-41F9-B3B9-37196A204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1" y="-293238"/>
            <a:ext cx="1238096" cy="1238095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2D11B25-3658-408C-8B6A-7D708D65C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-293238"/>
            <a:ext cx="1238096" cy="1238095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118D8771-0EA9-4966-9102-1246FC3BE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-293238"/>
            <a:ext cx="1238096" cy="123809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A49AD44-9B60-42F9-97F1-238DE08FB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-293238"/>
            <a:ext cx="1238096" cy="1238095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DBA4845E-4957-4199-AFB4-DBD56AA07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-293238"/>
            <a:ext cx="1238096" cy="1238095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BE34A303-3E47-4051-8DC7-B11F3D2DC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5897237"/>
            <a:ext cx="1238096" cy="1238095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9EBE13FD-3BB6-45A6-B82B-B0004924D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5897237"/>
            <a:ext cx="1238096" cy="1238095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D6759D2F-E6AD-4258-9BA1-16A9DBD88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5897237"/>
            <a:ext cx="1238096" cy="1238095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4CE3AC27-02C2-4382-83BB-5FD11BD91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5897237"/>
            <a:ext cx="1238096" cy="1238095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C2F2342B-AA38-4480-AC65-236BB78A6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1" y="5897237"/>
            <a:ext cx="1238096" cy="1238095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BE9B1738-697C-466B-B7BA-49BA9E0F0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5897237"/>
            <a:ext cx="1238096" cy="1238095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0796B3ED-B083-4195-85BD-81197A27E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5897237"/>
            <a:ext cx="1238096" cy="1238095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7C7E2623-C81D-4694-8B1F-9F4FCF3CF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5897237"/>
            <a:ext cx="1238096" cy="1238095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B65C165A-EDC9-469A-AB05-861D85F0A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5897237"/>
            <a:ext cx="1238096" cy="1238095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EEC93595-1995-4E64-961F-E32E0E345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4659142"/>
            <a:ext cx="1238096" cy="1238095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F27E4602-8068-4392-A223-EE8035B93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4659142"/>
            <a:ext cx="1238096" cy="1238095"/>
          </a:xfrm>
          <a:prstGeom prst="rect">
            <a:avLst/>
          </a:prstGeom>
        </p:spPr>
      </p:pic>
      <p:pic>
        <p:nvPicPr>
          <p:cNvPr id="119" name="그림 118">
            <a:extLst>
              <a:ext uri="{FF2B5EF4-FFF2-40B4-BE49-F238E27FC236}">
                <a16:creationId xmlns:a16="http://schemas.microsoft.com/office/drawing/2014/main" id="{80C91001-9A14-4E7D-B2AF-945B24C7D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4659142"/>
            <a:ext cx="1238096" cy="1238095"/>
          </a:xfrm>
          <a:prstGeom prst="rect">
            <a:avLst/>
          </a:prstGeom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id="{2C92A519-C380-43A5-952D-0E16354EA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4659142"/>
            <a:ext cx="1238096" cy="1238095"/>
          </a:xfrm>
          <a:prstGeom prst="rect">
            <a:avLst/>
          </a:prstGeom>
        </p:spPr>
      </p:pic>
      <p:pic>
        <p:nvPicPr>
          <p:cNvPr id="121" name="그림 120">
            <a:extLst>
              <a:ext uri="{FF2B5EF4-FFF2-40B4-BE49-F238E27FC236}">
                <a16:creationId xmlns:a16="http://schemas.microsoft.com/office/drawing/2014/main" id="{E2F62D62-7CB9-444D-9943-16F051163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1" y="4659142"/>
            <a:ext cx="1238096" cy="1238095"/>
          </a:xfrm>
          <a:prstGeom prst="rect">
            <a:avLst/>
          </a:prstGeom>
        </p:spPr>
      </p:pic>
      <p:pic>
        <p:nvPicPr>
          <p:cNvPr id="125" name="그림 124">
            <a:extLst>
              <a:ext uri="{FF2B5EF4-FFF2-40B4-BE49-F238E27FC236}">
                <a16:creationId xmlns:a16="http://schemas.microsoft.com/office/drawing/2014/main" id="{0DE342F9-3D26-470A-9BB0-037D9BAF3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4659142"/>
            <a:ext cx="1238096" cy="1238095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:a16="http://schemas.microsoft.com/office/drawing/2014/main" id="{257C6A0B-AEBF-4B63-861B-F24C8DDA6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4659142"/>
            <a:ext cx="1238096" cy="1238095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:a16="http://schemas.microsoft.com/office/drawing/2014/main" id="{347CB23A-28BC-4AAA-9B6C-A39A4D51C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4659142"/>
            <a:ext cx="1238096" cy="1238095"/>
          </a:xfrm>
          <a:prstGeom prst="rect">
            <a:avLst/>
          </a:prstGeom>
        </p:spPr>
      </p:pic>
      <p:pic>
        <p:nvPicPr>
          <p:cNvPr id="128" name="그림 127">
            <a:extLst>
              <a:ext uri="{FF2B5EF4-FFF2-40B4-BE49-F238E27FC236}">
                <a16:creationId xmlns:a16="http://schemas.microsoft.com/office/drawing/2014/main" id="{58922D46-1126-4176-9938-7194827E7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4659142"/>
            <a:ext cx="1238096" cy="1238095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D96598AA-3724-4596-9A33-4C657C095471}"/>
              </a:ext>
            </a:extLst>
          </p:cNvPr>
          <p:cNvSpPr txBox="1"/>
          <p:nvPr/>
        </p:nvSpPr>
        <p:spPr>
          <a:xfrm>
            <a:off x="0" y="-79114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가로 </a:t>
            </a:r>
            <a:r>
              <a:rPr lang="en-US" altLang="ko-KR" dirty="0"/>
              <a:t>11 </a:t>
            </a:r>
            <a:r>
              <a:rPr lang="ko-KR" altLang="en-US" dirty="0"/>
              <a:t>세로 </a:t>
            </a:r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144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E678EFF6-51EB-4905-8EA2-7502A6290B0D}"/>
              </a:ext>
            </a:extLst>
          </p:cNvPr>
          <p:cNvGrpSpPr/>
          <p:nvPr/>
        </p:nvGrpSpPr>
        <p:grpSpPr>
          <a:xfrm>
            <a:off x="251311" y="2934479"/>
            <a:ext cx="11297417" cy="1238423"/>
            <a:chOff x="251311" y="2934479"/>
            <a:chExt cx="11297417" cy="123842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E9BADD0-B89A-47FA-A267-738E0420A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311" y="2934479"/>
              <a:ext cx="1428949" cy="123842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35BCB68-DFF5-4A2D-9E59-A5C2EBDC1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1092" y="2934479"/>
              <a:ext cx="1428949" cy="1238423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F13CFE9-8901-4B9C-BBF0-8FF905EE2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0873" y="2934479"/>
              <a:ext cx="1428949" cy="123842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E3AE18D-7FD6-4C54-B153-E069FCDC5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54" y="2934479"/>
              <a:ext cx="1428949" cy="1238423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FA75A18-B405-4644-9F3C-68FADBBE1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0435" y="2934479"/>
              <a:ext cx="1428949" cy="1238423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128BEAD-B88B-407A-82A4-7DDF14C62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0216" y="2934479"/>
              <a:ext cx="1428949" cy="1238423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EC71444-511B-4429-8D52-1C04E00A9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9997" y="2934479"/>
              <a:ext cx="1428949" cy="1238423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22F5BE87-8A7F-4611-B583-6773CAA4E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9779" y="2934479"/>
              <a:ext cx="1428949" cy="1238423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0BAA973-E91B-4E19-827A-3FE2DD2E42A4}"/>
              </a:ext>
            </a:extLst>
          </p:cNvPr>
          <p:cNvGrpSpPr/>
          <p:nvPr/>
        </p:nvGrpSpPr>
        <p:grpSpPr>
          <a:xfrm flipH="1">
            <a:off x="241726" y="4645516"/>
            <a:ext cx="11297417" cy="1238423"/>
            <a:chOff x="251311" y="2934479"/>
            <a:chExt cx="11297417" cy="1238423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25971463-CFCA-4116-98BE-8503ECB6C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311" y="2934479"/>
              <a:ext cx="1428949" cy="1238423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CAFEB5E5-306E-4F1F-BDFF-46183FABD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1092" y="2934479"/>
              <a:ext cx="1428949" cy="1238423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0F183169-745F-41E1-A239-A4E0CCA9A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0873" y="2934479"/>
              <a:ext cx="1428949" cy="1238423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BE33CBCB-360F-494B-A0AD-094F807DC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54" y="2934479"/>
              <a:ext cx="1428949" cy="1238423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435F1953-6DB5-4E93-98E5-17DCCB9AD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0435" y="2934479"/>
              <a:ext cx="1428949" cy="1238423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15345A1B-A137-4CD2-A8E9-BBD8C6C53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0216" y="2934479"/>
              <a:ext cx="1428949" cy="1238423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556F293B-8024-41A8-B2A4-AA5E33955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9997" y="2934479"/>
              <a:ext cx="1428949" cy="1238423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B3EA336A-813A-418D-AA12-235B13F05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9779" y="2934479"/>
              <a:ext cx="1428949" cy="12384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233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BAFA9F02-E65D-4715-959A-77FC7705938B}"/>
              </a:ext>
            </a:extLst>
          </p:cNvPr>
          <p:cNvGrpSpPr/>
          <p:nvPr/>
        </p:nvGrpSpPr>
        <p:grpSpPr>
          <a:xfrm>
            <a:off x="-1155919" y="2909911"/>
            <a:ext cx="14122842" cy="1238423"/>
            <a:chOff x="-1155919" y="2909911"/>
            <a:chExt cx="14122842" cy="1238423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D8D5023-A6D6-4E69-8BEF-3778C9CA0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55919" y="2909911"/>
              <a:ext cx="1428949" cy="1238423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9AF0230-A5F5-47A8-863E-20095EB53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70" y="2909911"/>
              <a:ext cx="1428949" cy="123842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1E9D7E0-DD16-443B-9DCE-C63661DF0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2248" y="2909911"/>
              <a:ext cx="1428949" cy="1238423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1CEEE56-443C-4CC4-8CAA-78FFE8CC5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2859" y="2909911"/>
              <a:ext cx="1428949" cy="1238423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E0DB84D7-EA1C-4ACD-BF54-DF3B449D3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637" y="2909911"/>
              <a:ext cx="1428949" cy="1238423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0AF9CC44-E88E-4996-BF97-0C1B036D3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7974" y="2909911"/>
              <a:ext cx="1428949" cy="1238423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9FF681B1-8483-4D21-BC95-B42A77283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1026" y="2909911"/>
              <a:ext cx="1428949" cy="1238423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1C527DE0-7DAB-4A7B-8B1A-AD7EE8187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0415" y="2909911"/>
              <a:ext cx="1428949" cy="1238423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6DA97C0B-4F32-4C68-9C10-3A2A9AF96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9804" y="2909911"/>
              <a:ext cx="1428949" cy="1238423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DA478A03-F552-4B32-87B9-2190D717F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9193" y="2909911"/>
              <a:ext cx="1428949" cy="1238423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898166F2-8D54-4313-BEEE-B84AF9789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8582" y="2909911"/>
              <a:ext cx="1428949" cy="1238423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710A2C2-C294-4A3B-B937-F2AB3144DEF8}"/>
              </a:ext>
            </a:extLst>
          </p:cNvPr>
          <p:cNvGrpSpPr/>
          <p:nvPr/>
        </p:nvGrpSpPr>
        <p:grpSpPr>
          <a:xfrm flipH="1">
            <a:off x="-1155919" y="4586311"/>
            <a:ext cx="14122842" cy="1238423"/>
            <a:chOff x="-1155919" y="2909911"/>
            <a:chExt cx="14122842" cy="1238423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2ED22775-8557-45D8-A240-FBA94916C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55919" y="2909911"/>
              <a:ext cx="1428949" cy="1238423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761CC8D3-FC58-4EF5-9C1D-F4E654C5A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70" y="2909911"/>
              <a:ext cx="1428949" cy="1238423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F09AF9D7-3098-4052-B2E3-D45175F73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2248" y="2909911"/>
              <a:ext cx="1428949" cy="1238423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D3BC0D51-5047-4304-A744-B9A641393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2859" y="2909911"/>
              <a:ext cx="1428949" cy="1238423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BD99DFF4-F4D4-4885-8E16-8CEB73D30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637" y="2909911"/>
              <a:ext cx="1428949" cy="1238423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1EB9BDAE-FF34-45CC-84A9-2DC221139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7974" y="2909911"/>
              <a:ext cx="1428949" cy="1238423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5AC73CDD-1E6A-43D2-A59A-3F326E463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1026" y="2909911"/>
              <a:ext cx="1428949" cy="1238423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2087D660-9F42-4197-9C04-5F3AEB0D2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0415" y="2909911"/>
              <a:ext cx="1428949" cy="1238423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489FE868-C16E-4E40-985C-4E1F2FB60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9804" y="2909911"/>
              <a:ext cx="1428949" cy="1238423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6DCF525B-5204-4F0A-9EF2-274F06725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9193" y="2909911"/>
              <a:ext cx="1428949" cy="1238423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F33BC356-7961-4AF2-81F7-8E3F38801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8582" y="2909911"/>
              <a:ext cx="1428949" cy="12384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001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ED8D5023-A6D6-4E69-8BEF-3778C9CA0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5919" y="2909911"/>
            <a:ext cx="1428949" cy="123842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9AF0230-A5F5-47A8-863E-20095EB53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0" y="2909911"/>
            <a:ext cx="1428949" cy="123842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1E9D7E0-DD16-443B-9DCE-C63661DF0F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48" y="2909911"/>
            <a:ext cx="1428949" cy="123842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1CEEE56-443C-4CC4-8CAA-78FFE8CC57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859" y="2909911"/>
            <a:ext cx="1428949" cy="123842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0DB84D7-EA1C-4ACD-BF54-DF3B449D3E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637" y="2909911"/>
            <a:ext cx="1428949" cy="123842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AF9CC44-E88E-4996-BF97-0C1B036D39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7974" y="2909911"/>
            <a:ext cx="1428949" cy="123842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FF681B1-8483-4D21-BC95-B42A77283B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026" y="2909911"/>
            <a:ext cx="1428949" cy="123842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C527DE0-7DAB-4A7B-8B1A-AD7EE8187E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415" y="2909911"/>
            <a:ext cx="1428949" cy="123842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DA97C0B-4F32-4C68-9C10-3A2A9AF96A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804" y="2909911"/>
            <a:ext cx="1428949" cy="123842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A478A03-F552-4B32-87B9-2190D717FA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193" y="2909911"/>
            <a:ext cx="1428949" cy="123842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98166F2-8D54-4313-BEEE-B84AF97891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582" y="2909911"/>
            <a:ext cx="1428949" cy="1238423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6710A2C2-C294-4A3B-B937-F2AB3144DEF8}"/>
              </a:ext>
            </a:extLst>
          </p:cNvPr>
          <p:cNvGrpSpPr/>
          <p:nvPr/>
        </p:nvGrpSpPr>
        <p:grpSpPr>
          <a:xfrm flipH="1">
            <a:off x="-1155919" y="4586311"/>
            <a:ext cx="14122842" cy="1238423"/>
            <a:chOff x="-1155919" y="2909911"/>
            <a:chExt cx="14122842" cy="1238423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2ED22775-8557-45D8-A240-FBA94916C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55919" y="2909911"/>
              <a:ext cx="1428949" cy="1238423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761CC8D3-FC58-4EF5-9C1D-F4E654C5A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70" y="2909911"/>
              <a:ext cx="1428949" cy="1238423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F09AF9D7-3098-4052-B2E3-D45175F73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2248" y="2909911"/>
              <a:ext cx="1428949" cy="1238423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D3BC0D51-5047-4304-A744-B9A641393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2859" y="2909911"/>
              <a:ext cx="1428949" cy="1238423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BD99DFF4-F4D4-4885-8E16-8CEB73D30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637" y="2909911"/>
              <a:ext cx="1428949" cy="1238423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1EB9BDAE-FF34-45CC-84A9-2DC221139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7974" y="2909911"/>
              <a:ext cx="1428949" cy="1238423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5AC73CDD-1E6A-43D2-A59A-3F326E463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1026" y="2909911"/>
              <a:ext cx="1428949" cy="1238423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2087D660-9F42-4197-9C04-5F3AEB0D2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0415" y="2909911"/>
              <a:ext cx="1428949" cy="1238423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489FE868-C16E-4E40-985C-4E1F2FB60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9804" y="2909911"/>
              <a:ext cx="1428949" cy="1238423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6DCF525B-5204-4F0A-9EF2-274F06725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9193" y="2909911"/>
              <a:ext cx="1428949" cy="1238423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F33BC356-7961-4AF2-81F7-8E3F38801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8582" y="2909911"/>
              <a:ext cx="1428949" cy="1238423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F431A19-537B-407D-A856-20B0B5E488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62077" y="584748"/>
            <a:ext cx="1428949" cy="12384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B89661D-7991-4251-9A82-52558AB5D0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84980" y="414054"/>
            <a:ext cx="1428949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4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F7ECDF6-199E-4D9E-AE45-2DB285E4D332}"/>
              </a:ext>
            </a:extLst>
          </p:cNvPr>
          <p:cNvGrpSpPr/>
          <p:nvPr/>
        </p:nvGrpSpPr>
        <p:grpSpPr>
          <a:xfrm>
            <a:off x="566201" y="2909911"/>
            <a:ext cx="5237116" cy="1238423"/>
            <a:chOff x="566201" y="2909911"/>
            <a:chExt cx="5237116" cy="1238423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D8D5023-A6D6-4E69-8BEF-3778C9CA0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201" y="2909911"/>
              <a:ext cx="1428949" cy="1238423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9AF0230-A5F5-47A8-863E-20095EB53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590" y="2909911"/>
              <a:ext cx="1428949" cy="123842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1E9D7E0-DD16-443B-9DCE-C63661DF0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4368" y="2909911"/>
              <a:ext cx="1428949" cy="1238423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1CEEE56-443C-4CC4-8CAA-78FFE8CC5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4979" y="2909911"/>
              <a:ext cx="1428949" cy="1238423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9664255-A585-4498-8728-50529AF53179}"/>
              </a:ext>
            </a:extLst>
          </p:cNvPr>
          <p:cNvGrpSpPr/>
          <p:nvPr/>
        </p:nvGrpSpPr>
        <p:grpSpPr>
          <a:xfrm flipH="1">
            <a:off x="322361" y="4296751"/>
            <a:ext cx="5237116" cy="1238423"/>
            <a:chOff x="566201" y="2909911"/>
            <a:chExt cx="5237116" cy="123842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F201DE-C4F8-40F2-B9C5-6B082F27D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201" y="2909911"/>
              <a:ext cx="1428949" cy="1238423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6F71350C-D249-4605-98D6-2C8DEFA96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590" y="2909911"/>
              <a:ext cx="1428949" cy="1238423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5B42DA89-0F59-4F88-849D-921871A8B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4368" y="2909911"/>
              <a:ext cx="1428949" cy="1238423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E181108B-3424-45A2-8D1E-2A526332D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4979" y="2909911"/>
              <a:ext cx="1428949" cy="12384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0733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556E7E8-A8E2-47BC-B32E-5D94A502C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3672" y1="45763" x2="16797" y2="38983"/>
                        <a14:foregroundMark x1="21094" y1="33051" x2="23438" y2="29661"/>
                        <a14:foregroundMark x1="27734" y1="33898" x2="31641" y2="41525"/>
                        <a14:foregroundMark x1="29297" y1="34746" x2="34375" y2="44915"/>
                        <a14:backgroundMark x1="42188" y1="26271" x2="48828" y2="69492"/>
                        <a14:backgroundMark x1="48828" y1="69492" x2="47656" y2="93220"/>
                        <a14:backgroundMark x1="58203" y1="18644" x2="52344" y2="59322"/>
                        <a14:backgroundMark x1="52344" y1="59322" x2="54297" y2="89831"/>
                        <a14:backgroundMark x1="69531" y1="29661" x2="80859" y2="737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76800" y="2867025"/>
            <a:ext cx="2438400" cy="1123950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520C3FC0-61B4-4263-953E-F61B674B2525}"/>
              </a:ext>
            </a:extLst>
          </p:cNvPr>
          <p:cNvGrpSpPr/>
          <p:nvPr/>
        </p:nvGrpSpPr>
        <p:grpSpPr>
          <a:xfrm>
            <a:off x="8188325" y="1070943"/>
            <a:ext cx="2206821" cy="798990"/>
            <a:chOff x="8188325" y="1070943"/>
            <a:chExt cx="2206821" cy="79899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8FBCE13-770D-4A0D-98B4-007B1A75E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8188325" y="1070943"/>
              <a:ext cx="735607" cy="79899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30F270D-23BD-4024-8D41-2A1E4FBC51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8923932" y="1070943"/>
              <a:ext cx="735607" cy="79899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BDB02ED-CB45-46AA-A858-6CF97F829F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9659539" y="1070943"/>
              <a:ext cx="735607" cy="798990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D983FC1-1860-4018-8EF3-FB2168B45045}"/>
              </a:ext>
            </a:extLst>
          </p:cNvPr>
          <p:cNvGrpSpPr/>
          <p:nvPr/>
        </p:nvGrpSpPr>
        <p:grpSpPr>
          <a:xfrm>
            <a:off x="8188325" y="1869933"/>
            <a:ext cx="2206821" cy="798990"/>
            <a:chOff x="8188325" y="1869933"/>
            <a:chExt cx="2206821" cy="79899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239591B-21CD-4068-8A90-44C4182226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8188325" y="1869933"/>
              <a:ext cx="735607" cy="79899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89752E19-CD59-417B-8653-67A68AC01B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8923932" y="1869933"/>
              <a:ext cx="735607" cy="79899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ED028E7-FB90-44D7-AC91-5CE9ACAF52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9659539" y="1869933"/>
              <a:ext cx="735607" cy="79899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3AE4203-F194-47D2-BEF2-C9EC45E2BCAE}"/>
              </a:ext>
            </a:extLst>
          </p:cNvPr>
          <p:cNvGrpSpPr/>
          <p:nvPr/>
        </p:nvGrpSpPr>
        <p:grpSpPr>
          <a:xfrm>
            <a:off x="8188325" y="2668923"/>
            <a:ext cx="2206821" cy="798990"/>
            <a:chOff x="8188325" y="2668923"/>
            <a:chExt cx="2206821" cy="79899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0C76F267-48CF-4A8D-819C-A5078A4529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8188325" y="2668923"/>
              <a:ext cx="735607" cy="79899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412AEF60-2D2E-4B14-8684-A88F6F5353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8923932" y="2668923"/>
              <a:ext cx="735607" cy="79899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6BDD2EBF-AF41-42FA-9A53-206D984798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9659539" y="2668923"/>
              <a:ext cx="735607" cy="798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402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FF08B1A4-A512-41D2-8C0D-C207A951D923}"/>
              </a:ext>
            </a:extLst>
          </p:cNvPr>
          <p:cNvGrpSpPr/>
          <p:nvPr/>
        </p:nvGrpSpPr>
        <p:grpSpPr>
          <a:xfrm>
            <a:off x="649139" y="691867"/>
            <a:ext cx="7692036" cy="2572108"/>
            <a:chOff x="409442" y="1366570"/>
            <a:chExt cx="7692036" cy="257210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B160E20-8A0F-42D6-8CEA-78DB3DDA5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42" y="1366570"/>
              <a:ext cx="1905266" cy="128605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D793582-0C27-43E0-AEE8-F77A82905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365" y="1366570"/>
              <a:ext cx="1905266" cy="1286054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E400EA5-6F2C-4E76-A96A-7ABF2C7D8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288" y="1366570"/>
              <a:ext cx="1905266" cy="128605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AD0D2120-C76B-400D-9CEE-96B0A0ED3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6212" y="1366570"/>
              <a:ext cx="1905266" cy="1286054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D26D7D9-C2C5-44DC-B83F-81F82839F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42" y="2652624"/>
              <a:ext cx="1905266" cy="1286054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96E187D-EB4F-4F3B-80E5-7F9218DD0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365" y="2652624"/>
              <a:ext cx="1905266" cy="128605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6AFFB41-CD28-4B38-AB4E-26AAA36F9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288" y="2652624"/>
              <a:ext cx="1905266" cy="1286054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68F5B29D-FF81-4E6C-B5EF-D73BCE5C2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6212" y="2652624"/>
              <a:ext cx="1905266" cy="1286054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AE27FD9-BD73-4075-85AF-30FFB76C184F}"/>
              </a:ext>
            </a:extLst>
          </p:cNvPr>
          <p:cNvGrpSpPr/>
          <p:nvPr/>
        </p:nvGrpSpPr>
        <p:grpSpPr>
          <a:xfrm>
            <a:off x="649139" y="3429000"/>
            <a:ext cx="7138320" cy="2298912"/>
            <a:chOff x="3526593" y="4227689"/>
            <a:chExt cx="7138320" cy="2298912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4025F4B8-64A9-4998-B729-B0B2C49C1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6593" y="4227689"/>
              <a:ext cx="1771897" cy="1152686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AB001722-B1FA-4A38-B89C-40DB99110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5401" y="4227689"/>
              <a:ext cx="1771897" cy="1152686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A87A0CEB-0266-4781-9D4A-E8BFC79E5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4209" y="4227689"/>
              <a:ext cx="1771897" cy="1152686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0BA7E4C2-3128-4005-9175-A01717C62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016" y="4227689"/>
              <a:ext cx="1771897" cy="1152686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8ED26048-ABAA-4BD6-948F-CC41059FD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6593" y="5373915"/>
              <a:ext cx="1771897" cy="1152686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F0B318C5-9222-4691-AF2C-9EFC9F46C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5401" y="5373915"/>
              <a:ext cx="1771897" cy="1152686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979686F2-68D0-4C48-9C89-C9C0A38AF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4209" y="5373915"/>
              <a:ext cx="1771897" cy="1152686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650F1182-B367-481E-BA13-2E0700D47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016" y="5373915"/>
              <a:ext cx="1771897" cy="1152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1813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661C5ECF-DDA6-4FBD-8D7B-C35645141117}"/>
              </a:ext>
            </a:extLst>
          </p:cNvPr>
          <p:cNvGrpSpPr/>
          <p:nvPr/>
        </p:nvGrpSpPr>
        <p:grpSpPr>
          <a:xfrm>
            <a:off x="336479" y="307618"/>
            <a:ext cx="11519042" cy="1514686"/>
            <a:chOff x="-2607436" y="307618"/>
            <a:chExt cx="11519042" cy="151468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4457225-347A-488F-8776-F43797C6B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607436" y="307618"/>
              <a:ext cx="2867425" cy="151468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9EB9BD4-2A69-485B-A8DC-978D4B88F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436" y="307618"/>
              <a:ext cx="2867425" cy="151468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9B0A370-83A1-463C-93C7-D61F59442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0308" y="307618"/>
              <a:ext cx="2867425" cy="151468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57ACE5C-C1B6-47F7-B66D-81A486B87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4181" y="307618"/>
              <a:ext cx="2867425" cy="1514686"/>
            </a:xfrm>
            <a:prstGeom prst="rect">
              <a:avLst/>
            </a:prstGeom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B0FDDE7-2627-4979-BBBF-4D55231781B7}"/>
              </a:ext>
            </a:extLst>
          </p:cNvPr>
          <p:cNvGrpSpPr/>
          <p:nvPr/>
        </p:nvGrpSpPr>
        <p:grpSpPr>
          <a:xfrm>
            <a:off x="352926" y="3336990"/>
            <a:ext cx="11535494" cy="3029372"/>
            <a:chOff x="352926" y="3336990"/>
            <a:chExt cx="11535494" cy="3029372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B9855D8-B42E-4EF7-8BE9-ADAC4FA9F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52926" y="3336990"/>
              <a:ext cx="2867425" cy="151468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ACDA0A8-A8F7-4B63-8C55-A5B32AE1A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42282" y="3336990"/>
              <a:ext cx="2867425" cy="1514686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0718745-99B7-4DE2-99BC-FDF068492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31638" y="3336990"/>
              <a:ext cx="2867425" cy="1514686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63D0EAFC-7DE3-4F59-A3D8-D4411ADA3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20995" y="3336990"/>
              <a:ext cx="2867425" cy="1514686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C5EE5735-37B0-4432-91E9-23938D5AB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52926" y="4851676"/>
              <a:ext cx="2867425" cy="1514686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408CAA5-BF20-4020-B2EA-DD0DA6D6C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42282" y="4851676"/>
              <a:ext cx="2867425" cy="1514686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5C799B9D-015C-4047-865C-445817297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31638" y="4851676"/>
              <a:ext cx="2867425" cy="1514686"/>
            </a:xfrm>
            <a:prstGeom prst="rect">
              <a:avLst/>
            </a:prstGeom>
          </p:spPr>
        </p:pic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60EF3CCB-E45E-4223-BF86-315A7A308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615769" y="1822304"/>
            <a:ext cx="2867425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06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4</Words>
  <Application>Microsoft Office PowerPoint</Application>
  <PresentationFormat>와이드스크린</PresentationFormat>
  <Paragraphs>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조윤영</dc:creator>
  <cp:lastModifiedBy>조윤영</cp:lastModifiedBy>
  <cp:revision>26</cp:revision>
  <dcterms:created xsi:type="dcterms:W3CDTF">2017-11-21T02:03:05Z</dcterms:created>
  <dcterms:modified xsi:type="dcterms:W3CDTF">2017-12-12T16:57:44Z</dcterms:modified>
</cp:coreProperties>
</file>