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5566F-8000-497E-ABE1-D235C406F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B0B288-F161-44EA-B5D6-E48BC48C6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D47772-6266-4008-8A59-30B5BEDBF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B6BB-392B-4C44-B067-225CF4E68EFE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09D47D-D75D-491C-96FF-05DEA984A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F853CC-B21A-44D9-941E-4098CAAE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EBA2-C623-450D-9730-DF22FF73F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110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9CE4C9-4AAA-4D76-8420-24BF9BC05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7FE9BC-D4BB-4171-B02F-09BA10D2B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FBD1C8-5A6B-4C83-ADB7-BACC55D5C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B6BB-392B-4C44-B067-225CF4E68EFE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797BDF-1680-4068-9064-55E94594A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B4E400-3443-455E-9865-94F427D6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EBA2-C623-450D-9730-DF22FF73F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729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1E9943-0873-4FB9-9056-57EF436AF8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6CBD96-ACC1-4E6C-BE11-28C291047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DD2D12-C260-460D-98D9-2AB1A4464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B6BB-392B-4C44-B067-225CF4E68EFE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50D08F-76CD-426A-9FE6-5CEE8C115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34DF13-B750-4449-8027-54E282EAB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EBA2-C623-450D-9730-DF22FF73F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068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DE230-CBEC-483C-969A-D4FFCAD19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6D70D5-E055-4E99-AA34-7E9717719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F3C5E0-3099-4537-A90D-D8D80960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B6BB-392B-4C44-B067-225CF4E68EFE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31BB81-5141-4D63-9B8F-76176F0A1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E0B5A6-F1FB-4705-AE3A-729A5ECB5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EBA2-C623-450D-9730-DF22FF73F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836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F6152-D0F0-4E89-991C-530132EB1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4A4086-A469-4DC1-AD09-C248B9BD5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875958-7889-4983-95FA-CE7E2C925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B6BB-392B-4C44-B067-225CF4E68EFE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C4DBA3-2DD2-4E11-8757-099C7BC42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FD42AC-7767-4183-BC29-968664784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EBA2-C623-450D-9730-DF22FF73F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365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19AFA-133B-4E13-9380-81775FF9D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CE53D-7AEC-414E-BE83-0145C00960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B9B8E7-7A09-48E3-91CB-9156C8CF5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A3381E-C548-4581-99AE-CDAA87772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B6BB-392B-4C44-B067-225CF4E68EFE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5112FA-728E-475B-9CC8-706F79E39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5C5B74-A5A0-4769-8C25-54A2603EF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EBA2-C623-450D-9730-DF22FF73F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957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4A6030-1903-49C5-B259-B468EDA42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446CF3-4D98-45DD-8A34-4D984023B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DA8847-9E3C-4418-B75A-E5A5585EE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E64322-9441-41A0-BF11-F942959C1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51047E1-559C-414E-81DB-9D931B8F47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28E318-C533-4648-94AD-314EAFEE5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B6BB-392B-4C44-B067-225CF4E68EFE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6E0E88-21F1-4A04-A757-44EA11A46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5B5345-A758-4CAA-9E79-08688A6B0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EBA2-C623-450D-9730-DF22FF73F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929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ACD42-26C7-4092-8A86-857A3729E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A141ED-DD61-49C2-BC06-D9B0E0696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B6BB-392B-4C44-B067-225CF4E68EFE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A1865B-BA27-4480-9AB5-8D5B8A9CA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D679A2-8457-450B-ACE7-ABEF57900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EBA2-C623-450D-9730-DF22FF73F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170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88EA14-5F55-437B-BEA4-CE7DC563F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B6BB-392B-4C44-B067-225CF4E68EFE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2A94FF-E05D-4C0C-ACAA-679EF52A5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FDA556-14D2-4F27-B382-15B3C2FCA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EBA2-C623-450D-9730-DF22FF73F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608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94CFE-6F1B-4CFB-8458-BB0D8F40F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144CD4-B766-439F-99EE-2D0162E4E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0BC9EB-5552-451C-998E-EE5C4CC9D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074C22-1872-49BB-AFBE-976F6D7AA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B6BB-392B-4C44-B067-225CF4E68EFE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905220-457A-4B22-8526-D997C1C00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1ED71C-B0A8-4833-9C8C-217D7D5E7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EBA2-C623-450D-9730-DF22FF73F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649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9C3CA5-3618-4E3B-9B61-07BF4A8BF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59781D-31F3-4D8B-81F5-1276AEBFA1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0DFB54-AC15-4EEB-8376-BAA64E20E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B91CEA-23A5-494A-9FF4-61A6070AC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B6BB-392B-4C44-B067-225CF4E68EFE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2CA9BE-5F70-4301-9134-C66219260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1138CC-6FB6-42E6-B6C1-B2729FAF3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EBA2-C623-450D-9730-DF22FF73F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545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D9B1C3-8CB9-4EF6-8E03-8775F4EBE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A1A78D-E8A9-4914-9551-B4B8FD0D7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AA19DF-9255-4D47-97B4-31F39477EE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FB6BB-392B-4C44-B067-225CF4E68EFE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400D9D-4C4A-4C62-888C-CD1310CB8A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BD0F01-7B90-4113-8421-965FD72846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1EBA2-C623-450D-9730-DF22FF73F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45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video" Target="../media/media1.mp4"/><Relationship Id="rId2" Type="http://schemas.microsoft.com/office/2007/relationships/media" Target="../media/media1.mp4"/><Relationship Id="rId1" Type="http://schemas.openxmlformats.org/officeDocument/2006/relationships/tags" Target="../tags/tag2.xml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5AEACF8-8567-4AAE-9675-B51076889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085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04312D0-1D31-4DAB-B561-3A94AE383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605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C750051-5152-488C-A759-988B391A86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722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4FB19A-1A52-4265-95FD-156EEFA74C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84EF0690-6980-429F-B21A-359D66CC6477}"/>
              </a:ext>
            </a:extLst>
          </p:cNvPr>
          <p:cNvSpPr/>
          <p:nvPr/>
        </p:nvSpPr>
        <p:spPr>
          <a:xfrm>
            <a:off x="7587342" y="1534885"/>
            <a:ext cx="272144" cy="27214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01F5B70-7D97-4E0C-A96A-F686C8B794C6}"/>
              </a:ext>
            </a:extLst>
          </p:cNvPr>
          <p:cNvSpPr/>
          <p:nvPr/>
        </p:nvSpPr>
        <p:spPr>
          <a:xfrm>
            <a:off x="7424055" y="1670957"/>
            <a:ext cx="272144" cy="27214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601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3113510-F8D0-4E78-A610-6243C507A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280987"/>
            <a:ext cx="9048750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356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녹화_2017_11_21_23_47_39_894">
            <a:hlinkClick r:id="" action="ppaction://media"/>
            <a:extLst>
              <a:ext uri="{FF2B5EF4-FFF2-40B4-BE49-F238E27FC236}">
                <a16:creationId xmlns:a16="http://schemas.microsoft.com/office/drawing/2014/main" id="{617DCE06-5808-4191-AC70-7F0506F4FDC1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286000" y="427037"/>
            <a:ext cx="7620000" cy="60039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4874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52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9|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0</Words>
  <Application>Microsoft Office PowerPoint</Application>
  <PresentationFormat>와이드스크린</PresentationFormat>
  <Paragraphs>0</Paragraphs>
  <Slides>6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조윤영</dc:creator>
  <cp:lastModifiedBy>조윤영</cp:lastModifiedBy>
  <cp:revision>5</cp:revision>
  <dcterms:created xsi:type="dcterms:W3CDTF">2017-11-21T11:00:42Z</dcterms:created>
  <dcterms:modified xsi:type="dcterms:W3CDTF">2017-11-21T15:09:51Z</dcterms:modified>
</cp:coreProperties>
</file>