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920"/>
    <a:srgbClr val="470931"/>
    <a:srgbClr val="DB6481"/>
    <a:srgbClr val="FF6699"/>
    <a:srgbClr val="FD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0ED8F3-F2BC-4004-8985-3A81DC8E6284}"/>
              </a:ext>
            </a:extLst>
          </p:cNvPr>
          <p:cNvGrpSpPr/>
          <p:nvPr/>
        </p:nvGrpSpPr>
        <p:grpSpPr>
          <a:xfrm>
            <a:off x="7156096" y="1489683"/>
            <a:ext cx="2565647" cy="3878633"/>
            <a:chOff x="6391922" y="861134"/>
            <a:chExt cx="3875798" cy="585926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20CAA82-ED2E-4C67-B0CE-404F4F2B482F}"/>
                </a:ext>
              </a:extLst>
            </p:cNvPr>
            <p:cNvSpPr/>
            <p:nvPr/>
          </p:nvSpPr>
          <p:spPr>
            <a:xfrm>
              <a:off x="6391922" y="2334827"/>
              <a:ext cx="3639845" cy="4385569"/>
            </a:xfrm>
            <a:custGeom>
              <a:avLst/>
              <a:gdLst>
                <a:gd name="connsiteX0" fmla="*/ 0 w 3639845"/>
                <a:gd name="connsiteY0" fmla="*/ 1003177 h 4385569"/>
                <a:gd name="connsiteX1" fmla="*/ 168676 w 3639845"/>
                <a:gd name="connsiteY1" fmla="*/ 435006 h 4385569"/>
                <a:gd name="connsiteX2" fmla="*/ 133165 w 3639845"/>
                <a:gd name="connsiteY2" fmla="*/ 0 h 4385569"/>
                <a:gd name="connsiteX3" fmla="*/ 363985 w 3639845"/>
                <a:gd name="connsiteY3" fmla="*/ 44389 h 4385569"/>
                <a:gd name="connsiteX4" fmla="*/ 559294 w 3639845"/>
                <a:gd name="connsiteY4" fmla="*/ 301841 h 4385569"/>
                <a:gd name="connsiteX5" fmla="*/ 594804 w 3639845"/>
                <a:gd name="connsiteY5" fmla="*/ 932156 h 4385569"/>
                <a:gd name="connsiteX6" fmla="*/ 417251 w 3639845"/>
                <a:gd name="connsiteY6" fmla="*/ 1429305 h 4385569"/>
                <a:gd name="connsiteX7" fmla="*/ 1074198 w 3639845"/>
                <a:gd name="connsiteY7" fmla="*/ 1367161 h 4385569"/>
                <a:gd name="connsiteX8" fmla="*/ 2991775 w 3639845"/>
                <a:gd name="connsiteY8" fmla="*/ 1127464 h 4385569"/>
                <a:gd name="connsiteX9" fmla="*/ 3266983 w 3639845"/>
                <a:gd name="connsiteY9" fmla="*/ 1198486 h 4385569"/>
                <a:gd name="connsiteX10" fmla="*/ 3231472 w 3639845"/>
                <a:gd name="connsiteY10" fmla="*/ 1376039 h 4385569"/>
                <a:gd name="connsiteX11" fmla="*/ 2858610 w 3639845"/>
                <a:gd name="connsiteY11" fmla="*/ 1518082 h 4385569"/>
                <a:gd name="connsiteX12" fmla="*/ 1775534 w 3639845"/>
                <a:gd name="connsiteY12" fmla="*/ 1793290 h 4385569"/>
                <a:gd name="connsiteX13" fmla="*/ 3222594 w 3639845"/>
                <a:gd name="connsiteY13" fmla="*/ 1553592 h 4385569"/>
                <a:gd name="connsiteX14" fmla="*/ 3355760 w 3639845"/>
                <a:gd name="connsiteY14" fmla="*/ 1580225 h 4385569"/>
                <a:gd name="connsiteX15" fmla="*/ 3639845 w 3639845"/>
                <a:gd name="connsiteY15" fmla="*/ 1802167 h 4385569"/>
                <a:gd name="connsiteX16" fmla="*/ 3409026 w 3639845"/>
                <a:gd name="connsiteY16" fmla="*/ 1926455 h 4385569"/>
                <a:gd name="connsiteX17" fmla="*/ 3222594 w 3639845"/>
                <a:gd name="connsiteY17" fmla="*/ 1953088 h 4385569"/>
                <a:gd name="connsiteX18" fmla="*/ 3000653 w 3639845"/>
                <a:gd name="connsiteY18" fmla="*/ 1979721 h 4385569"/>
                <a:gd name="connsiteX19" fmla="*/ 2796466 w 3639845"/>
                <a:gd name="connsiteY19" fmla="*/ 2015231 h 4385569"/>
                <a:gd name="connsiteX20" fmla="*/ 2672179 w 3639845"/>
                <a:gd name="connsiteY20" fmla="*/ 2041864 h 4385569"/>
                <a:gd name="connsiteX21" fmla="*/ 2592280 w 3639845"/>
                <a:gd name="connsiteY21" fmla="*/ 2059620 h 4385569"/>
                <a:gd name="connsiteX22" fmla="*/ 1828800 w 3639845"/>
                <a:gd name="connsiteY22" fmla="*/ 2166152 h 4385569"/>
                <a:gd name="connsiteX23" fmla="*/ 2104008 w 3639845"/>
                <a:gd name="connsiteY23" fmla="*/ 2459115 h 4385569"/>
                <a:gd name="connsiteX24" fmla="*/ 2512381 w 3639845"/>
                <a:gd name="connsiteY24" fmla="*/ 2574524 h 4385569"/>
                <a:gd name="connsiteX25" fmla="*/ 2707690 w 3639845"/>
                <a:gd name="connsiteY25" fmla="*/ 2689934 h 4385569"/>
                <a:gd name="connsiteX26" fmla="*/ 2752078 w 3639845"/>
                <a:gd name="connsiteY26" fmla="*/ 2894121 h 4385569"/>
                <a:gd name="connsiteX27" fmla="*/ 2467993 w 3639845"/>
                <a:gd name="connsiteY27" fmla="*/ 2991775 h 4385569"/>
                <a:gd name="connsiteX28" fmla="*/ 1793290 w 3639845"/>
                <a:gd name="connsiteY28" fmla="*/ 2867488 h 4385569"/>
                <a:gd name="connsiteX29" fmla="*/ 1899822 w 3639845"/>
                <a:gd name="connsiteY29" fmla="*/ 3009530 h 4385569"/>
                <a:gd name="connsiteX30" fmla="*/ 1793290 w 3639845"/>
                <a:gd name="connsiteY30" fmla="*/ 3231472 h 4385569"/>
                <a:gd name="connsiteX31" fmla="*/ 1731146 w 3639845"/>
                <a:gd name="connsiteY31" fmla="*/ 3870664 h 4385569"/>
                <a:gd name="connsiteX32" fmla="*/ 1562470 w 3639845"/>
                <a:gd name="connsiteY32" fmla="*/ 3950563 h 4385569"/>
                <a:gd name="connsiteX33" fmla="*/ 1420428 w 3639845"/>
                <a:gd name="connsiteY33" fmla="*/ 3808521 h 4385569"/>
                <a:gd name="connsiteX34" fmla="*/ 1402672 w 3639845"/>
                <a:gd name="connsiteY34" fmla="*/ 3559946 h 4385569"/>
                <a:gd name="connsiteX35" fmla="*/ 1207363 w 3639845"/>
                <a:gd name="connsiteY35" fmla="*/ 3586579 h 4385569"/>
                <a:gd name="connsiteX36" fmla="*/ 470517 w 3639845"/>
                <a:gd name="connsiteY36" fmla="*/ 3728622 h 4385569"/>
                <a:gd name="connsiteX37" fmla="*/ 17756 w 3639845"/>
                <a:gd name="connsiteY37" fmla="*/ 4385569 h 4385569"/>
                <a:gd name="connsiteX38" fmla="*/ 17756 w 3639845"/>
                <a:gd name="connsiteY38" fmla="*/ 1500326 h 4385569"/>
                <a:gd name="connsiteX39" fmla="*/ 0 w 3639845"/>
                <a:gd name="connsiteY39" fmla="*/ 1003177 h 438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39845" h="4385569">
                  <a:moveTo>
                    <a:pt x="0" y="1003177"/>
                  </a:moveTo>
                  <a:lnTo>
                    <a:pt x="168676" y="435006"/>
                  </a:lnTo>
                  <a:lnTo>
                    <a:pt x="133165" y="0"/>
                  </a:lnTo>
                  <a:lnTo>
                    <a:pt x="363985" y="44389"/>
                  </a:lnTo>
                  <a:lnTo>
                    <a:pt x="559294" y="301841"/>
                  </a:lnTo>
                  <a:lnTo>
                    <a:pt x="594804" y="932156"/>
                  </a:lnTo>
                  <a:lnTo>
                    <a:pt x="417251" y="1429305"/>
                  </a:lnTo>
                  <a:lnTo>
                    <a:pt x="1074198" y="1367161"/>
                  </a:lnTo>
                  <a:lnTo>
                    <a:pt x="2991775" y="1127464"/>
                  </a:lnTo>
                  <a:lnTo>
                    <a:pt x="3266983" y="1198486"/>
                  </a:lnTo>
                  <a:lnTo>
                    <a:pt x="3231472" y="1376039"/>
                  </a:lnTo>
                  <a:lnTo>
                    <a:pt x="2858610" y="1518082"/>
                  </a:lnTo>
                  <a:lnTo>
                    <a:pt x="1775534" y="1793290"/>
                  </a:lnTo>
                  <a:lnTo>
                    <a:pt x="3222594" y="1553592"/>
                  </a:lnTo>
                  <a:lnTo>
                    <a:pt x="3355760" y="1580225"/>
                  </a:lnTo>
                  <a:lnTo>
                    <a:pt x="3639845" y="1802167"/>
                  </a:lnTo>
                  <a:lnTo>
                    <a:pt x="3409026" y="1926455"/>
                  </a:lnTo>
                  <a:lnTo>
                    <a:pt x="3222594" y="1953088"/>
                  </a:lnTo>
                  <a:cubicBezTo>
                    <a:pt x="3018970" y="1978540"/>
                    <a:pt x="3239615" y="1940971"/>
                    <a:pt x="3000653" y="1979721"/>
                  </a:cubicBezTo>
                  <a:cubicBezTo>
                    <a:pt x="2932460" y="1990779"/>
                    <a:pt x="2863487" y="1998475"/>
                    <a:pt x="2796466" y="2015231"/>
                  </a:cubicBezTo>
                  <a:cubicBezTo>
                    <a:pt x="2707982" y="2037353"/>
                    <a:pt x="2749515" y="2028976"/>
                    <a:pt x="2672179" y="2041864"/>
                  </a:cubicBezTo>
                  <a:cubicBezTo>
                    <a:pt x="2616801" y="2064016"/>
                    <a:pt x="2643727" y="2059620"/>
                    <a:pt x="2592280" y="2059620"/>
                  </a:cubicBezTo>
                  <a:lnTo>
                    <a:pt x="1828800" y="2166152"/>
                  </a:lnTo>
                  <a:lnTo>
                    <a:pt x="2104008" y="2459115"/>
                  </a:lnTo>
                  <a:lnTo>
                    <a:pt x="2512381" y="2574524"/>
                  </a:lnTo>
                  <a:lnTo>
                    <a:pt x="2707690" y="2689934"/>
                  </a:lnTo>
                  <a:lnTo>
                    <a:pt x="2752078" y="2894121"/>
                  </a:lnTo>
                  <a:lnTo>
                    <a:pt x="2467993" y="2991775"/>
                  </a:lnTo>
                  <a:lnTo>
                    <a:pt x="1793290" y="2867488"/>
                  </a:lnTo>
                  <a:lnTo>
                    <a:pt x="1899822" y="3009530"/>
                  </a:lnTo>
                  <a:lnTo>
                    <a:pt x="1793290" y="3231472"/>
                  </a:lnTo>
                  <a:lnTo>
                    <a:pt x="1731146" y="3870664"/>
                  </a:lnTo>
                  <a:lnTo>
                    <a:pt x="1562470" y="3950563"/>
                  </a:lnTo>
                  <a:lnTo>
                    <a:pt x="1420428" y="3808521"/>
                  </a:lnTo>
                  <a:lnTo>
                    <a:pt x="1402672" y="3559946"/>
                  </a:lnTo>
                  <a:lnTo>
                    <a:pt x="1207363" y="3586579"/>
                  </a:lnTo>
                  <a:lnTo>
                    <a:pt x="470517" y="3728622"/>
                  </a:lnTo>
                  <a:lnTo>
                    <a:pt x="17756" y="4385569"/>
                  </a:lnTo>
                  <a:lnTo>
                    <a:pt x="17756" y="1500326"/>
                  </a:lnTo>
                  <a:lnTo>
                    <a:pt x="0" y="10031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15BD21-220C-4DD7-92F6-E7732445F237}"/>
                </a:ext>
              </a:extLst>
            </p:cNvPr>
            <p:cNvSpPr/>
            <p:nvPr/>
          </p:nvSpPr>
          <p:spPr>
            <a:xfrm>
              <a:off x="6610120" y="861134"/>
              <a:ext cx="3657600" cy="3302493"/>
            </a:xfrm>
            <a:custGeom>
              <a:avLst/>
              <a:gdLst>
                <a:gd name="connsiteX0" fmla="*/ 2858610 w 3657600"/>
                <a:gd name="connsiteY0" fmla="*/ 79899 h 3302493"/>
                <a:gd name="connsiteX1" fmla="*/ 976544 w 3657600"/>
                <a:gd name="connsiteY1" fmla="*/ 727969 h 3302493"/>
                <a:gd name="connsiteX2" fmla="*/ 923278 w 3657600"/>
                <a:gd name="connsiteY2" fmla="*/ 852256 h 3302493"/>
                <a:gd name="connsiteX3" fmla="*/ 976544 w 3657600"/>
                <a:gd name="connsiteY3" fmla="*/ 949911 h 3302493"/>
                <a:gd name="connsiteX4" fmla="*/ 266330 w 3657600"/>
                <a:gd name="connsiteY4" fmla="*/ 1091953 h 3302493"/>
                <a:gd name="connsiteX5" fmla="*/ 230819 w 3657600"/>
                <a:gd name="connsiteY5" fmla="*/ 1198485 h 3302493"/>
                <a:gd name="connsiteX6" fmla="*/ 337352 w 3657600"/>
                <a:gd name="connsiteY6" fmla="*/ 1331650 h 3302493"/>
                <a:gd name="connsiteX7" fmla="*/ 35511 w 3657600"/>
                <a:gd name="connsiteY7" fmla="*/ 1384916 h 3302493"/>
                <a:gd name="connsiteX8" fmla="*/ 0 w 3657600"/>
                <a:gd name="connsiteY8" fmla="*/ 1500326 h 3302493"/>
                <a:gd name="connsiteX9" fmla="*/ 221942 w 3657600"/>
                <a:gd name="connsiteY9" fmla="*/ 1651247 h 3302493"/>
                <a:gd name="connsiteX10" fmla="*/ 372862 w 3657600"/>
                <a:gd name="connsiteY10" fmla="*/ 1651247 h 3302493"/>
                <a:gd name="connsiteX11" fmla="*/ 355107 w 3657600"/>
                <a:gd name="connsiteY11" fmla="*/ 1748901 h 3302493"/>
                <a:gd name="connsiteX12" fmla="*/ 417251 w 3657600"/>
                <a:gd name="connsiteY12" fmla="*/ 1890944 h 3302493"/>
                <a:gd name="connsiteX13" fmla="*/ 985421 w 3657600"/>
                <a:gd name="connsiteY13" fmla="*/ 1890944 h 3302493"/>
                <a:gd name="connsiteX14" fmla="*/ 2210540 w 3657600"/>
                <a:gd name="connsiteY14" fmla="*/ 1553592 h 3302493"/>
                <a:gd name="connsiteX15" fmla="*/ 2725445 w 3657600"/>
                <a:gd name="connsiteY15" fmla="*/ 1846555 h 3302493"/>
                <a:gd name="connsiteX16" fmla="*/ 2991775 w 3657600"/>
                <a:gd name="connsiteY16" fmla="*/ 2237173 h 3302493"/>
                <a:gd name="connsiteX17" fmla="*/ 2938509 w 3657600"/>
                <a:gd name="connsiteY17" fmla="*/ 2663301 h 3302493"/>
                <a:gd name="connsiteX18" fmla="*/ 3187084 w 3657600"/>
                <a:gd name="connsiteY18" fmla="*/ 3116062 h 3302493"/>
                <a:gd name="connsiteX19" fmla="*/ 3480047 w 3657600"/>
                <a:gd name="connsiteY19" fmla="*/ 3302493 h 3302493"/>
                <a:gd name="connsiteX20" fmla="*/ 3613212 w 3657600"/>
                <a:gd name="connsiteY20" fmla="*/ 3222594 h 3302493"/>
                <a:gd name="connsiteX21" fmla="*/ 3453414 w 3657600"/>
                <a:gd name="connsiteY21" fmla="*/ 2831977 h 3302493"/>
                <a:gd name="connsiteX22" fmla="*/ 3497802 w 3657600"/>
                <a:gd name="connsiteY22" fmla="*/ 2325949 h 3302493"/>
                <a:gd name="connsiteX23" fmla="*/ 3657600 w 3657600"/>
                <a:gd name="connsiteY23" fmla="*/ 2041864 h 3302493"/>
                <a:gd name="connsiteX24" fmla="*/ 3639845 w 3657600"/>
                <a:gd name="connsiteY24" fmla="*/ 0 h 3302493"/>
                <a:gd name="connsiteX25" fmla="*/ 2858610 w 3657600"/>
                <a:gd name="connsiteY25" fmla="*/ 79899 h 3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57600" h="3302493">
                  <a:moveTo>
                    <a:pt x="2858610" y="79899"/>
                  </a:moveTo>
                  <a:lnTo>
                    <a:pt x="976544" y="727969"/>
                  </a:lnTo>
                  <a:lnTo>
                    <a:pt x="923278" y="852256"/>
                  </a:lnTo>
                  <a:lnTo>
                    <a:pt x="976544" y="949911"/>
                  </a:lnTo>
                  <a:lnTo>
                    <a:pt x="266330" y="1091953"/>
                  </a:lnTo>
                  <a:lnTo>
                    <a:pt x="230819" y="1198485"/>
                  </a:lnTo>
                  <a:lnTo>
                    <a:pt x="337352" y="1331650"/>
                  </a:lnTo>
                  <a:lnTo>
                    <a:pt x="35511" y="1384916"/>
                  </a:lnTo>
                  <a:lnTo>
                    <a:pt x="0" y="1500326"/>
                  </a:lnTo>
                  <a:lnTo>
                    <a:pt x="221942" y="1651247"/>
                  </a:lnTo>
                  <a:lnTo>
                    <a:pt x="372862" y="1651247"/>
                  </a:lnTo>
                  <a:lnTo>
                    <a:pt x="355107" y="1748901"/>
                  </a:lnTo>
                  <a:lnTo>
                    <a:pt x="417251" y="1890944"/>
                  </a:lnTo>
                  <a:lnTo>
                    <a:pt x="985421" y="1890944"/>
                  </a:lnTo>
                  <a:lnTo>
                    <a:pt x="2210540" y="1553592"/>
                  </a:lnTo>
                  <a:lnTo>
                    <a:pt x="2725445" y="1846555"/>
                  </a:lnTo>
                  <a:lnTo>
                    <a:pt x="2991775" y="2237173"/>
                  </a:lnTo>
                  <a:lnTo>
                    <a:pt x="2938509" y="2663301"/>
                  </a:lnTo>
                  <a:lnTo>
                    <a:pt x="3187084" y="3116062"/>
                  </a:lnTo>
                  <a:lnTo>
                    <a:pt x="3480047" y="3302493"/>
                  </a:lnTo>
                  <a:lnTo>
                    <a:pt x="3613212" y="3222594"/>
                  </a:lnTo>
                  <a:lnTo>
                    <a:pt x="3453414" y="2831977"/>
                  </a:lnTo>
                  <a:lnTo>
                    <a:pt x="3497802" y="2325949"/>
                  </a:lnTo>
                  <a:lnTo>
                    <a:pt x="3657600" y="2041864"/>
                  </a:lnTo>
                  <a:lnTo>
                    <a:pt x="3639845" y="0"/>
                  </a:lnTo>
                  <a:lnTo>
                    <a:pt x="2858610" y="798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7524870" y="2547891"/>
            <a:ext cx="1612663" cy="1145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44B0-4993-43CC-A97F-823DC0DF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E40C78-2228-4461-9708-F35705761BE5}"/>
              </a:ext>
            </a:extLst>
          </p:cNvPr>
          <p:cNvGrpSpPr/>
          <p:nvPr/>
        </p:nvGrpSpPr>
        <p:grpSpPr>
          <a:xfrm>
            <a:off x="7322137" y="1613021"/>
            <a:ext cx="1926503" cy="2566638"/>
            <a:chOff x="5132748" y="2145681"/>
            <a:chExt cx="1926503" cy="25666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C08B8-0B2C-4EFC-BA50-73F375B14DEE}"/>
                </a:ext>
              </a:extLst>
            </p:cNvPr>
            <p:cNvGrpSpPr/>
            <p:nvPr/>
          </p:nvGrpSpPr>
          <p:grpSpPr>
            <a:xfrm>
              <a:off x="5424257" y="2956264"/>
              <a:ext cx="1497253" cy="1569660"/>
              <a:chOff x="5424257" y="2956264"/>
              <a:chExt cx="1497253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5BC517-56AF-47F6-BDD9-E02BD04B0543}"/>
                  </a:ext>
                </a:extLst>
              </p:cNvPr>
              <p:cNvSpPr txBox="1"/>
              <p:nvPr/>
            </p:nvSpPr>
            <p:spPr>
              <a:xfrm>
                <a:off x="5424257" y="2956264"/>
                <a:ext cx="5004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J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1CD3D-EEC9-4404-B03C-90B9DB5342A9}"/>
                  </a:ext>
                </a:extLst>
              </p:cNvPr>
              <p:cNvSpPr txBox="1"/>
              <p:nvPr/>
            </p:nvSpPr>
            <p:spPr>
              <a:xfrm>
                <a:off x="6249531" y="2956264"/>
                <a:ext cx="6719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Y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C3AB48-D8CD-41C4-B9B1-71D3F0E6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32748" y="2145681"/>
              <a:ext cx="1926503" cy="256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514470" y="505731"/>
            <a:ext cx="1612663" cy="114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C08B8-0B2C-4EFC-BA50-73F375B14DEE}"/>
              </a:ext>
            </a:extLst>
          </p:cNvPr>
          <p:cNvGrpSpPr/>
          <p:nvPr/>
        </p:nvGrpSpPr>
        <p:grpSpPr>
          <a:xfrm>
            <a:off x="603246" y="381444"/>
            <a:ext cx="1497253" cy="1569660"/>
            <a:chOff x="5424257" y="2956264"/>
            <a:chExt cx="1497253" cy="1569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5BC517-56AF-47F6-BDD9-E02BD04B0543}"/>
                </a:ext>
              </a:extLst>
            </p:cNvPr>
            <p:cNvSpPr txBox="1"/>
            <p:nvPr/>
          </p:nvSpPr>
          <p:spPr>
            <a:xfrm>
              <a:off x="5424257" y="2956264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J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21CD3D-EEC9-4404-B03C-90B9DB5342A9}"/>
                </a:ext>
              </a:extLst>
            </p:cNvPr>
            <p:cNvSpPr txBox="1"/>
            <p:nvPr/>
          </p:nvSpPr>
          <p:spPr>
            <a:xfrm>
              <a:off x="6249531" y="2956264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Y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C3AB48-D8CD-41C4-B9B1-71D3F0E6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37220" y="-423820"/>
            <a:ext cx="1926503" cy="256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E403C4-45B4-4891-B493-FDDA0896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304282" y="-423820"/>
            <a:ext cx="1926503" cy="256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C9FA-716A-4DD2-B053-2215381FCB02}"/>
              </a:ext>
            </a:extLst>
          </p:cNvPr>
          <p:cNvSpPr txBox="1"/>
          <p:nvPr/>
        </p:nvSpPr>
        <p:spPr>
          <a:xfrm>
            <a:off x="6053092" y="1361882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D2C06-AA76-4693-BCAB-91586DE88EC3}"/>
              </a:ext>
            </a:extLst>
          </p:cNvPr>
          <p:cNvSpPr/>
          <p:nvPr/>
        </p:nvSpPr>
        <p:spPr>
          <a:xfrm>
            <a:off x="6010183" y="137977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F40FB-19EE-4758-B6A9-C90447EB6263}"/>
              </a:ext>
            </a:extLst>
          </p:cNvPr>
          <p:cNvSpPr/>
          <p:nvPr/>
        </p:nvSpPr>
        <p:spPr>
          <a:xfrm>
            <a:off x="6010183" y="267773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A7525C-0716-4001-9A7E-31A6DC4309ED}"/>
              </a:ext>
            </a:extLst>
          </p:cNvPr>
          <p:cNvSpPr/>
          <p:nvPr/>
        </p:nvSpPr>
        <p:spPr>
          <a:xfrm>
            <a:off x="6010183" y="283023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1DA56-8FDE-4398-BAED-1840EBF10D50}"/>
              </a:ext>
            </a:extLst>
          </p:cNvPr>
          <p:cNvSpPr/>
          <p:nvPr/>
        </p:nvSpPr>
        <p:spPr>
          <a:xfrm>
            <a:off x="6010183" y="298274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6E0225-D829-4532-9C10-BFB8C8722EFE}"/>
              </a:ext>
            </a:extLst>
          </p:cNvPr>
          <p:cNvSpPr/>
          <p:nvPr/>
        </p:nvSpPr>
        <p:spPr>
          <a:xfrm>
            <a:off x="6010183" y="313525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5661C5-34F2-44C2-A0E9-1891B1B5FAE8}"/>
              </a:ext>
            </a:extLst>
          </p:cNvPr>
          <p:cNvSpPr/>
          <p:nvPr/>
        </p:nvSpPr>
        <p:spPr>
          <a:xfrm>
            <a:off x="6010183" y="3287766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1F5726-5C1D-4EFD-9A3A-FB8C174DE1C6}"/>
              </a:ext>
            </a:extLst>
          </p:cNvPr>
          <p:cNvSpPr/>
          <p:nvPr/>
        </p:nvSpPr>
        <p:spPr>
          <a:xfrm>
            <a:off x="6010183" y="3440275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A03D6C-91AB-4264-ACD7-F324B618B781}"/>
              </a:ext>
            </a:extLst>
          </p:cNvPr>
          <p:cNvSpPr/>
          <p:nvPr/>
        </p:nvSpPr>
        <p:spPr>
          <a:xfrm>
            <a:off x="6010183" y="359278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A16B67-78C5-4BB9-9491-6A146CAEFA79}"/>
              </a:ext>
            </a:extLst>
          </p:cNvPr>
          <p:cNvSpPr/>
          <p:nvPr/>
        </p:nvSpPr>
        <p:spPr>
          <a:xfrm>
            <a:off x="6010183" y="374529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8FFA57-8C27-4845-9F62-7BEE74D59213}"/>
              </a:ext>
            </a:extLst>
          </p:cNvPr>
          <p:cNvSpPr/>
          <p:nvPr/>
        </p:nvSpPr>
        <p:spPr>
          <a:xfrm>
            <a:off x="6010183" y="389779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7C03E-BED2-4381-A484-2439310E95DD}"/>
              </a:ext>
            </a:extLst>
          </p:cNvPr>
          <p:cNvSpPr txBox="1"/>
          <p:nvPr/>
        </p:nvSpPr>
        <p:spPr>
          <a:xfrm>
            <a:off x="2439880" y="3004556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EE8AEF-7B14-4F39-B3C7-F8F4EE0A4075}"/>
              </a:ext>
            </a:extLst>
          </p:cNvPr>
          <p:cNvSpPr/>
          <p:nvPr/>
        </p:nvSpPr>
        <p:spPr>
          <a:xfrm>
            <a:off x="2396971" y="432040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1487AA6-9599-4B5F-8D90-91DDE8401050}"/>
              </a:ext>
            </a:extLst>
          </p:cNvPr>
          <p:cNvSpPr/>
          <p:nvPr/>
        </p:nvSpPr>
        <p:spPr>
          <a:xfrm>
            <a:off x="2396971" y="447291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259BC-3FBA-4F35-BD41-C31A1EF00F67}"/>
              </a:ext>
            </a:extLst>
          </p:cNvPr>
          <p:cNvSpPr/>
          <p:nvPr/>
        </p:nvSpPr>
        <p:spPr>
          <a:xfrm>
            <a:off x="2396971" y="4625422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E97388E-554D-4977-B14A-91ADACE363B2}"/>
              </a:ext>
            </a:extLst>
          </p:cNvPr>
          <p:cNvSpPr/>
          <p:nvPr/>
        </p:nvSpPr>
        <p:spPr>
          <a:xfrm>
            <a:off x="2396971" y="4777931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259C09-A7A0-4B9B-9BB3-A7C78692C9E6}"/>
              </a:ext>
            </a:extLst>
          </p:cNvPr>
          <p:cNvSpPr/>
          <p:nvPr/>
        </p:nvSpPr>
        <p:spPr>
          <a:xfrm>
            <a:off x="2396971" y="493044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4B94C8-59D1-4258-A9AF-7B14BE3F9BBB}"/>
              </a:ext>
            </a:extLst>
          </p:cNvPr>
          <p:cNvSpPr/>
          <p:nvPr/>
        </p:nvSpPr>
        <p:spPr>
          <a:xfrm>
            <a:off x="2396971" y="508294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1E14AA-D333-425E-BD8B-D3066EDF47A6}"/>
              </a:ext>
            </a:extLst>
          </p:cNvPr>
          <p:cNvSpPr/>
          <p:nvPr/>
        </p:nvSpPr>
        <p:spPr>
          <a:xfrm>
            <a:off x="2396971" y="523545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E6DEF9-54CA-421F-AA63-FF0A57F3DBC9}"/>
              </a:ext>
            </a:extLst>
          </p:cNvPr>
          <p:cNvSpPr/>
          <p:nvPr/>
        </p:nvSpPr>
        <p:spPr>
          <a:xfrm>
            <a:off x="2396971" y="538796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0EF313-4712-4067-8044-B11362F39843}"/>
              </a:ext>
            </a:extLst>
          </p:cNvPr>
          <p:cNvSpPr/>
          <p:nvPr/>
        </p:nvSpPr>
        <p:spPr>
          <a:xfrm>
            <a:off x="2396971" y="554047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44BD47-DA20-4397-9939-28A7F87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9"/>
          <a:stretch/>
        </p:blipFill>
        <p:spPr>
          <a:xfrm flipH="1">
            <a:off x="5614624" y="4301593"/>
            <a:ext cx="1389858" cy="235326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93441-D149-4D75-96EC-85FA63A9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99"/>
          <a:stretch/>
        </p:blipFill>
        <p:spPr>
          <a:xfrm flipH="1">
            <a:off x="8407848" y="4171634"/>
            <a:ext cx="1344272" cy="23532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F61D39A-A590-4848-8BE2-90CE80400B3E}"/>
              </a:ext>
            </a:extLst>
          </p:cNvPr>
          <p:cNvSpPr txBox="1"/>
          <p:nvPr/>
        </p:nvSpPr>
        <p:spPr>
          <a:xfrm>
            <a:off x="9379495" y="769308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</a:t>
            </a:r>
            <a:r>
              <a:rPr lang="en-US" altLang="ko-KR" sz="8800" dirty="0" err="1">
                <a:solidFill>
                  <a:schemeClr val="bg1"/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2</a:t>
            </a:r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BC0AA48-B89C-40BE-8854-B1E9B420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0" r="39171"/>
          <a:stretch/>
        </p:blipFill>
        <p:spPr>
          <a:xfrm flipH="1">
            <a:off x="10075158" y="505731"/>
            <a:ext cx="75312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630B-ED67-468C-9709-74115663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6EEB42-058F-4353-B31E-15572B52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E7A78E-CA4A-45D1-83E6-FCAD1B631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62" y1="44455" x2="55072" y2="52110"/>
                        <a14:foregroundMark x1="55072" y1="52110" x2="55072" y2="52208"/>
                        <a14:foregroundMark x1="62733" y1="42100" x2="59317" y2="49362"/>
                        <a14:backgroundMark x1="59213" y1="53876" x2="62319" y2="53582"/>
                        <a14:backgroundMark x1="62152" y1="48455" x2="63147" y2="47399"/>
                        <a14:backgroundMark x1="60559" y1="50147" x2="60758" y2="49935"/>
                        <a14:backgroundMark x1="59213" y1="52797" x2="62629" y2="47694"/>
                        <a14:backgroundMark x1="60455" y1="49853" x2="61698" y2="49460"/>
                        <a14:backgroundMark x1="62319" y1="48675" x2="63147" y2="47007"/>
                      </a14:backgroundRemoval>
                    </a14:imgEffect>
                  </a14:imgLayer>
                </a14:imgProps>
              </a:ext>
            </a:extLst>
          </a:blip>
          <a:srcRect l="42558" t="40400" r="34502" b="38111"/>
          <a:stretch/>
        </p:blipFill>
        <p:spPr>
          <a:xfrm>
            <a:off x="8207406" y="2692153"/>
            <a:ext cx="1491449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78" y1="51521" x2="44203" y2="53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sp>
        <p:nvSpPr>
          <p:cNvPr id="2" name="눈물 방울 1">
            <a:extLst>
              <a:ext uri="{FF2B5EF4-FFF2-40B4-BE49-F238E27FC236}">
                <a16:creationId xmlns:a16="http://schemas.microsoft.com/office/drawing/2014/main" id="{514ACEE4-B314-4D21-8807-02E9D4660BE4}"/>
              </a:ext>
            </a:extLst>
          </p:cNvPr>
          <p:cNvSpPr/>
          <p:nvPr/>
        </p:nvSpPr>
        <p:spPr>
          <a:xfrm rot="17944530">
            <a:off x="5509048" y="2831293"/>
            <a:ext cx="181566" cy="181566"/>
          </a:xfrm>
          <a:prstGeom prst="teardrop">
            <a:avLst>
              <a:gd name="adj" fmla="val 1637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0CE172-0F8D-4C68-9488-1A8DCF81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8" y1="51129" x2="44306" y2="52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9" y="0"/>
            <a:ext cx="650130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AB1B1-189E-482B-81EE-0D5FB92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1D74A-5184-408C-B6A8-B0CD4012541A}"/>
              </a:ext>
            </a:extLst>
          </p:cNvPr>
          <p:cNvSpPr txBox="1"/>
          <p:nvPr/>
        </p:nvSpPr>
        <p:spPr>
          <a:xfrm>
            <a:off x="5208233" y="4350058"/>
            <a:ext cx="17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Jo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Yunyeong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in Game Engineering,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KPU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10CD40-D91A-4627-8787-813045B504D3}"/>
              </a:ext>
            </a:extLst>
          </p:cNvPr>
          <p:cNvGrpSpPr/>
          <p:nvPr/>
        </p:nvGrpSpPr>
        <p:grpSpPr>
          <a:xfrm>
            <a:off x="2845349" y="0"/>
            <a:ext cx="6501303" cy="6858000"/>
            <a:chOff x="2845349" y="0"/>
            <a:chExt cx="6501303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90CE172-0F8D-4C68-9488-1A8DCF81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168" y1="51129" x2="44306" y2="524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5349" y="0"/>
              <a:ext cx="6501303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2AB1B1-189E-482B-81EE-0D5FB92F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20573835">
              <a:off x="5557421" y="2653814"/>
              <a:ext cx="168676" cy="36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38A0B4-3649-4CCD-81FF-5604D91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DEAB9-859F-4393-8853-19312963EBFF}"/>
              </a:ext>
            </a:extLst>
          </p:cNvPr>
          <p:cNvSpPr txBox="1"/>
          <p:nvPr/>
        </p:nvSpPr>
        <p:spPr>
          <a:xfrm>
            <a:off x="4648360" y="5008180"/>
            <a:ext cx="28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PRESS SPACE TO START</a:t>
            </a:r>
            <a:endParaRPr lang="ko-KR" altLang="en-US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94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EC2F1-7A8D-4199-BDBA-E589EBB6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1974221"/>
            <a:ext cx="1771897" cy="1152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5E906-F801-4878-8C7F-9468C919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13" y="3126907"/>
            <a:ext cx="2306684" cy="121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ADA2B-1A90-489A-B7FE-6E37F59A1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4" y="473944"/>
            <a:ext cx="1905266" cy="1286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9474D-A354-4D22-B352-F3E4429C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473944"/>
            <a:ext cx="1905266" cy="1286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C272E6-21D3-4682-A97E-DC125CA8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8" y="1974221"/>
            <a:ext cx="1771897" cy="11526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5DD338F-DCD3-4B77-A796-AA759EA588A9}"/>
              </a:ext>
            </a:extLst>
          </p:cNvPr>
          <p:cNvSpPr/>
          <p:nvPr/>
        </p:nvSpPr>
        <p:spPr>
          <a:xfrm>
            <a:off x="3187865" y="2174326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CC5425-F00D-439B-98C7-8107D013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7" y="3126907"/>
            <a:ext cx="2306684" cy="12184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A22F24-F95C-484D-8909-28B64AF90987}"/>
              </a:ext>
            </a:extLst>
          </p:cNvPr>
          <p:cNvSpPr/>
          <p:nvPr/>
        </p:nvSpPr>
        <p:spPr>
          <a:xfrm>
            <a:off x="3159065" y="3466363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E7F37-F9B1-4DA0-AE90-BC26FA7B7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97" y="469351"/>
            <a:ext cx="2771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1F66A6BF-1297-4AC5-B612-0290B248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8F85DC-A2EB-4D8A-82C2-CE518B07D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553AF-BE4D-4E95-AE91-2727C9DD9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4A1AC-FC89-41B7-AE7F-7FCAEA6D5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C4004A-11A5-42B0-8596-093516AE7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6CABC1-6BFB-43A5-83BB-E402F91FF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B7E65C-A99E-400F-8F03-FE903E906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9450F7-56AF-49F4-9C67-A2A7E950F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DC631DB-9997-46F4-8D4A-FF2F4555BD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7913EA5-13DE-46B1-B89E-7A075EE31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CBA858-A10E-4A2D-9558-45E6E8FB11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DDA232-574B-4579-A8CE-0D6BACEBC1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F0FFDCC-769B-400B-90D4-81B13BFD32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104E57-31C4-47C2-B7F8-3ECAEEC95F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398065-152E-43B1-8E20-9903EEE0F2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23</Words>
  <Application>Microsoft Office PowerPoint</Application>
  <PresentationFormat>와이드스크린</PresentationFormat>
  <Paragraphs>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D2Coding</vt:lpstr>
      <vt:lpstr>HU몽키바나나120</vt:lpstr>
      <vt:lpstr>LG PC</vt:lpstr>
      <vt:lpstr>Rix네온사인 Bold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44</cp:revision>
  <dcterms:created xsi:type="dcterms:W3CDTF">2017-11-21T02:03:05Z</dcterms:created>
  <dcterms:modified xsi:type="dcterms:W3CDTF">2017-12-25T01:57:14Z</dcterms:modified>
</cp:coreProperties>
</file>