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0920"/>
    <a:srgbClr val="470931"/>
    <a:srgbClr val="DB6481"/>
    <a:srgbClr val="FF6699"/>
    <a:srgbClr val="FDC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D9319-5008-4B94-807A-E85A03881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2DC1D1-B5C3-4C94-9936-AC975E836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74155-A195-4358-A26F-A55E6DB0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61CC5-F4DD-4FC1-92B9-A22D2AFC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78B16-BAE9-4166-8FAC-A9EA4D16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0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5D521-DCCD-485A-90BC-F6FA98F7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BF7021-7962-47B0-9B00-31F5A9942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A032E-D49A-46E6-92C0-028148DE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A6F34-7855-4C81-8BC1-92600A10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9EF72-9EE1-493C-A301-ED527DD9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6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F72A19-CF89-4924-848D-35FCE4816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A6EF8D-1998-4B58-9313-5E9D3D440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7EE29-850F-42A9-99CF-FBE77BBA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ADAE8-5777-44F2-8D6A-FB86A4E9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F4C21-545E-4ACD-BEF8-3A6C060C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20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64AC4-F8DF-4AA1-9BB6-C01C9387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08098-6ACC-47AE-8EAB-3BFC9C6D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18308-C6BC-4777-A7BB-B2F8D958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96E6A-A0A7-4EC3-A9E9-00A05EC4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4FBA7-F0F4-4C4A-93F5-D4DB11E2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42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C55B6-0CD2-4B3F-B6E1-16C45122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472000-BF0E-46B6-8F3B-AA951C35E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C5A8F-C9CC-4398-8E0C-B0AA06CD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8ED8F-B286-4B0D-9B4E-AF4BC83A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21DAA-777F-4ECC-9A10-06986E6C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7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013BF-74CF-4055-8646-677428F4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5DD59-267C-40A8-A09C-4BB14DDBD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48DFF7-B4F8-42B1-BAC0-8C47472AE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9C90E-CB43-4185-9FDA-AF3A548B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5759FD-391C-4F40-847C-4F05A1CD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5ED90D-9E7C-44FC-BE92-B53B7F12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06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F258A-B690-4A7F-86EB-E4E27266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07F3C-0EF0-4658-8972-BD41B08E7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4B71DC-0624-44A9-8BEF-07BF9586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0CE719-6990-4062-89F0-51A4681C5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707AE8-9FC0-4929-8C3C-AE5C6C4B0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BA5DA1-7526-421E-96BB-D1210C6A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5E378F-AB1C-4EA8-8463-4250BEA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6663F9-CAAC-4521-803B-F4C184D7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2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92AC7-46F5-4AC1-941F-7167A03E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1DC044-FF71-4F48-A38D-30D08E40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4E264A-9516-4B04-AEE0-D7EB64B8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72F9BA-0A72-49D3-94E1-F9348911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5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CA1CC7-06B4-4E81-92A0-6AE343B0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8E0BC6-3644-419A-A8A8-1A07953B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E0F98-D34E-46F0-9E78-57A64E3C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6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BA6FA-5BDC-4DB6-BC92-B3D5172C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37E7A-A27B-4715-B338-393C4AD3C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069DAA-B4A8-40EE-85BA-54FEC6430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6EF832-54FE-454A-A502-883AFB82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E66C2E-5BFD-43DE-AC5D-A5CF2F29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ABBE77-8E10-447D-88D6-947FD3C3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4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4E49D-20BC-4FDD-8FED-0E8EB925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B812B3-C41A-42B0-B94E-94EAD88E5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BE01B1-0D9A-40D7-88A7-BC8B97FD5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B5EAB4-B60C-4DC3-8972-D1D5C494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73BA8E-7F91-4FB6-B554-A5DBF5AF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C4E16D-40C9-4A30-985C-FDD2FCCB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4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92AF54-01EC-45BD-8C75-4EBA9614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8E37E-6875-4DFE-A4E9-72E7A88E0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4D1D5-F208-450A-BCAA-7564CD56B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511D5-E30B-4E6C-8572-0CA724416369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57974-CB27-45D7-A294-29877A06D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525108-3DAB-4A1E-B149-882520E25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31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B0A85BA-087A-414D-81D2-F4A65AEB0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99" y="2427116"/>
            <a:ext cx="1238423" cy="12384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CF55D2-E3E1-43DC-B97D-12B7CFCAD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412" y="2626288"/>
            <a:ext cx="1238423" cy="12384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9B544C-743C-4EF1-B7EB-821CD2AAE1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107" y="929198"/>
            <a:ext cx="1238095" cy="12380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EB1479-8B28-4BEB-9950-A83CC07951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641" y="929198"/>
            <a:ext cx="1238095" cy="12380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49BB0C0-2D5A-4BC5-A6BA-876C195F73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72" y="600224"/>
            <a:ext cx="1238095" cy="12380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3CF7CF9-C7A1-4FF9-94A1-D9CA681480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904" y="690207"/>
            <a:ext cx="1238095" cy="123809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8606103-E345-415A-A153-BA67C50798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25" y="783723"/>
            <a:ext cx="1238095" cy="1238095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96E4E11B-22AA-4185-81FF-457A4ADF1279}"/>
              </a:ext>
            </a:extLst>
          </p:cNvPr>
          <p:cNvGrpSpPr/>
          <p:nvPr/>
        </p:nvGrpSpPr>
        <p:grpSpPr>
          <a:xfrm>
            <a:off x="3118496" y="4014157"/>
            <a:ext cx="1238423" cy="1247789"/>
            <a:chOff x="3118496" y="4014157"/>
            <a:chExt cx="1238423" cy="124778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95A633-33B6-4324-9A92-D51FB933D9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3118496" y="4639333"/>
              <a:ext cx="1238423" cy="62261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AE4A461-AA11-4716-B3DB-C8C493A0D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3118496" y="4014157"/>
              <a:ext cx="1238095" cy="619047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3F57AFEA-28FC-46A8-8593-7EFA797ABB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6" y="783724"/>
            <a:ext cx="1238095" cy="1238095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4127105F-B01B-4631-98AD-81B71890D8E7}"/>
              </a:ext>
            </a:extLst>
          </p:cNvPr>
          <p:cNvGrpSpPr/>
          <p:nvPr/>
        </p:nvGrpSpPr>
        <p:grpSpPr>
          <a:xfrm>
            <a:off x="87552" y="4014157"/>
            <a:ext cx="1238423" cy="1247789"/>
            <a:chOff x="87552" y="4014157"/>
            <a:chExt cx="1238423" cy="124778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4BB171C-C120-4783-B0B4-D03995FE7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87552" y="4639333"/>
              <a:ext cx="1238423" cy="622613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D1F2AFD6-DB93-4581-9FB4-E4D9EA7CF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712"/>
            <a:stretch/>
          </p:blipFill>
          <p:spPr>
            <a:xfrm>
              <a:off x="87552" y="4014157"/>
              <a:ext cx="1238095" cy="622613"/>
            </a:xfrm>
            <a:prstGeom prst="rect">
              <a:avLst/>
            </a:prstGeom>
          </p:spPr>
        </p:pic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B1ABC0AE-0EC8-4ACA-84C4-CCFE49CC83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626" y="986536"/>
            <a:ext cx="1238095" cy="123809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822E28A-71CD-44A2-A393-4EE83BC82A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755" y="2809788"/>
            <a:ext cx="1238423" cy="1238423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BDEAEAC9-74CB-494D-AD8C-C4C02B4CFB95}"/>
              </a:ext>
            </a:extLst>
          </p:cNvPr>
          <p:cNvGrpSpPr/>
          <p:nvPr/>
        </p:nvGrpSpPr>
        <p:grpSpPr>
          <a:xfrm>
            <a:off x="4633968" y="4014157"/>
            <a:ext cx="1238423" cy="1247789"/>
            <a:chOff x="4633968" y="4014157"/>
            <a:chExt cx="1238423" cy="1247789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9472437-5A49-48C1-A561-058AD6F55D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4633968" y="4639333"/>
              <a:ext cx="1238423" cy="622613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94AD40B-0108-4B74-A464-8ECC7D420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4633968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133D18E-D2DF-4E7A-A790-A03AA5D64F92}"/>
              </a:ext>
            </a:extLst>
          </p:cNvPr>
          <p:cNvGrpSpPr/>
          <p:nvPr/>
        </p:nvGrpSpPr>
        <p:grpSpPr>
          <a:xfrm>
            <a:off x="6149440" y="4014157"/>
            <a:ext cx="1238423" cy="1247789"/>
            <a:chOff x="6149440" y="4014157"/>
            <a:chExt cx="1238423" cy="1247789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F740E773-915B-45BD-9EB6-033555620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6149440" y="4639333"/>
              <a:ext cx="1238423" cy="62261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57DA802B-F81A-4E83-9179-025468176F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6149440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D90D438-149F-426D-8C34-2B2A46AE2480}"/>
              </a:ext>
            </a:extLst>
          </p:cNvPr>
          <p:cNvGrpSpPr/>
          <p:nvPr/>
        </p:nvGrpSpPr>
        <p:grpSpPr>
          <a:xfrm>
            <a:off x="7664912" y="4014157"/>
            <a:ext cx="1238423" cy="1247789"/>
            <a:chOff x="7664912" y="4014157"/>
            <a:chExt cx="1238423" cy="1247789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41106306-77DA-4B6C-91F8-E58870D4AC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7664912" y="4639333"/>
              <a:ext cx="1238423" cy="62261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F55C2134-423D-4EEE-8A19-4C0F84C9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7664912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2FA1EC6-D44E-4C4A-931D-FAF7783A72FA}"/>
              </a:ext>
            </a:extLst>
          </p:cNvPr>
          <p:cNvGrpSpPr/>
          <p:nvPr/>
        </p:nvGrpSpPr>
        <p:grpSpPr>
          <a:xfrm>
            <a:off x="9180384" y="4014157"/>
            <a:ext cx="1238423" cy="1247789"/>
            <a:chOff x="9180384" y="4014157"/>
            <a:chExt cx="1238423" cy="1247789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B7CF1A88-574B-470B-9929-6E94A58064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9180384" y="4014157"/>
              <a:ext cx="1238095" cy="619047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37B8F350-B0D0-4C4E-A11F-9B6EDA9AC1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9180384" y="4639333"/>
              <a:ext cx="1238423" cy="622613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E5ED8AE-8C4F-41CF-902F-45545579DF2A}"/>
              </a:ext>
            </a:extLst>
          </p:cNvPr>
          <p:cNvGrpSpPr/>
          <p:nvPr/>
        </p:nvGrpSpPr>
        <p:grpSpPr>
          <a:xfrm>
            <a:off x="10695856" y="4014157"/>
            <a:ext cx="1238423" cy="1247789"/>
            <a:chOff x="10695856" y="4014157"/>
            <a:chExt cx="1238423" cy="1247789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A8D0237-39D5-4385-8268-9E6E2028F0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0695856" y="4639333"/>
              <a:ext cx="1238423" cy="62261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A823CCF7-1D90-41EE-B4FC-5356693AB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10695856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2B70F04-54C5-42E8-A52A-01832BFCA32A}"/>
              </a:ext>
            </a:extLst>
          </p:cNvPr>
          <p:cNvGrpSpPr/>
          <p:nvPr/>
        </p:nvGrpSpPr>
        <p:grpSpPr>
          <a:xfrm>
            <a:off x="12211328" y="4014157"/>
            <a:ext cx="1238423" cy="1247789"/>
            <a:chOff x="12211328" y="4014157"/>
            <a:chExt cx="1238423" cy="1247789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FE58DC0-945B-469F-9B2A-A26160C2B3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2211328" y="4639333"/>
              <a:ext cx="1238423" cy="62261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28D501D-A3CB-4FE2-995D-123EC8A8C9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12211328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DBB7785-B542-4E56-A5AA-C2555E675CCD}"/>
              </a:ext>
            </a:extLst>
          </p:cNvPr>
          <p:cNvGrpSpPr/>
          <p:nvPr/>
        </p:nvGrpSpPr>
        <p:grpSpPr>
          <a:xfrm>
            <a:off x="13726801" y="4014157"/>
            <a:ext cx="1238423" cy="1247789"/>
            <a:chOff x="13726801" y="4014157"/>
            <a:chExt cx="1238423" cy="1247789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F0F05E4-8BE9-4D88-9926-BCFB72C84D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13726801" y="4014157"/>
              <a:ext cx="1238095" cy="619047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9FD41107-63E5-40D5-B804-50AAF8D0A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3726801" y="4639333"/>
              <a:ext cx="1238423" cy="622613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1250508-A784-4ADD-ACF4-C7157A93B165}"/>
              </a:ext>
            </a:extLst>
          </p:cNvPr>
          <p:cNvGrpSpPr/>
          <p:nvPr/>
        </p:nvGrpSpPr>
        <p:grpSpPr>
          <a:xfrm>
            <a:off x="1603024" y="4010591"/>
            <a:ext cx="1238423" cy="1251355"/>
            <a:chOff x="1603024" y="4010591"/>
            <a:chExt cx="1238423" cy="125135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E3FE9E4B-5074-4C99-831C-F9B098A674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603024" y="4639333"/>
              <a:ext cx="1238423" cy="622613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ED0158D1-AC24-413F-B489-250468F273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712"/>
            <a:stretch/>
          </p:blipFill>
          <p:spPr>
            <a:xfrm>
              <a:off x="1603024" y="4010591"/>
              <a:ext cx="1238095" cy="622613"/>
            </a:xfrm>
            <a:prstGeom prst="rect">
              <a:avLst/>
            </a:prstGeom>
          </p:spPr>
        </p:pic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F20FA389-FB40-4CFB-91F5-55C4394A20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786" y="2626288"/>
            <a:ext cx="1695687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12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EA4815EB-B9F1-4E71-A350-89A5CBA9B7F9}"/>
              </a:ext>
            </a:extLst>
          </p:cNvPr>
          <p:cNvGrpSpPr/>
          <p:nvPr/>
        </p:nvGrpSpPr>
        <p:grpSpPr>
          <a:xfrm>
            <a:off x="5550412" y="2922606"/>
            <a:ext cx="2857900" cy="619211"/>
            <a:chOff x="5550412" y="2922606"/>
            <a:chExt cx="2857900" cy="61921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A9B8A12-5DED-49F5-9C95-26B493D04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0412" y="2922606"/>
              <a:ext cx="714475" cy="61921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9C270DC-6F4E-4A81-B633-99D940A26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4887" y="2922606"/>
              <a:ext cx="714475" cy="61921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E993BC1-97BE-41DF-9973-4E57F4DA4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9362" y="2922606"/>
              <a:ext cx="714475" cy="61921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1B9E897-AE6A-46D3-8AB4-A3B5E0BE8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3837" y="2922606"/>
              <a:ext cx="714475" cy="619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405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686FB9-11C8-4DE4-A8CB-E0F2EFB77550}"/>
              </a:ext>
            </a:extLst>
          </p:cNvPr>
          <p:cNvSpPr/>
          <p:nvPr/>
        </p:nvSpPr>
        <p:spPr>
          <a:xfrm>
            <a:off x="2833456" y="790112"/>
            <a:ext cx="4607510" cy="46075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26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E4AD6A34-3B21-4912-BB3A-CF624BA7C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901" y="495146"/>
            <a:ext cx="3419952" cy="86689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733560E-5836-4655-AE4B-BD027C3D3355}"/>
              </a:ext>
            </a:extLst>
          </p:cNvPr>
          <p:cNvGrpSpPr/>
          <p:nvPr/>
        </p:nvGrpSpPr>
        <p:grpSpPr>
          <a:xfrm>
            <a:off x="1542901" y="2504962"/>
            <a:ext cx="6401694" cy="1619476"/>
            <a:chOff x="1542901" y="2504962"/>
            <a:chExt cx="6401694" cy="16194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452C405-A370-41E5-A8F4-B36F0746A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2901" y="2504962"/>
              <a:ext cx="2133898" cy="161947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5812BFC-CE43-49C8-A841-F83F09F9A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6799" y="2504962"/>
              <a:ext cx="2133898" cy="161947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C858054-A9F0-40F0-BE34-E1A29E306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0697" y="2504962"/>
              <a:ext cx="2133898" cy="1619476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74D4E1A-5B10-4F13-A3C2-56F896F964F4}"/>
              </a:ext>
            </a:extLst>
          </p:cNvPr>
          <p:cNvGrpSpPr/>
          <p:nvPr/>
        </p:nvGrpSpPr>
        <p:grpSpPr>
          <a:xfrm>
            <a:off x="1542901" y="4484682"/>
            <a:ext cx="6401694" cy="1619476"/>
            <a:chOff x="1542901" y="4484682"/>
            <a:chExt cx="6401694" cy="161947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53184C5-B003-47F3-9C5D-E422EC9F8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42901" y="4484682"/>
              <a:ext cx="2133898" cy="161947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B4086F4-8A97-4045-A1EC-1E220DC03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76799" y="4484682"/>
              <a:ext cx="2133898" cy="161947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5029738-41F5-45D3-AF50-8AF235C3B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10697" y="4484682"/>
              <a:ext cx="2133898" cy="1619476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F2255AA-D093-4415-ACBC-04E96A108F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488" y="801709"/>
            <a:ext cx="324824" cy="25376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E36CBE0-3264-42E6-B68C-0BCD19202A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20695"/>
            <a:ext cx="609685" cy="47631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FEA8C6A-F58C-4483-8C38-14E7CE13DF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07" y="809514"/>
            <a:ext cx="304843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6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55D131-F308-499B-B09B-ED1A42D50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78" y="3309921"/>
            <a:ext cx="304843" cy="2381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18D19C-E013-4849-ABB7-65EA168CA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30" y="3214657"/>
            <a:ext cx="419158" cy="42868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F681EB2-CF49-4398-8607-2410A235B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626491" y="3319049"/>
            <a:ext cx="215016" cy="21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33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BC0ED8F3-F2BC-4004-8985-3A81DC8E6284}"/>
              </a:ext>
            </a:extLst>
          </p:cNvPr>
          <p:cNvGrpSpPr/>
          <p:nvPr/>
        </p:nvGrpSpPr>
        <p:grpSpPr>
          <a:xfrm>
            <a:off x="7156096" y="1489683"/>
            <a:ext cx="2565647" cy="3878633"/>
            <a:chOff x="6391922" y="861134"/>
            <a:chExt cx="3875798" cy="5859262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20CAA82-ED2E-4C67-B0CE-404F4F2B482F}"/>
                </a:ext>
              </a:extLst>
            </p:cNvPr>
            <p:cNvSpPr/>
            <p:nvPr/>
          </p:nvSpPr>
          <p:spPr>
            <a:xfrm>
              <a:off x="6391922" y="2334827"/>
              <a:ext cx="3639845" cy="4385569"/>
            </a:xfrm>
            <a:custGeom>
              <a:avLst/>
              <a:gdLst>
                <a:gd name="connsiteX0" fmla="*/ 0 w 3639845"/>
                <a:gd name="connsiteY0" fmla="*/ 1003177 h 4385569"/>
                <a:gd name="connsiteX1" fmla="*/ 168676 w 3639845"/>
                <a:gd name="connsiteY1" fmla="*/ 435006 h 4385569"/>
                <a:gd name="connsiteX2" fmla="*/ 133165 w 3639845"/>
                <a:gd name="connsiteY2" fmla="*/ 0 h 4385569"/>
                <a:gd name="connsiteX3" fmla="*/ 363985 w 3639845"/>
                <a:gd name="connsiteY3" fmla="*/ 44389 h 4385569"/>
                <a:gd name="connsiteX4" fmla="*/ 559294 w 3639845"/>
                <a:gd name="connsiteY4" fmla="*/ 301841 h 4385569"/>
                <a:gd name="connsiteX5" fmla="*/ 594804 w 3639845"/>
                <a:gd name="connsiteY5" fmla="*/ 932156 h 4385569"/>
                <a:gd name="connsiteX6" fmla="*/ 417251 w 3639845"/>
                <a:gd name="connsiteY6" fmla="*/ 1429305 h 4385569"/>
                <a:gd name="connsiteX7" fmla="*/ 1074198 w 3639845"/>
                <a:gd name="connsiteY7" fmla="*/ 1367161 h 4385569"/>
                <a:gd name="connsiteX8" fmla="*/ 2991775 w 3639845"/>
                <a:gd name="connsiteY8" fmla="*/ 1127464 h 4385569"/>
                <a:gd name="connsiteX9" fmla="*/ 3266983 w 3639845"/>
                <a:gd name="connsiteY9" fmla="*/ 1198486 h 4385569"/>
                <a:gd name="connsiteX10" fmla="*/ 3231472 w 3639845"/>
                <a:gd name="connsiteY10" fmla="*/ 1376039 h 4385569"/>
                <a:gd name="connsiteX11" fmla="*/ 2858610 w 3639845"/>
                <a:gd name="connsiteY11" fmla="*/ 1518082 h 4385569"/>
                <a:gd name="connsiteX12" fmla="*/ 1775534 w 3639845"/>
                <a:gd name="connsiteY12" fmla="*/ 1793290 h 4385569"/>
                <a:gd name="connsiteX13" fmla="*/ 3222594 w 3639845"/>
                <a:gd name="connsiteY13" fmla="*/ 1553592 h 4385569"/>
                <a:gd name="connsiteX14" fmla="*/ 3355760 w 3639845"/>
                <a:gd name="connsiteY14" fmla="*/ 1580225 h 4385569"/>
                <a:gd name="connsiteX15" fmla="*/ 3639845 w 3639845"/>
                <a:gd name="connsiteY15" fmla="*/ 1802167 h 4385569"/>
                <a:gd name="connsiteX16" fmla="*/ 3409026 w 3639845"/>
                <a:gd name="connsiteY16" fmla="*/ 1926455 h 4385569"/>
                <a:gd name="connsiteX17" fmla="*/ 3222594 w 3639845"/>
                <a:gd name="connsiteY17" fmla="*/ 1953088 h 4385569"/>
                <a:gd name="connsiteX18" fmla="*/ 3000653 w 3639845"/>
                <a:gd name="connsiteY18" fmla="*/ 1979721 h 4385569"/>
                <a:gd name="connsiteX19" fmla="*/ 2796466 w 3639845"/>
                <a:gd name="connsiteY19" fmla="*/ 2015231 h 4385569"/>
                <a:gd name="connsiteX20" fmla="*/ 2672179 w 3639845"/>
                <a:gd name="connsiteY20" fmla="*/ 2041864 h 4385569"/>
                <a:gd name="connsiteX21" fmla="*/ 2592280 w 3639845"/>
                <a:gd name="connsiteY21" fmla="*/ 2059620 h 4385569"/>
                <a:gd name="connsiteX22" fmla="*/ 1828800 w 3639845"/>
                <a:gd name="connsiteY22" fmla="*/ 2166152 h 4385569"/>
                <a:gd name="connsiteX23" fmla="*/ 2104008 w 3639845"/>
                <a:gd name="connsiteY23" fmla="*/ 2459115 h 4385569"/>
                <a:gd name="connsiteX24" fmla="*/ 2512381 w 3639845"/>
                <a:gd name="connsiteY24" fmla="*/ 2574524 h 4385569"/>
                <a:gd name="connsiteX25" fmla="*/ 2707690 w 3639845"/>
                <a:gd name="connsiteY25" fmla="*/ 2689934 h 4385569"/>
                <a:gd name="connsiteX26" fmla="*/ 2752078 w 3639845"/>
                <a:gd name="connsiteY26" fmla="*/ 2894121 h 4385569"/>
                <a:gd name="connsiteX27" fmla="*/ 2467993 w 3639845"/>
                <a:gd name="connsiteY27" fmla="*/ 2991775 h 4385569"/>
                <a:gd name="connsiteX28" fmla="*/ 1793290 w 3639845"/>
                <a:gd name="connsiteY28" fmla="*/ 2867488 h 4385569"/>
                <a:gd name="connsiteX29" fmla="*/ 1899822 w 3639845"/>
                <a:gd name="connsiteY29" fmla="*/ 3009530 h 4385569"/>
                <a:gd name="connsiteX30" fmla="*/ 1793290 w 3639845"/>
                <a:gd name="connsiteY30" fmla="*/ 3231472 h 4385569"/>
                <a:gd name="connsiteX31" fmla="*/ 1731146 w 3639845"/>
                <a:gd name="connsiteY31" fmla="*/ 3870664 h 4385569"/>
                <a:gd name="connsiteX32" fmla="*/ 1562470 w 3639845"/>
                <a:gd name="connsiteY32" fmla="*/ 3950563 h 4385569"/>
                <a:gd name="connsiteX33" fmla="*/ 1420428 w 3639845"/>
                <a:gd name="connsiteY33" fmla="*/ 3808521 h 4385569"/>
                <a:gd name="connsiteX34" fmla="*/ 1402672 w 3639845"/>
                <a:gd name="connsiteY34" fmla="*/ 3559946 h 4385569"/>
                <a:gd name="connsiteX35" fmla="*/ 1207363 w 3639845"/>
                <a:gd name="connsiteY35" fmla="*/ 3586579 h 4385569"/>
                <a:gd name="connsiteX36" fmla="*/ 470517 w 3639845"/>
                <a:gd name="connsiteY36" fmla="*/ 3728622 h 4385569"/>
                <a:gd name="connsiteX37" fmla="*/ 17756 w 3639845"/>
                <a:gd name="connsiteY37" fmla="*/ 4385569 h 4385569"/>
                <a:gd name="connsiteX38" fmla="*/ 17756 w 3639845"/>
                <a:gd name="connsiteY38" fmla="*/ 1500326 h 4385569"/>
                <a:gd name="connsiteX39" fmla="*/ 0 w 3639845"/>
                <a:gd name="connsiteY39" fmla="*/ 1003177 h 438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639845" h="4385569">
                  <a:moveTo>
                    <a:pt x="0" y="1003177"/>
                  </a:moveTo>
                  <a:lnTo>
                    <a:pt x="168676" y="435006"/>
                  </a:lnTo>
                  <a:lnTo>
                    <a:pt x="133165" y="0"/>
                  </a:lnTo>
                  <a:lnTo>
                    <a:pt x="363985" y="44389"/>
                  </a:lnTo>
                  <a:lnTo>
                    <a:pt x="559294" y="301841"/>
                  </a:lnTo>
                  <a:lnTo>
                    <a:pt x="594804" y="932156"/>
                  </a:lnTo>
                  <a:lnTo>
                    <a:pt x="417251" y="1429305"/>
                  </a:lnTo>
                  <a:lnTo>
                    <a:pt x="1074198" y="1367161"/>
                  </a:lnTo>
                  <a:lnTo>
                    <a:pt x="2991775" y="1127464"/>
                  </a:lnTo>
                  <a:lnTo>
                    <a:pt x="3266983" y="1198486"/>
                  </a:lnTo>
                  <a:lnTo>
                    <a:pt x="3231472" y="1376039"/>
                  </a:lnTo>
                  <a:lnTo>
                    <a:pt x="2858610" y="1518082"/>
                  </a:lnTo>
                  <a:lnTo>
                    <a:pt x="1775534" y="1793290"/>
                  </a:lnTo>
                  <a:lnTo>
                    <a:pt x="3222594" y="1553592"/>
                  </a:lnTo>
                  <a:lnTo>
                    <a:pt x="3355760" y="1580225"/>
                  </a:lnTo>
                  <a:lnTo>
                    <a:pt x="3639845" y="1802167"/>
                  </a:lnTo>
                  <a:lnTo>
                    <a:pt x="3409026" y="1926455"/>
                  </a:lnTo>
                  <a:lnTo>
                    <a:pt x="3222594" y="1953088"/>
                  </a:lnTo>
                  <a:cubicBezTo>
                    <a:pt x="3018970" y="1978540"/>
                    <a:pt x="3239615" y="1940971"/>
                    <a:pt x="3000653" y="1979721"/>
                  </a:cubicBezTo>
                  <a:cubicBezTo>
                    <a:pt x="2932460" y="1990779"/>
                    <a:pt x="2863487" y="1998475"/>
                    <a:pt x="2796466" y="2015231"/>
                  </a:cubicBezTo>
                  <a:cubicBezTo>
                    <a:pt x="2707982" y="2037353"/>
                    <a:pt x="2749515" y="2028976"/>
                    <a:pt x="2672179" y="2041864"/>
                  </a:cubicBezTo>
                  <a:cubicBezTo>
                    <a:pt x="2616801" y="2064016"/>
                    <a:pt x="2643727" y="2059620"/>
                    <a:pt x="2592280" y="2059620"/>
                  </a:cubicBezTo>
                  <a:lnTo>
                    <a:pt x="1828800" y="2166152"/>
                  </a:lnTo>
                  <a:lnTo>
                    <a:pt x="2104008" y="2459115"/>
                  </a:lnTo>
                  <a:lnTo>
                    <a:pt x="2512381" y="2574524"/>
                  </a:lnTo>
                  <a:lnTo>
                    <a:pt x="2707690" y="2689934"/>
                  </a:lnTo>
                  <a:lnTo>
                    <a:pt x="2752078" y="2894121"/>
                  </a:lnTo>
                  <a:lnTo>
                    <a:pt x="2467993" y="2991775"/>
                  </a:lnTo>
                  <a:lnTo>
                    <a:pt x="1793290" y="2867488"/>
                  </a:lnTo>
                  <a:lnTo>
                    <a:pt x="1899822" y="3009530"/>
                  </a:lnTo>
                  <a:lnTo>
                    <a:pt x="1793290" y="3231472"/>
                  </a:lnTo>
                  <a:lnTo>
                    <a:pt x="1731146" y="3870664"/>
                  </a:lnTo>
                  <a:lnTo>
                    <a:pt x="1562470" y="3950563"/>
                  </a:lnTo>
                  <a:lnTo>
                    <a:pt x="1420428" y="3808521"/>
                  </a:lnTo>
                  <a:lnTo>
                    <a:pt x="1402672" y="3559946"/>
                  </a:lnTo>
                  <a:lnTo>
                    <a:pt x="1207363" y="3586579"/>
                  </a:lnTo>
                  <a:lnTo>
                    <a:pt x="470517" y="3728622"/>
                  </a:lnTo>
                  <a:lnTo>
                    <a:pt x="17756" y="4385569"/>
                  </a:lnTo>
                  <a:lnTo>
                    <a:pt x="17756" y="1500326"/>
                  </a:lnTo>
                  <a:lnTo>
                    <a:pt x="0" y="10031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F815BD21-220C-4DD7-92F6-E7732445F237}"/>
                </a:ext>
              </a:extLst>
            </p:cNvPr>
            <p:cNvSpPr/>
            <p:nvPr/>
          </p:nvSpPr>
          <p:spPr>
            <a:xfrm>
              <a:off x="6610120" y="861134"/>
              <a:ext cx="3657600" cy="3302493"/>
            </a:xfrm>
            <a:custGeom>
              <a:avLst/>
              <a:gdLst>
                <a:gd name="connsiteX0" fmla="*/ 2858610 w 3657600"/>
                <a:gd name="connsiteY0" fmla="*/ 79899 h 3302493"/>
                <a:gd name="connsiteX1" fmla="*/ 976544 w 3657600"/>
                <a:gd name="connsiteY1" fmla="*/ 727969 h 3302493"/>
                <a:gd name="connsiteX2" fmla="*/ 923278 w 3657600"/>
                <a:gd name="connsiteY2" fmla="*/ 852256 h 3302493"/>
                <a:gd name="connsiteX3" fmla="*/ 976544 w 3657600"/>
                <a:gd name="connsiteY3" fmla="*/ 949911 h 3302493"/>
                <a:gd name="connsiteX4" fmla="*/ 266330 w 3657600"/>
                <a:gd name="connsiteY4" fmla="*/ 1091953 h 3302493"/>
                <a:gd name="connsiteX5" fmla="*/ 230819 w 3657600"/>
                <a:gd name="connsiteY5" fmla="*/ 1198485 h 3302493"/>
                <a:gd name="connsiteX6" fmla="*/ 337352 w 3657600"/>
                <a:gd name="connsiteY6" fmla="*/ 1331650 h 3302493"/>
                <a:gd name="connsiteX7" fmla="*/ 35511 w 3657600"/>
                <a:gd name="connsiteY7" fmla="*/ 1384916 h 3302493"/>
                <a:gd name="connsiteX8" fmla="*/ 0 w 3657600"/>
                <a:gd name="connsiteY8" fmla="*/ 1500326 h 3302493"/>
                <a:gd name="connsiteX9" fmla="*/ 221942 w 3657600"/>
                <a:gd name="connsiteY9" fmla="*/ 1651247 h 3302493"/>
                <a:gd name="connsiteX10" fmla="*/ 372862 w 3657600"/>
                <a:gd name="connsiteY10" fmla="*/ 1651247 h 3302493"/>
                <a:gd name="connsiteX11" fmla="*/ 355107 w 3657600"/>
                <a:gd name="connsiteY11" fmla="*/ 1748901 h 3302493"/>
                <a:gd name="connsiteX12" fmla="*/ 417251 w 3657600"/>
                <a:gd name="connsiteY12" fmla="*/ 1890944 h 3302493"/>
                <a:gd name="connsiteX13" fmla="*/ 985421 w 3657600"/>
                <a:gd name="connsiteY13" fmla="*/ 1890944 h 3302493"/>
                <a:gd name="connsiteX14" fmla="*/ 2210540 w 3657600"/>
                <a:gd name="connsiteY14" fmla="*/ 1553592 h 3302493"/>
                <a:gd name="connsiteX15" fmla="*/ 2725445 w 3657600"/>
                <a:gd name="connsiteY15" fmla="*/ 1846555 h 3302493"/>
                <a:gd name="connsiteX16" fmla="*/ 2991775 w 3657600"/>
                <a:gd name="connsiteY16" fmla="*/ 2237173 h 3302493"/>
                <a:gd name="connsiteX17" fmla="*/ 2938509 w 3657600"/>
                <a:gd name="connsiteY17" fmla="*/ 2663301 h 3302493"/>
                <a:gd name="connsiteX18" fmla="*/ 3187084 w 3657600"/>
                <a:gd name="connsiteY18" fmla="*/ 3116062 h 3302493"/>
                <a:gd name="connsiteX19" fmla="*/ 3480047 w 3657600"/>
                <a:gd name="connsiteY19" fmla="*/ 3302493 h 3302493"/>
                <a:gd name="connsiteX20" fmla="*/ 3613212 w 3657600"/>
                <a:gd name="connsiteY20" fmla="*/ 3222594 h 3302493"/>
                <a:gd name="connsiteX21" fmla="*/ 3453414 w 3657600"/>
                <a:gd name="connsiteY21" fmla="*/ 2831977 h 3302493"/>
                <a:gd name="connsiteX22" fmla="*/ 3497802 w 3657600"/>
                <a:gd name="connsiteY22" fmla="*/ 2325949 h 3302493"/>
                <a:gd name="connsiteX23" fmla="*/ 3657600 w 3657600"/>
                <a:gd name="connsiteY23" fmla="*/ 2041864 h 3302493"/>
                <a:gd name="connsiteX24" fmla="*/ 3639845 w 3657600"/>
                <a:gd name="connsiteY24" fmla="*/ 0 h 3302493"/>
                <a:gd name="connsiteX25" fmla="*/ 2858610 w 3657600"/>
                <a:gd name="connsiteY25" fmla="*/ 79899 h 3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57600" h="3302493">
                  <a:moveTo>
                    <a:pt x="2858610" y="79899"/>
                  </a:moveTo>
                  <a:lnTo>
                    <a:pt x="976544" y="727969"/>
                  </a:lnTo>
                  <a:lnTo>
                    <a:pt x="923278" y="852256"/>
                  </a:lnTo>
                  <a:lnTo>
                    <a:pt x="976544" y="949911"/>
                  </a:lnTo>
                  <a:lnTo>
                    <a:pt x="266330" y="1091953"/>
                  </a:lnTo>
                  <a:lnTo>
                    <a:pt x="230819" y="1198485"/>
                  </a:lnTo>
                  <a:lnTo>
                    <a:pt x="337352" y="1331650"/>
                  </a:lnTo>
                  <a:lnTo>
                    <a:pt x="35511" y="1384916"/>
                  </a:lnTo>
                  <a:lnTo>
                    <a:pt x="0" y="1500326"/>
                  </a:lnTo>
                  <a:lnTo>
                    <a:pt x="221942" y="1651247"/>
                  </a:lnTo>
                  <a:lnTo>
                    <a:pt x="372862" y="1651247"/>
                  </a:lnTo>
                  <a:lnTo>
                    <a:pt x="355107" y="1748901"/>
                  </a:lnTo>
                  <a:lnTo>
                    <a:pt x="417251" y="1890944"/>
                  </a:lnTo>
                  <a:lnTo>
                    <a:pt x="985421" y="1890944"/>
                  </a:lnTo>
                  <a:lnTo>
                    <a:pt x="2210540" y="1553592"/>
                  </a:lnTo>
                  <a:lnTo>
                    <a:pt x="2725445" y="1846555"/>
                  </a:lnTo>
                  <a:lnTo>
                    <a:pt x="2991775" y="2237173"/>
                  </a:lnTo>
                  <a:lnTo>
                    <a:pt x="2938509" y="2663301"/>
                  </a:lnTo>
                  <a:lnTo>
                    <a:pt x="3187084" y="3116062"/>
                  </a:lnTo>
                  <a:lnTo>
                    <a:pt x="3480047" y="3302493"/>
                  </a:lnTo>
                  <a:lnTo>
                    <a:pt x="3613212" y="3222594"/>
                  </a:lnTo>
                  <a:lnTo>
                    <a:pt x="3453414" y="2831977"/>
                  </a:lnTo>
                  <a:lnTo>
                    <a:pt x="3497802" y="2325949"/>
                  </a:lnTo>
                  <a:lnTo>
                    <a:pt x="3657600" y="2041864"/>
                  </a:lnTo>
                  <a:lnTo>
                    <a:pt x="3639845" y="0"/>
                  </a:lnTo>
                  <a:lnTo>
                    <a:pt x="2858610" y="7989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05C2CB-AAAF-4DC4-BE10-C73D2F81BD93}"/>
              </a:ext>
            </a:extLst>
          </p:cNvPr>
          <p:cNvSpPr/>
          <p:nvPr/>
        </p:nvSpPr>
        <p:spPr>
          <a:xfrm>
            <a:off x="7524870" y="2547891"/>
            <a:ext cx="1612663" cy="11452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2B44B0-4993-43CC-A97F-823DC0DF3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60800" cy="68580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E40C78-2228-4461-9708-F35705761BE5}"/>
              </a:ext>
            </a:extLst>
          </p:cNvPr>
          <p:cNvGrpSpPr/>
          <p:nvPr/>
        </p:nvGrpSpPr>
        <p:grpSpPr>
          <a:xfrm>
            <a:off x="7322137" y="1613021"/>
            <a:ext cx="1926503" cy="2566638"/>
            <a:chOff x="5132748" y="2145681"/>
            <a:chExt cx="1926503" cy="256663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5AC08B8-0B2C-4EFC-BA50-73F375B14DEE}"/>
                </a:ext>
              </a:extLst>
            </p:cNvPr>
            <p:cNvGrpSpPr/>
            <p:nvPr/>
          </p:nvGrpSpPr>
          <p:grpSpPr>
            <a:xfrm>
              <a:off x="5424257" y="2956264"/>
              <a:ext cx="1497253" cy="1569660"/>
              <a:chOff x="5424257" y="2956264"/>
              <a:chExt cx="1497253" cy="156966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5BC517-56AF-47F6-BDD9-E02BD04B0543}"/>
                  </a:ext>
                </a:extLst>
              </p:cNvPr>
              <p:cNvSpPr txBox="1"/>
              <p:nvPr/>
            </p:nvSpPr>
            <p:spPr>
              <a:xfrm>
                <a:off x="5424257" y="2956264"/>
                <a:ext cx="50045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600" dirty="0">
                    <a:latin typeface="Bebas Neue" panose="020B0606020202050201" pitchFamily="34" charset="0"/>
                    <a:ea typeface="D2Coding" panose="020B0609020101020101" pitchFamily="49" charset="-127"/>
                  </a:rPr>
                  <a:t>J</a:t>
                </a:r>
                <a:endParaRPr lang="ko-KR" altLang="en-US" sz="9600" dirty="0">
                  <a:latin typeface="Bebas Neue" panose="020B0606020202050201" pitchFamily="34" charset="0"/>
                  <a:ea typeface="D2Coding" panose="020B0609020101020101" pitchFamily="49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21CD3D-EEC9-4404-B03C-90B9DB5342A9}"/>
                  </a:ext>
                </a:extLst>
              </p:cNvPr>
              <p:cNvSpPr txBox="1"/>
              <p:nvPr/>
            </p:nvSpPr>
            <p:spPr>
              <a:xfrm>
                <a:off x="6249531" y="2956264"/>
                <a:ext cx="67197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600" dirty="0">
                    <a:latin typeface="Bebas Neue" panose="020B0606020202050201" pitchFamily="34" charset="0"/>
                    <a:ea typeface="D2Coding" panose="020B0609020101020101" pitchFamily="49" charset="-127"/>
                  </a:rPr>
                  <a:t>Y</a:t>
                </a:r>
                <a:endParaRPr lang="ko-KR" altLang="en-US" sz="9600" dirty="0">
                  <a:latin typeface="Bebas Neue" panose="020B0606020202050201" pitchFamily="34" charset="0"/>
                  <a:ea typeface="D2Coding" panose="020B0609020101020101" pitchFamily="49" charset="-127"/>
                </a:endParaRPr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7C3AB48-D8CD-41C4-B9B1-71D3F0E6E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5132748" y="2145681"/>
              <a:ext cx="1926503" cy="2566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512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05C2CB-AAAF-4DC4-BE10-C73D2F81BD93}"/>
              </a:ext>
            </a:extLst>
          </p:cNvPr>
          <p:cNvSpPr/>
          <p:nvPr/>
        </p:nvSpPr>
        <p:spPr>
          <a:xfrm>
            <a:off x="514470" y="505731"/>
            <a:ext cx="1612663" cy="1145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5AC08B8-0B2C-4EFC-BA50-73F375B14DEE}"/>
              </a:ext>
            </a:extLst>
          </p:cNvPr>
          <p:cNvGrpSpPr/>
          <p:nvPr/>
        </p:nvGrpSpPr>
        <p:grpSpPr>
          <a:xfrm>
            <a:off x="603246" y="381444"/>
            <a:ext cx="1497253" cy="1569660"/>
            <a:chOff x="5424257" y="2956264"/>
            <a:chExt cx="1497253" cy="156966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15BC517-56AF-47F6-BDD9-E02BD04B0543}"/>
                </a:ext>
              </a:extLst>
            </p:cNvPr>
            <p:cNvSpPr txBox="1"/>
            <p:nvPr/>
          </p:nvSpPr>
          <p:spPr>
            <a:xfrm>
              <a:off x="5424257" y="2956264"/>
              <a:ext cx="50045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dirty="0">
                  <a:solidFill>
                    <a:schemeClr val="bg1"/>
                  </a:solidFill>
                  <a:latin typeface="Bebas Neue" panose="020B0606020202050201" pitchFamily="34" charset="0"/>
                  <a:ea typeface="D2Coding" panose="020B0609020101020101" pitchFamily="49" charset="-127"/>
                </a:rPr>
                <a:t>J</a:t>
              </a:r>
              <a:endParaRPr lang="ko-KR" altLang="en-US" sz="9600" dirty="0">
                <a:solidFill>
                  <a:schemeClr val="bg1"/>
                </a:solidFill>
                <a:latin typeface="Bebas Neue" panose="020B0606020202050201" pitchFamily="34" charset="0"/>
                <a:ea typeface="D2Coding" panose="020B0609020101020101" pitchFamily="49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21CD3D-EEC9-4404-B03C-90B9DB5342A9}"/>
                </a:ext>
              </a:extLst>
            </p:cNvPr>
            <p:cNvSpPr txBox="1"/>
            <p:nvPr/>
          </p:nvSpPr>
          <p:spPr>
            <a:xfrm>
              <a:off x="6249531" y="2956264"/>
              <a:ext cx="67197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dirty="0">
                  <a:solidFill>
                    <a:schemeClr val="bg1"/>
                  </a:solidFill>
                  <a:latin typeface="Bebas Neue" panose="020B0606020202050201" pitchFamily="34" charset="0"/>
                  <a:ea typeface="D2Coding" panose="020B0609020101020101" pitchFamily="49" charset="-127"/>
                </a:rPr>
                <a:t>Y</a:t>
              </a:r>
              <a:endParaRPr lang="ko-KR" altLang="en-US" sz="9600" dirty="0">
                <a:solidFill>
                  <a:schemeClr val="bg1"/>
                </a:solidFill>
                <a:latin typeface="Bebas Neue" panose="020B0606020202050201" pitchFamily="34" charset="0"/>
                <a:ea typeface="D2Coding" panose="020B0609020101020101" pitchFamily="49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B7C3AB48-D8CD-41C4-B9B1-71D3F0E6E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937220" y="-423820"/>
            <a:ext cx="1926503" cy="25666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0E403C4-45B4-4891-B493-FDDA089622B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flipV="1">
            <a:off x="304282" y="-423820"/>
            <a:ext cx="1926503" cy="25666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ECC9FA-716A-4DD2-B053-2215381FCB02}"/>
              </a:ext>
            </a:extLst>
          </p:cNvPr>
          <p:cNvSpPr txBox="1"/>
          <p:nvPr/>
        </p:nvSpPr>
        <p:spPr>
          <a:xfrm>
            <a:off x="6053092" y="1361882"/>
            <a:ext cx="22092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err="1">
                <a:latin typeface="Rix네온사인 Bold" panose="00000800000000000000" pitchFamily="2" charset="-127"/>
                <a:ea typeface="Rix네온사인 Bold" panose="00000800000000000000" pitchFamily="2" charset="-127"/>
              </a:rPr>
              <a:t>J2Y</a:t>
            </a:r>
            <a:endParaRPr lang="ko-KR" altLang="en-US" sz="8800" dirty="0">
              <a:latin typeface="Rix네온사인 Bold" panose="00000800000000000000" pitchFamily="2" charset="-127"/>
              <a:ea typeface="Rix네온사인 Bold" panose="000008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0CD2C06-AA76-4693-BCAB-91586DE88EC3}"/>
              </a:ext>
            </a:extLst>
          </p:cNvPr>
          <p:cNvSpPr/>
          <p:nvPr/>
        </p:nvSpPr>
        <p:spPr>
          <a:xfrm>
            <a:off x="6010183" y="1379777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F3F40FB-19EE-4758-B6A9-C90447EB6263}"/>
              </a:ext>
            </a:extLst>
          </p:cNvPr>
          <p:cNvSpPr/>
          <p:nvPr/>
        </p:nvSpPr>
        <p:spPr>
          <a:xfrm>
            <a:off x="6010183" y="2677730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6A7525C-0716-4001-9A7E-31A6DC4309ED}"/>
              </a:ext>
            </a:extLst>
          </p:cNvPr>
          <p:cNvSpPr/>
          <p:nvPr/>
        </p:nvSpPr>
        <p:spPr>
          <a:xfrm>
            <a:off x="6010183" y="2830239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791DA56-8FDE-4398-BAED-1840EBF10D50}"/>
              </a:ext>
            </a:extLst>
          </p:cNvPr>
          <p:cNvSpPr/>
          <p:nvPr/>
        </p:nvSpPr>
        <p:spPr>
          <a:xfrm>
            <a:off x="6010183" y="2982748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C6E0225-D829-4532-9C10-BFB8C8722EFE}"/>
              </a:ext>
            </a:extLst>
          </p:cNvPr>
          <p:cNvSpPr/>
          <p:nvPr/>
        </p:nvSpPr>
        <p:spPr>
          <a:xfrm>
            <a:off x="6010183" y="3135257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15661C5-34F2-44C2-A0E9-1891B1B5FAE8}"/>
              </a:ext>
            </a:extLst>
          </p:cNvPr>
          <p:cNvSpPr/>
          <p:nvPr/>
        </p:nvSpPr>
        <p:spPr>
          <a:xfrm>
            <a:off x="6010183" y="3287766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D1F5726-5C1D-4EFD-9A3A-FB8C174DE1C6}"/>
              </a:ext>
            </a:extLst>
          </p:cNvPr>
          <p:cNvSpPr/>
          <p:nvPr/>
        </p:nvSpPr>
        <p:spPr>
          <a:xfrm>
            <a:off x="6010183" y="3440275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4A03D6C-91AB-4264-ACD7-F324B618B781}"/>
              </a:ext>
            </a:extLst>
          </p:cNvPr>
          <p:cNvSpPr/>
          <p:nvPr/>
        </p:nvSpPr>
        <p:spPr>
          <a:xfrm>
            <a:off x="6010183" y="3592784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1A16B67-78C5-4BB9-9491-6A146CAEFA79}"/>
              </a:ext>
            </a:extLst>
          </p:cNvPr>
          <p:cNvSpPr/>
          <p:nvPr/>
        </p:nvSpPr>
        <p:spPr>
          <a:xfrm>
            <a:off x="6010183" y="3745293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A8FFA57-8C27-4845-9F62-7BEE74D59213}"/>
              </a:ext>
            </a:extLst>
          </p:cNvPr>
          <p:cNvSpPr/>
          <p:nvPr/>
        </p:nvSpPr>
        <p:spPr>
          <a:xfrm>
            <a:off x="6010183" y="3897799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D7C03E-BED2-4381-A484-2439310E95DD}"/>
              </a:ext>
            </a:extLst>
          </p:cNvPr>
          <p:cNvSpPr txBox="1"/>
          <p:nvPr/>
        </p:nvSpPr>
        <p:spPr>
          <a:xfrm>
            <a:off x="2439880" y="3004556"/>
            <a:ext cx="22092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err="1">
                <a:latin typeface="Rix네온사인 Bold" panose="00000800000000000000" pitchFamily="2" charset="-127"/>
                <a:ea typeface="Rix네온사인 Bold" panose="00000800000000000000" pitchFamily="2" charset="-127"/>
              </a:rPr>
              <a:t>J2Y</a:t>
            </a:r>
            <a:endParaRPr lang="ko-KR" altLang="en-US" sz="8800" dirty="0">
              <a:latin typeface="Rix네온사인 Bold" panose="00000800000000000000" pitchFamily="2" charset="-127"/>
              <a:ea typeface="Rix네온사인 Bold" panose="00000800000000000000" pitchFamily="2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CEE8AEF-7B14-4F39-B3C7-F8F4EE0A4075}"/>
              </a:ext>
            </a:extLst>
          </p:cNvPr>
          <p:cNvSpPr/>
          <p:nvPr/>
        </p:nvSpPr>
        <p:spPr>
          <a:xfrm>
            <a:off x="2396971" y="4320404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1487AA6-9599-4B5F-8D90-91DDE8401050}"/>
              </a:ext>
            </a:extLst>
          </p:cNvPr>
          <p:cNvSpPr/>
          <p:nvPr/>
        </p:nvSpPr>
        <p:spPr>
          <a:xfrm>
            <a:off x="2396971" y="4472913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C4259BC-3FBA-4F35-BD41-C31A1EF00F67}"/>
              </a:ext>
            </a:extLst>
          </p:cNvPr>
          <p:cNvSpPr/>
          <p:nvPr/>
        </p:nvSpPr>
        <p:spPr>
          <a:xfrm>
            <a:off x="2396971" y="4625422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E97388E-554D-4977-B14A-91ADACE363B2}"/>
              </a:ext>
            </a:extLst>
          </p:cNvPr>
          <p:cNvSpPr/>
          <p:nvPr/>
        </p:nvSpPr>
        <p:spPr>
          <a:xfrm>
            <a:off x="2396971" y="4777931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1259C09-A7A0-4B9B-9BB3-A7C78692C9E6}"/>
              </a:ext>
            </a:extLst>
          </p:cNvPr>
          <p:cNvSpPr/>
          <p:nvPr/>
        </p:nvSpPr>
        <p:spPr>
          <a:xfrm>
            <a:off x="2396971" y="4930440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24B94C8-59D1-4258-A9AF-7B14BE3F9BBB}"/>
              </a:ext>
            </a:extLst>
          </p:cNvPr>
          <p:cNvSpPr/>
          <p:nvPr/>
        </p:nvSpPr>
        <p:spPr>
          <a:xfrm>
            <a:off x="2396971" y="5082949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51E14AA-D333-425E-BD8B-D3066EDF47A6}"/>
              </a:ext>
            </a:extLst>
          </p:cNvPr>
          <p:cNvSpPr/>
          <p:nvPr/>
        </p:nvSpPr>
        <p:spPr>
          <a:xfrm>
            <a:off x="2396971" y="5235458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E6DEF9-54CA-421F-AA63-FF0A57F3DBC9}"/>
              </a:ext>
            </a:extLst>
          </p:cNvPr>
          <p:cNvSpPr/>
          <p:nvPr/>
        </p:nvSpPr>
        <p:spPr>
          <a:xfrm>
            <a:off x="2396971" y="5387967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D0EF313-4712-4067-8044-B11362F39843}"/>
              </a:ext>
            </a:extLst>
          </p:cNvPr>
          <p:cNvSpPr/>
          <p:nvPr/>
        </p:nvSpPr>
        <p:spPr>
          <a:xfrm>
            <a:off x="2396971" y="5540473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44BD47-DA20-4397-9939-28A7F87AB4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49"/>
          <a:stretch/>
        </p:blipFill>
        <p:spPr>
          <a:xfrm flipH="1">
            <a:off x="5614624" y="4301593"/>
            <a:ext cx="1389858" cy="235326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6093441-D149-4D75-96EC-85FA63A99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199"/>
          <a:stretch/>
        </p:blipFill>
        <p:spPr>
          <a:xfrm flipH="1">
            <a:off x="8407848" y="4171634"/>
            <a:ext cx="1344272" cy="235326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F61D39A-A590-4848-8BE2-90CE80400B3E}"/>
              </a:ext>
            </a:extLst>
          </p:cNvPr>
          <p:cNvSpPr txBox="1"/>
          <p:nvPr/>
        </p:nvSpPr>
        <p:spPr>
          <a:xfrm>
            <a:off x="9379495" y="769308"/>
            <a:ext cx="22092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err="1">
                <a:latin typeface="Rix네온사인 Bold" panose="00000800000000000000" pitchFamily="2" charset="-127"/>
                <a:ea typeface="Rix네온사인 Bold" panose="00000800000000000000" pitchFamily="2" charset="-127"/>
              </a:rPr>
              <a:t>J</a:t>
            </a:r>
            <a:r>
              <a:rPr lang="en-US" altLang="ko-KR" sz="8800" dirty="0" err="1">
                <a:solidFill>
                  <a:schemeClr val="bg1"/>
                </a:solidFill>
                <a:latin typeface="Rix네온사인 Bold" panose="00000800000000000000" pitchFamily="2" charset="-127"/>
                <a:ea typeface="Rix네온사인 Bold" panose="00000800000000000000" pitchFamily="2" charset="-127"/>
              </a:rPr>
              <a:t>2</a:t>
            </a:r>
            <a:r>
              <a:rPr lang="en-US" altLang="ko-KR" sz="8800" dirty="0" err="1">
                <a:latin typeface="Rix네온사인 Bold" panose="00000800000000000000" pitchFamily="2" charset="-127"/>
                <a:ea typeface="Rix네온사인 Bold" panose="00000800000000000000" pitchFamily="2" charset="-127"/>
              </a:rPr>
              <a:t>Y</a:t>
            </a:r>
            <a:endParaRPr lang="ko-KR" altLang="en-US" sz="8800" dirty="0">
              <a:latin typeface="Rix네온사인 Bold" panose="00000800000000000000" pitchFamily="2" charset="-127"/>
              <a:ea typeface="Rix네온사인 Bold" panose="00000800000000000000" pitchFamily="2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6BC0AA48-B89C-40BE-8854-B1E9B4205F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30" r="39171"/>
          <a:stretch/>
        </p:blipFill>
        <p:spPr>
          <a:xfrm flipH="1">
            <a:off x="10075158" y="505731"/>
            <a:ext cx="753122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5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:a16="http://schemas.microsoft.com/office/drawing/2014/main" id="{6171DA8B-11E4-4AE3-A9B0-0F62EFAF3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348" y="0"/>
            <a:ext cx="6501303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3F630B-ED67-468C-9709-741156632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6EEB42-058F-4353-B31E-15572B524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73835">
            <a:off x="5557421" y="2653814"/>
            <a:ext cx="168676" cy="36704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9BE7A78E-CA4A-45D1-83E6-FCAD1B631C8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4762" y1="44455" x2="55072" y2="52110"/>
                        <a14:foregroundMark x1="55072" y1="52110" x2="55072" y2="52208"/>
                        <a14:foregroundMark x1="62733" y1="42100" x2="59317" y2="49362"/>
                        <a14:backgroundMark x1="59213" y1="53876" x2="62319" y2="53582"/>
                        <a14:backgroundMark x1="62152" y1="48455" x2="63147" y2="47399"/>
                        <a14:backgroundMark x1="60559" y1="50147" x2="60758" y2="49935"/>
                        <a14:backgroundMark x1="59213" y1="52797" x2="62629" y2="47694"/>
                        <a14:backgroundMark x1="60455" y1="49853" x2="61698" y2="49460"/>
                        <a14:backgroundMark x1="62319" y1="48675" x2="63147" y2="47007"/>
                      </a14:backgroundRemoval>
                    </a14:imgEffect>
                  </a14:imgLayer>
                </a14:imgProps>
              </a:ext>
            </a:extLst>
          </a:blip>
          <a:srcRect l="42558" t="40400" r="34502" b="38111"/>
          <a:stretch/>
        </p:blipFill>
        <p:spPr>
          <a:xfrm>
            <a:off x="8207406" y="2692153"/>
            <a:ext cx="1491449" cy="147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67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:a16="http://schemas.microsoft.com/office/drawing/2014/main" id="{6171DA8B-11E4-4AE3-A9B0-0F62EFAF3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478" y1="51521" x2="44203" y2="535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45348" y="0"/>
            <a:ext cx="6501303" cy="6858000"/>
          </a:xfrm>
          <a:prstGeom prst="rect">
            <a:avLst/>
          </a:prstGeom>
        </p:spPr>
      </p:pic>
      <p:sp>
        <p:nvSpPr>
          <p:cNvPr id="2" name="눈물 방울 1">
            <a:extLst>
              <a:ext uri="{FF2B5EF4-FFF2-40B4-BE49-F238E27FC236}">
                <a16:creationId xmlns:a16="http://schemas.microsoft.com/office/drawing/2014/main" id="{514ACEE4-B314-4D21-8807-02E9D4660BE4}"/>
              </a:ext>
            </a:extLst>
          </p:cNvPr>
          <p:cNvSpPr/>
          <p:nvPr/>
        </p:nvSpPr>
        <p:spPr>
          <a:xfrm rot="17944530">
            <a:off x="5509048" y="2831293"/>
            <a:ext cx="181566" cy="181566"/>
          </a:xfrm>
          <a:prstGeom prst="teardrop">
            <a:avLst>
              <a:gd name="adj" fmla="val 16379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076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90CE172-0F8D-4C68-9488-1A8DCF81902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168" y1="51129" x2="44306" y2="524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45349" y="0"/>
            <a:ext cx="6501303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2AB1B1-189E-482B-81EE-0D5FB92FCA9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 rot="20573835">
            <a:off x="5557421" y="2653814"/>
            <a:ext cx="168676" cy="367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C1D74A-5184-408C-B6A8-B0CD4012541A}"/>
              </a:ext>
            </a:extLst>
          </p:cNvPr>
          <p:cNvSpPr txBox="1"/>
          <p:nvPr/>
        </p:nvSpPr>
        <p:spPr>
          <a:xfrm>
            <a:off x="5208233" y="4350058"/>
            <a:ext cx="1775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Jo </a:t>
            </a:r>
            <a:r>
              <a:rPr lang="en-US" altLang="ko-KR" sz="1100" dirty="0" err="1">
                <a:solidFill>
                  <a:schemeClr val="bg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Yunyeong</a:t>
            </a:r>
            <a:endParaRPr lang="en-US" altLang="ko-KR" sz="1100" dirty="0">
              <a:solidFill>
                <a:schemeClr val="bg1"/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algn="ctr"/>
            <a:r>
              <a:rPr lang="en-US" altLang="ko-KR" sz="1100" dirty="0">
                <a:solidFill>
                  <a:schemeClr val="bg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 in Game Engineering, </a:t>
            </a:r>
            <a:r>
              <a:rPr lang="en-US" altLang="ko-KR" sz="1100" dirty="0" err="1">
                <a:solidFill>
                  <a:schemeClr val="bg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KPU</a:t>
            </a:r>
            <a:endParaRPr lang="en-US" altLang="ko-KR" sz="1100" dirty="0">
              <a:solidFill>
                <a:schemeClr val="bg1"/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0348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610CD40-D91A-4627-8787-813045B504D3}"/>
              </a:ext>
            </a:extLst>
          </p:cNvPr>
          <p:cNvGrpSpPr/>
          <p:nvPr/>
        </p:nvGrpSpPr>
        <p:grpSpPr>
          <a:xfrm>
            <a:off x="2845349" y="0"/>
            <a:ext cx="6501303" cy="6858000"/>
            <a:chOff x="2845349" y="0"/>
            <a:chExt cx="6501303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90CE172-0F8D-4C68-9488-1A8DCF819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168" y1="51129" x2="44306" y2="5240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45349" y="0"/>
              <a:ext cx="6501303" cy="6858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52AB1B1-189E-482B-81EE-0D5FB92FC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 rot="20573835">
              <a:off x="5557421" y="2653814"/>
              <a:ext cx="168676" cy="367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751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B0C41B5-83F4-432D-BDC1-647103648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"/>
            <a:ext cx="12192000" cy="68408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29D150-50F7-4AA9-8D9E-5A4C4F16E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3421047"/>
            <a:ext cx="1238096" cy="12380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0D0BA37-F39F-43F2-9B6D-0C7B535FF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3421047"/>
            <a:ext cx="1238096" cy="12380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D0F6CE0-1D83-4716-9437-F6C889625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3421047"/>
            <a:ext cx="1238096" cy="12380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8BC52AC-3ADA-4835-A014-1902805A4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3421047"/>
            <a:ext cx="1238096" cy="12380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25853B3-A198-4317-84B4-28F27ED50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3421047"/>
            <a:ext cx="1238096" cy="12380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83327E0-7EDD-4783-A334-82C342A37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3421047"/>
            <a:ext cx="1238096" cy="123809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EEB6817-69EB-4BB6-A766-787455944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3421047"/>
            <a:ext cx="1238096" cy="123809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F6AB119-6BFD-4ADD-9171-5D84B3385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3421047"/>
            <a:ext cx="1238096" cy="123809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137BB1D-CB5F-4DB8-849E-AD4568CAF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3421047"/>
            <a:ext cx="1238096" cy="12380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3280D6F-A447-4889-B939-44290E416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2182952"/>
            <a:ext cx="1238096" cy="123809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3675E3F-B2F1-4E01-8331-C9B445E47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2182952"/>
            <a:ext cx="1238096" cy="123809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BC058A7-13B7-471A-AFF4-91B878F2C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2182952"/>
            <a:ext cx="1238096" cy="123809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84BF9F4-3EFE-4DE6-A4E4-C67F2E8FD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2182952"/>
            <a:ext cx="1238096" cy="123809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B6E9035-B3B4-4DD8-B102-152849A14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16" y="2190905"/>
            <a:ext cx="1238096" cy="123809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BF3CB9B-F4A9-4A7C-AAE5-51B3ADF36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2182952"/>
            <a:ext cx="1238096" cy="123809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E25FCE6-CFF6-4B49-AD99-A4F4BACFB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2182952"/>
            <a:ext cx="1238096" cy="123809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A9E6A-7ACB-4413-A215-FB88D8644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2182952"/>
            <a:ext cx="1238096" cy="123809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F69B089-A895-45ED-9F31-07A3BAD5F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2182952"/>
            <a:ext cx="1238096" cy="123809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748F3E1-1674-4961-941A-791AAB06A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944857"/>
            <a:ext cx="1238096" cy="123809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1DBDBCE-6132-451B-9380-CC9A1924A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944857"/>
            <a:ext cx="1238096" cy="123809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758DADE-4507-4E74-99B4-FF4132A65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944857"/>
            <a:ext cx="1238096" cy="123809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908E872-59E4-42F3-A359-299BA19B0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944857"/>
            <a:ext cx="1238096" cy="123809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CAA7BEF-C73F-4202-9C7C-F6F50DBAC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944857"/>
            <a:ext cx="1238096" cy="123809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501CF59-9FB6-4A39-83C9-C8CA458CF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944857"/>
            <a:ext cx="1238096" cy="123809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292F52A4-6BCD-41E2-A91C-47AC86018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944857"/>
            <a:ext cx="1238096" cy="123809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6EE71E48-C272-4CC0-AEBA-2A2B9E220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944857"/>
            <a:ext cx="1238096" cy="123809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8FBA0BB6-E575-4FF3-BBB9-864E2B253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944857"/>
            <a:ext cx="1238096" cy="123809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5471C61-2109-4D92-A516-5BAF97FD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-293238"/>
            <a:ext cx="1238096" cy="123809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83A0C299-E967-48F8-A541-28965C2E2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-293238"/>
            <a:ext cx="1238096" cy="123809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B4FBCB7-9B37-4F9F-A691-1D6B2565B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-293238"/>
            <a:ext cx="1238096" cy="123809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CCB251DC-AD43-49A7-A8D6-E0DE57312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-293238"/>
            <a:ext cx="1238096" cy="123809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77877459-FAB0-41F9-B3B9-37196A204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-293238"/>
            <a:ext cx="1238096" cy="123809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2D11B25-3658-408C-8B6A-7D708D65C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-293238"/>
            <a:ext cx="1238096" cy="123809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118D8771-0EA9-4966-9102-1246FC3BE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-293238"/>
            <a:ext cx="1238096" cy="123809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A49AD44-9B60-42F9-97F1-238DE08FB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-293238"/>
            <a:ext cx="1238096" cy="1238095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DBA4845E-4957-4199-AFB4-DBD56AA07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-293238"/>
            <a:ext cx="1238096" cy="1238095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BE34A303-3E47-4051-8DC7-B11F3D2DC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5897237"/>
            <a:ext cx="1238096" cy="1238095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9EBE13FD-3BB6-45A6-B82B-B0004924D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5897237"/>
            <a:ext cx="1238096" cy="1238095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D6759D2F-E6AD-4258-9BA1-16A9DBD88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5897237"/>
            <a:ext cx="1238096" cy="1238095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4CE3AC27-02C2-4382-83BB-5FD11BD91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5897237"/>
            <a:ext cx="1238096" cy="1238095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C2F2342B-AA38-4480-AC65-236BB78A6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5897237"/>
            <a:ext cx="1238096" cy="1238095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BE9B1738-697C-466B-B7BA-49BA9E0F0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5897237"/>
            <a:ext cx="1238096" cy="1238095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0796B3ED-B083-4195-85BD-81197A27E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5897237"/>
            <a:ext cx="1238096" cy="1238095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7C7E2623-C81D-4694-8B1F-9F4FCF3CF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5897237"/>
            <a:ext cx="1238096" cy="1238095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B65C165A-EDC9-469A-AB05-861D85F0A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5897237"/>
            <a:ext cx="1238096" cy="1238095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EEC93595-1995-4E64-961F-E32E0E345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4659142"/>
            <a:ext cx="1238096" cy="1238095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F27E4602-8068-4392-A223-EE8035B93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4659142"/>
            <a:ext cx="1238096" cy="1238095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80C91001-9A14-4E7D-B2AF-945B24C7D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4659142"/>
            <a:ext cx="1238096" cy="1238095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2C92A519-C380-43A5-952D-0E16354EA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4659142"/>
            <a:ext cx="1238096" cy="1238095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E2F62D62-7CB9-444D-9943-16F051163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4659142"/>
            <a:ext cx="1238096" cy="1238095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id="{0DE342F9-3D26-470A-9BB0-037D9BAF3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4659142"/>
            <a:ext cx="1238096" cy="1238095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257C6A0B-AEBF-4B63-861B-F24C8DDA6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4659142"/>
            <a:ext cx="1238096" cy="1238095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347CB23A-28BC-4AAA-9B6C-A39A4D51C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4659142"/>
            <a:ext cx="1238096" cy="1238095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58922D46-1126-4176-9938-7194827E7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4659142"/>
            <a:ext cx="1238096" cy="1238095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D96598AA-3724-4596-9A33-4C657C095471}"/>
              </a:ext>
            </a:extLst>
          </p:cNvPr>
          <p:cNvSpPr txBox="1"/>
          <p:nvPr/>
        </p:nvSpPr>
        <p:spPr>
          <a:xfrm>
            <a:off x="0" y="-79114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가로 </a:t>
            </a:r>
            <a:r>
              <a:rPr lang="en-US" altLang="ko-KR" dirty="0"/>
              <a:t>11 </a:t>
            </a:r>
            <a:r>
              <a:rPr lang="ko-KR" altLang="en-US" dirty="0"/>
              <a:t>세로 </a:t>
            </a:r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446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138A0B4-3649-4CCD-81FF-5604D91DA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20" y="643466"/>
            <a:ext cx="10037959" cy="5571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CDEAB9-859F-4393-8853-19312963EBFF}"/>
              </a:ext>
            </a:extLst>
          </p:cNvPr>
          <p:cNvSpPr txBox="1"/>
          <p:nvPr/>
        </p:nvSpPr>
        <p:spPr>
          <a:xfrm>
            <a:off x="4648360" y="5008180"/>
            <a:ext cx="289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PRESS SPACE TO START</a:t>
            </a:r>
            <a:endParaRPr lang="ko-KR" altLang="en-US" dirty="0">
              <a:solidFill>
                <a:schemeClr val="bg1"/>
              </a:solidFill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1943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FEC2F1-7A8D-4199-BDBA-E589EBB63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97" y="1974221"/>
            <a:ext cx="1771897" cy="11526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B5E906-F801-4878-8C7F-9468C9190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213" y="3126907"/>
            <a:ext cx="2306684" cy="12184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9ADA2B-1A90-489A-B7FE-6E37F59A1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814" y="473944"/>
            <a:ext cx="1905266" cy="12860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99474D-A354-4D22-B352-F3E4429C4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97" y="473944"/>
            <a:ext cx="1905266" cy="12860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7C272E6-21D3-4682-A97E-DC125CA82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498" y="1974221"/>
            <a:ext cx="1771897" cy="1152686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D5DD338F-DCD3-4B77-A796-AA759EA588A9}"/>
              </a:ext>
            </a:extLst>
          </p:cNvPr>
          <p:cNvSpPr/>
          <p:nvPr/>
        </p:nvSpPr>
        <p:spPr>
          <a:xfrm>
            <a:off x="3187865" y="2174326"/>
            <a:ext cx="1367161" cy="807868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70000"/>
                </a:srgbClr>
              </a:gs>
              <a:gs pos="100000">
                <a:srgbClr val="FFFF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BCC5425-F00D-439B-98C7-8107D0130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37" y="3126907"/>
            <a:ext cx="2306684" cy="1218481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92A22F24-F95C-484D-8909-28B64AF90987}"/>
              </a:ext>
            </a:extLst>
          </p:cNvPr>
          <p:cNvSpPr/>
          <p:nvPr/>
        </p:nvSpPr>
        <p:spPr>
          <a:xfrm>
            <a:off x="3159065" y="3466363"/>
            <a:ext cx="1367161" cy="807868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70000"/>
                </a:srgbClr>
              </a:gs>
              <a:gs pos="100000">
                <a:srgbClr val="FFFF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3AE7F37-F9B1-4DA0-AE90-BC26FA7B7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397" y="469351"/>
            <a:ext cx="27717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4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78EFF6-51EB-4905-8EA2-7502A6290B0D}"/>
              </a:ext>
            </a:extLst>
          </p:cNvPr>
          <p:cNvGrpSpPr/>
          <p:nvPr/>
        </p:nvGrpSpPr>
        <p:grpSpPr>
          <a:xfrm>
            <a:off x="251311" y="2934479"/>
            <a:ext cx="11297417" cy="1238423"/>
            <a:chOff x="251311" y="2934479"/>
            <a:chExt cx="11297417" cy="123842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E9BADD0-B89A-47FA-A267-738E0420A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311" y="2934479"/>
              <a:ext cx="1428949" cy="123842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35BCB68-DFF5-4A2D-9E59-A5C2EBDC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1092" y="2934479"/>
              <a:ext cx="1428949" cy="123842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F13CFE9-8901-4B9C-BBF0-8FF905EE2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873" y="2934479"/>
              <a:ext cx="1428949" cy="123842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E3AE18D-7FD6-4C54-B153-E069FCDC5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54" y="2934479"/>
              <a:ext cx="1428949" cy="1238423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FA75A18-B405-4644-9F3C-68FADBBE1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435" y="2934479"/>
              <a:ext cx="1428949" cy="123842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128BEAD-B88B-407A-82A4-7DDF14C62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0216" y="2934479"/>
              <a:ext cx="1428949" cy="123842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EC71444-511B-4429-8D52-1C04E00A9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9997" y="2934479"/>
              <a:ext cx="1428949" cy="123842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2F5BE87-8A7F-4611-B583-6773CAA4E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9779" y="2934479"/>
              <a:ext cx="1428949" cy="1238423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0BAA973-E91B-4E19-827A-3FE2DD2E42A4}"/>
              </a:ext>
            </a:extLst>
          </p:cNvPr>
          <p:cNvGrpSpPr/>
          <p:nvPr/>
        </p:nvGrpSpPr>
        <p:grpSpPr>
          <a:xfrm flipH="1">
            <a:off x="241726" y="4645516"/>
            <a:ext cx="11297417" cy="1238423"/>
            <a:chOff x="251311" y="2934479"/>
            <a:chExt cx="11297417" cy="1238423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5971463-CFCA-4116-98BE-8503ECB6C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311" y="2934479"/>
              <a:ext cx="1428949" cy="123842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AFEB5E5-306E-4F1F-BDFF-46183FABD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1092" y="2934479"/>
              <a:ext cx="1428949" cy="1238423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F183169-745F-41E1-A239-A4E0CCA9A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873" y="2934479"/>
              <a:ext cx="1428949" cy="1238423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E33CBCB-360F-494B-A0AD-094F807DC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54" y="2934479"/>
              <a:ext cx="1428949" cy="1238423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35F1953-6DB5-4E93-98E5-17DCCB9AD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435" y="2934479"/>
              <a:ext cx="1428949" cy="1238423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15345A1B-A137-4CD2-A8E9-BBD8C6C53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0216" y="2934479"/>
              <a:ext cx="1428949" cy="1238423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556F293B-8024-41A8-B2A4-AA5E33955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9997" y="2934479"/>
              <a:ext cx="1428949" cy="1238423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B3EA336A-813A-418D-AA12-235B13F05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9779" y="2934479"/>
              <a:ext cx="1428949" cy="1238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233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BAFA9F02-E65D-4715-959A-77FC7705938B}"/>
              </a:ext>
            </a:extLst>
          </p:cNvPr>
          <p:cNvGrpSpPr/>
          <p:nvPr/>
        </p:nvGrpSpPr>
        <p:grpSpPr>
          <a:xfrm>
            <a:off x="-1155919" y="2909911"/>
            <a:ext cx="14122842" cy="1238423"/>
            <a:chOff x="-1155919" y="2909911"/>
            <a:chExt cx="14122842" cy="123842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D8D5023-A6D6-4E69-8BEF-3778C9CA0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5919" y="2909911"/>
              <a:ext cx="1428949" cy="123842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9AF0230-A5F5-47A8-863E-20095EB53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70" y="2909911"/>
              <a:ext cx="1428949" cy="123842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1E9D7E0-DD16-443B-9DCE-C63661DF0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248" y="2909911"/>
              <a:ext cx="1428949" cy="123842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1CEEE56-443C-4CC4-8CAA-78FFE8CC5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859" y="2909911"/>
              <a:ext cx="1428949" cy="1238423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0DB84D7-EA1C-4ACD-BF54-DF3B449D3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637" y="2909911"/>
              <a:ext cx="1428949" cy="1238423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0AF9CC44-E88E-4996-BF97-0C1B036D3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7974" y="2909911"/>
              <a:ext cx="1428949" cy="1238423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9FF681B1-8483-4D21-BC95-B42A77283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026" y="2909911"/>
              <a:ext cx="1428949" cy="1238423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1C527DE0-7DAB-4A7B-8B1A-AD7EE8187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0415" y="2909911"/>
              <a:ext cx="1428949" cy="1238423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DA97C0B-4F32-4C68-9C10-3A2A9AF96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9804" y="2909911"/>
              <a:ext cx="1428949" cy="1238423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DA478A03-F552-4B32-87B9-2190D717F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193" y="2909911"/>
              <a:ext cx="1428949" cy="1238423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98166F2-8D54-4313-BEEE-B84AF9789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8582" y="2909911"/>
              <a:ext cx="1428949" cy="1238423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10A2C2-C294-4A3B-B937-F2AB3144DEF8}"/>
              </a:ext>
            </a:extLst>
          </p:cNvPr>
          <p:cNvGrpSpPr/>
          <p:nvPr/>
        </p:nvGrpSpPr>
        <p:grpSpPr>
          <a:xfrm flipH="1">
            <a:off x="-1155919" y="4586311"/>
            <a:ext cx="14122842" cy="1238423"/>
            <a:chOff x="-1155919" y="2909911"/>
            <a:chExt cx="14122842" cy="1238423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2ED22775-8557-45D8-A240-FBA94916C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5919" y="2909911"/>
              <a:ext cx="1428949" cy="123842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761CC8D3-FC58-4EF5-9C1D-F4E654C5A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70" y="2909911"/>
              <a:ext cx="1428949" cy="123842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F09AF9D7-3098-4052-B2E3-D45175F73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248" y="2909911"/>
              <a:ext cx="1428949" cy="123842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3BC0D51-5047-4304-A744-B9A641393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859" y="2909911"/>
              <a:ext cx="1428949" cy="1238423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D99DFF4-F4D4-4885-8E16-8CEB73D30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637" y="2909911"/>
              <a:ext cx="1428949" cy="1238423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1EB9BDAE-FF34-45CC-84A9-2DC221139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7974" y="2909911"/>
              <a:ext cx="1428949" cy="1238423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5AC73CDD-1E6A-43D2-A59A-3F326E463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026" y="2909911"/>
              <a:ext cx="1428949" cy="1238423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2087D660-9F42-4197-9C04-5F3AEB0D2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0415" y="2909911"/>
              <a:ext cx="1428949" cy="123842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489FE868-C16E-4E40-985C-4E1F2FB60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9804" y="2909911"/>
              <a:ext cx="1428949" cy="1238423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DCF525B-5204-4F0A-9EF2-274F06725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193" y="2909911"/>
              <a:ext cx="1428949" cy="123842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F33BC356-7961-4AF2-81F7-8E3F38801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8582" y="2909911"/>
              <a:ext cx="1428949" cy="1238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001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ED8D5023-A6D6-4E69-8BEF-3778C9CA0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919" y="2909911"/>
            <a:ext cx="1428949" cy="123842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9AF0230-A5F5-47A8-863E-20095EB53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0" y="2909911"/>
            <a:ext cx="1428949" cy="123842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1E9D7E0-DD16-443B-9DCE-C63661DF0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48" y="2909911"/>
            <a:ext cx="1428949" cy="123842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1CEEE56-443C-4CC4-8CAA-78FFE8CC57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59" y="2909911"/>
            <a:ext cx="1428949" cy="123842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0DB84D7-EA1C-4ACD-BF54-DF3B449D3E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37" y="2909911"/>
            <a:ext cx="1428949" cy="123842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AF9CC44-E88E-4996-BF97-0C1B036D39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974" y="2909911"/>
            <a:ext cx="1428949" cy="123842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FF681B1-8483-4D21-BC95-B42A77283B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026" y="2909911"/>
            <a:ext cx="1428949" cy="123842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C527DE0-7DAB-4A7B-8B1A-AD7EE8187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15" y="2909911"/>
            <a:ext cx="1428949" cy="123842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DA97C0B-4F32-4C68-9C10-3A2A9AF96A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804" y="2909911"/>
            <a:ext cx="1428949" cy="123842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A478A03-F552-4B32-87B9-2190D717FA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193" y="2909911"/>
            <a:ext cx="1428949" cy="123842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98166F2-8D54-4313-BEEE-B84AF97891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582" y="2909911"/>
            <a:ext cx="1428949" cy="1238423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10A2C2-C294-4A3B-B937-F2AB3144DEF8}"/>
              </a:ext>
            </a:extLst>
          </p:cNvPr>
          <p:cNvGrpSpPr/>
          <p:nvPr/>
        </p:nvGrpSpPr>
        <p:grpSpPr>
          <a:xfrm flipH="1">
            <a:off x="-1155919" y="4586311"/>
            <a:ext cx="14122842" cy="1238423"/>
            <a:chOff x="-1155919" y="2909911"/>
            <a:chExt cx="14122842" cy="1238423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2ED22775-8557-45D8-A240-FBA94916C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5919" y="2909911"/>
              <a:ext cx="1428949" cy="123842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761CC8D3-FC58-4EF5-9C1D-F4E654C5A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70" y="2909911"/>
              <a:ext cx="1428949" cy="123842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F09AF9D7-3098-4052-B2E3-D45175F73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248" y="2909911"/>
              <a:ext cx="1428949" cy="123842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3BC0D51-5047-4304-A744-B9A641393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859" y="2909911"/>
              <a:ext cx="1428949" cy="1238423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D99DFF4-F4D4-4885-8E16-8CEB73D30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637" y="2909911"/>
              <a:ext cx="1428949" cy="1238423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1EB9BDAE-FF34-45CC-84A9-2DC221139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7974" y="2909911"/>
              <a:ext cx="1428949" cy="1238423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5AC73CDD-1E6A-43D2-A59A-3F326E463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026" y="2909911"/>
              <a:ext cx="1428949" cy="1238423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2087D660-9F42-4197-9C04-5F3AEB0D2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0415" y="2909911"/>
              <a:ext cx="1428949" cy="123842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489FE868-C16E-4E40-985C-4E1F2FB60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9804" y="2909911"/>
              <a:ext cx="1428949" cy="1238423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DCF525B-5204-4F0A-9EF2-274F06725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193" y="2909911"/>
              <a:ext cx="1428949" cy="123842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F33BC356-7961-4AF2-81F7-8E3F38801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8582" y="2909911"/>
              <a:ext cx="1428949" cy="1238423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F431A19-537B-407D-A856-20B0B5E488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62077" y="584748"/>
            <a:ext cx="1428949" cy="12384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89661D-7991-4251-9A82-52558AB5D0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84980" y="414054"/>
            <a:ext cx="142894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4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F7ECDF6-199E-4D9E-AE45-2DB285E4D332}"/>
              </a:ext>
            </a:extLst>
          </p:cNvPr>
          <p:cNvGrpSpPr/>
          <p:nvPr/>
        </p:nvGrpSpPr>
        <p:grpSpPr>
          <a:xfrm>
            <a:off x="566201" y="2909911"/>
            <a:ext cx="5237116" cy="1238423"/>
            <a:chOff x="566201" y="2909911"/>
            <a:chExt cx="5237116" cy="123842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D8D5023-A6D6-4E69-8BEF-3778C9CA0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01" y="2909911"/>
              <a:ext cx="1428949" cy="123842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9AF0230-A5F5-47A8-863E-20095EB53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590" y="2909911"/>
              <a:ext cx="1428949" cy="123842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1E9D7E0-DD16-443B-9DCE-C63661DF0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368" y="2909911"/>
              <a:ext cx="1428949" cy="123842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1CEEE56-443C-4CC4-8CAA-78FFE8CC5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979" y="2909911"/>
              <a:ext cx="1428949" cy="1238423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9664255-A585-4498-8728-50529AF53179}"/>
              </a:ext>
            </a:extLst>
          </p:cNvPr>
          <p:cNvGrpSpPr/>
          <p:nvPr/>
        </p:nvGrpSpPr>
        <p:grpSpPr>
          <a:xfrm flipH="1">
            <a:off x="322361" y="4296751"/>
            <a:ext cx="5237116" cy="1238423"/>
            <a:chOff x="566201" y="2909911"/>
            <a:chExt cx="5237116" cy="123842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F201DE-C4F8-40F2-B9C5-6B082F27D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01" y="2909911"/>
              <a:ext cx="1428949" cy="1238423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6F71350C-D249-4605-98D6-2C8DEFA96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590" y="2909911"/>
              <a:ext cx="1428949" cy="1238423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B42DA89-0F59-4F88-849D-921871A8B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368" y="2909911"/>
              <a:ext cx="1428949" cy="1238423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E181108B-3424-45A2-8D1E-2A526332D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979" y="2909911"/>
              <a:ext cx="1428949" cy="1238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073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556E7E8-A8E2-47BC-B32E-5D94A502C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3672" y1="45763" x2="16797" y2="38983"/>
                        <a14:foregroundMark x1="21094" y1="33051" x2="23438" y2="29661"/>
                        <a14:foregroundMark x1="27734" y1="33898" x2="31641" y2="41525"/>
                        <a14:foregroundMark x1="29297" y1="34746" x2="34375" y2="44915"/>
                        <a14:backgroundMark x1="42188" y1="26271" x2="48828" y2="69492"/>
                        <a14:backgroundMark x1="48828" y1="69492" x2="47656" y2="93220"/>
                        <a14:backgroundMark x1="58203" y1="18644" x2="52344" y2="59322"/>
                        <a14:backgroundMark x1="52344" y1="59322" x2="54297" y2="89831"/>
                        <a14:backgroundMark x1="69531" y1="29661" x2="80859" y2="737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6800" y="2867025"/>
            <a:ext cx="2438400" cy="112395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520C3FC0-61B4-4263-953E-F61B674B2525}"/>
              </a:ext>
            </a:extLst>
          </p:cNvPr>
          <p:cNvGrpSpPr/>
          <p:nvPr/>
        </p:nvGrpSpPr>
        <p:grpSpPr>
          <a:xfrm>
            <a:off x="8188325" y="1070943"/>
            <a:ext cx="2206821" cy="798990"/>
            <a:chOff x="8188325" y="1070943"/>
            <a:chExt cx="2206821" cy="79899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8FBCE13-770D-4A0D-98B4-007B1A75E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188325" y="1070943"/>
              <a:ext cx="735607" cy="79899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30F270D-23BD-4024-8D41-2A1E4FBC5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923932" y="1070943"/>
              <a:ext cx="735607" cy="7989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BDB02ED-CB45-46AA-A858-6CF97F829F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9659539" y="1070943"/>
              <a:ext cx="735607" cy="798990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D983FC1-1860-4018-8EF3-FB2168B45045}"/>
              </a:ext>
            </a:extLst>
          </p:cNvPr>
          <p:cNvGrpSpPr/>
          <p:nvPr/>
        </p:nvGrpSpPr>
        <p:grpSpPr>
          <a:xfrm>
            <a:off x="8188325" y="1869933"/>
            <a:ext cx="2206821" cy="798990"/>
            <a:chOff x="8188325" y="1869933"/>
            <a:chExt cx="2206821" cy="79899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239591B-21CD-4068-8A90-44C4182226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188325" y="1869933"/>
              <a:ext cx="735607" cy="79899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9752E19-CD59-417B-8653-67A68AC01B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923932" y="1869933"/>
              <a:ext cx="735607" cy="79899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ED028E7-FB90-44D7-AC91-5CE9ACAF52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9659539" y="1869933"/>
              <a:ext cx="735607" cy="79899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3AE4203-F194-47D2-BEF2-C9EC45E2BCAE}"/>
              </a:ext>
            </a:extLst>
          </p:cNvPr>
          <p:cNvGrpSpPr/>
          <p:nvPr/>
        </p:nvGrpSpPr>
        <p:grpSpPr>
          <a:xfrm>
            <a:off x="8188325" y="2668923"/>
            <a:ext cx="2206821" cy="798990"/>
            <a:chOff x="8188325" y="2668923"/>
            <a:chExt cx="2206821" cy="79899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C76F267-48CF-4A8D-819C-A5078A4529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188325" y="2668923"/>
              <a:ext cx="735607" cy="79899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12AEF60-2D2E-4B14-8684-A88F6F5353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923932" y="2668923"/>
              <a:ext cx="735607" cy="79899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BDD2EBF-AF41-42FA-9A53-206D98479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9659539" y="2668923"/>
              <a:ext cx="735607" cy="798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402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FF08B1A4-A512-41D2-8C0D-C207A951D923}"/>
              </a:ext>
            </a:extLst>
          </p:cNvPr>
          <p:cNvGrpSpPr/>
          <p:nvPr/>
        </p:nvGrpSpPr>
        <p:grpSpPr>
          <a:xfrm>
            <a:off x="649139" y="691867"/>
            <a:ext cx="7692036" cy="2572108"/>
            <a:chOff x="409442" y="1366570"/>
            <a:chExt cx="7692036" cy="257210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B160E20-8A0F-42D6-8CEA-78DB3DDA5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42" y="1366570"/>
              <a:ext cx="1905266" cy="128605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D793582-0C27-43E0-AEE8-F77A82905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365" y="1366570"/>
              <a:ext cx="1905266" cy="128605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E400EA5-6F2C-4E76-A96A-7ABF2C7D8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88" y="1366570"/>
              <a:ext cx="1905266" cy="128605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D0D2120-C76B-400D-9CEE-96B0A0ED3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212" y="1366570"/>
              <a:ext cx="1905266" cy="128605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D26D7D9-C2C5-44DC-B83F-81F82839F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42" y="2652624"/>
              <a:ext cx="1905266" cy="128605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96E187D-EB4F-4F3B-80E5-7F9218DD0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365" y="2652624"/>
              <a:ext cx="1905266" cy="128605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6AFFB41-CD28-4B38-AB4E-26AAA36F9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88" y="2652624"/>
              <a:ext cx="1905266" cy="128605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68F5B29D-FF81-4E6C-B5EF-D73BCE5C2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212" y="2652624"/>
              <a:ext cx="1905266" cy="1286054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AE27FD9-BD73-4075-85AF-30FFB76C184F}"/>
              </a:ext>
            </a:extLst>
          </p:cNvPr>
          <p:cNvGrpSpPr/>
          <p:nvPr/>
        </p:nvGrpSpPr>
        <p:grpSpPr>
          <a:xfrm>
            <a:off x="649139" y="3429000"/>
            <a:ext cx="7138320" cy="2298912"/>
            <a:chOff x="3526593" y="4227689"/>
            <a:chExt cx="7138320" cy="2298912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025F4B8-64A9-4998-B729-B0B2C49C1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593" y="4227689"/>
              <a:ext cx="1771897" cy="1152686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B001722-B1FA-4A38-B89C-40DB99110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5401" y="4227689"/>
              <a:ext cx="1771897" cy="1152686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87A0CEB-0266-4781-9D4A-E8BFC79E5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4209" y="4227689"/>
              <a:ext cx="1771897" cy="1152686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0BA7E4C2-3128-4005-9175-A01717C62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016" y="4227689"/>
              <a:ext cx="1771897" cy="1152686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8ED26048-ABAA-4BD6-948F-CC41059FD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593" y="5373915"/>
              <a:ext cx="1771897" cy="1152686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F0B318C5-9222-4691-AF2C-9EFC9F46C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5401" y="5373915"/>
              <a:ext cx="1771897" cy="1152686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979686F2-68D0-4C48-9C89-C9C0A38AF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4209" y="5373915"/>
              <a:ext cx="1771897" cy="1152686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650F1182-B367-481E-BA13-2E0700D47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016" y="5373915"/>
              <a:ext cx="1771897" cy="1152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181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661C5ECF-DDA6-4FBD-8D7B-C35645141117}"/>
              </a:ext>
            </a:extLst>
          </p:cNvPr>
          <p:cNvGrpSpPr/>
          <p:nvPr/>
        </p:nvGrpSpPr>
        <p:grpSpPr>
          <a:xfrm>
            <a:off x="336479" y="307618"/>
            <a:ext cx="11519042" cy="1514686"/>
            <a:chOff x="-2607436" y="307618"/>
            <a:chExt cx="11519042" cy="151468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4457225-347A-488F-8776-F43797C6B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607436" y="307618"/>
              <a:ext cx="2867425" cy="151468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9EB9BD4-2A69-485B-A8DC-978D4B88F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36" y="307618"/>
              <a:ext cx="2867425" cy="151468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9B0A370-83A1-463C-93C7-D61F59442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0308" y="307618"/>
              <a:ext cx="2867425" cy="151468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57ACE5C-C1B6-47F7-B66D-81A486B87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4181" y="307618"/>
              <a:ext cx="2867425" cy="1514686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B0FDDE7-2627-4979-BBBF-4D55231781B7}"/>
              </a:ext>
            </a:extLst>
          </p:cNvPr>
          <p:cNvGrpSpPr/>
          <p:nvPr/>
        </p:nvGrpSpPr>
        <p:grpSpPr>
          <a:xfrm>
            <a:off x="352926" y="3336990"/>
            <a:ext cx="11535494" cy="3029372"/>
            <a:chOff x="352926" y="3336990"/>
            <a:chExt cx="11535494" cy="302937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B9855D8-B42E-4EF7-8BE9-ADAC4FA9F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2926" y="3336990"/>
              <a:ext cx="2867425" cy="151468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ACDA0A8-A8F7-4B63-8C55-A5B32AE1A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2282" y="3336990"/>
              <a:ext cx="2867425" cy="151468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0718745-99B7-4DE2-99BC-FDF068492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31638" y="3336990"/>
              <a:ext cx="2867425" cy="151468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3D0EAFC-7DE3-4F59-A3D8-D4411ADA3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20995" y="3336990"/>
              <a:ext cx="2867425" cy="1514686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5EE5735-37B0-4432-91E9-23938D5AB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2926" y="4851676"/>
              <a:ext cx="2867425" cy="1514686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408CAA5-BF20-4020-B2EA-DD0DA6D6C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2282" y="4851676"/>
              <a:ext cx="2867425" cy="151468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C799B9D-015C-4047-865C-445817297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31638" y="4851676"/>
              <a:ext cx="2867425" cy="1514686"/>
            </a:xfrm>
            <a:prstGeom prst="rect">
              <a:avLst/>
            </a:prstGeom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60EF3CCB-E45E-4223-BF86-315A7A308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15769" y="1822304"/>
            <a:ext cx="2867425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0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23</Words>
  <Application>Microsoft Office PowerPoint</Application>
  <PresentationFormat>와이드스크린</PresentationFormat>
  <Paragraphs>11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D2Coding</vt:lpstr>
      <vt:lpstr>HU몽키바나나120</vt:lpstr>
      <vt:lpstr>LG PC</vt:lpstr>
      <vt:lpstr>Rix네온사인 Bold</vt:lpstr>
      <vt:lpstr>맑은 고딕</vt:lpstr>
      <vt:lpstr>Arial</vt:lpstr>
      <vt:lpstr>Bebas Neue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조윤영</dc:creator>
  <cp:lastModifiedBy>조윤영</cp:lastModifiedBy>
  <cp:revision>43</cp:revision>
  <dcterms:created xsi:type="dcterms:W3CDTF">2017-11-21T02:03:05Z</dcterms:created>
  <dcterms:modified xsi:type="dcterms:W3CDTF">2017-12-24T08:44:02Z</dcterms:modified>
</cp:coreProperties>
</file>