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9319-5008-4B94-807A-E85A03881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DC1D1-B5C3-4C94-9936-AC975E83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74155-A195-4358-A26F-A55E6DB0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61CC5-F4DD-4FC1-92B9-A22D2AFC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78B16-BAE9-4166-8FAC-A9EA4D1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D521-DCCD-485A-90BC-F6FA98F7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7021-7962-47B0-9B00-31F5A994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A032E-D49A-46E6-92C0-028148D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A6F34-7855-4C81-8BC1-92600A10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9EF72-9EE1-493C-A301-ED527DD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72A19-CF89-4924-848D-35FCE4816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6EF8D-1998-4B58-9313-5E9D3D44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EE29-850F-42A9-99CF-FBE77BBA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ADAE8-5777-44F2-8D6A-FB86A4E9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F4C21-545E-4ACD-BEF8-3A6C060C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64AC4-F8DF-4AA1-9BB6-C01C9387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08098-6ACC-47AE-8EAB-3BFC9C6D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18308-C6BC-4777-A7BB-B2F8D958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6E6A-A0A7-4EC3-A9E9-00A05EC4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4FBA7-F0F4-4C4A-93F5-D4DB11E2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C55B6-0CD2-4B3F-B6E1-16C45122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72000-BF0E-46B6-8F3B-AA951C35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C5A8F-C9CC-4398-8E0C-B0AA06CD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8ED8F-B286-4B0D-9B4E-AF4BC83A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21DAA-777F-4ECC-9A10-06986E6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3BF-74CF-4055-8646-677428F4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5DD59-267C-40A8-A09C-4BB14DDBD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8DFF7-B4F8-42B1-BAC0-8C47472A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9C90E-CB43-4185-9FDA-AF3A548B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759FD-391C-4F40-847C-4F05A1CD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ED90D-9E7C-44FC-BE92-B53B7F12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6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F258A-B690-4A7F-86EB-E4E27266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07F3C-0EF0-4658-8972-BD41B08E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B71DC-0624-44A9-8BEF-07BF9586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0CE719-6990-4062-89F0-51A4681C5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07AE8-9FC0-4929-8C3C-AE5C6C4B0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BA5DA1-7526-421E-96BB-D1210C6A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5E378F-AB1C-4EA8-8463-4250BEA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663F9-CAAC-4521-803B-F4C184D7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92AC7-46F5-4AC1-941F-7167A03E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DC044-FF71-4F48-A38D-30D08E40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4E264A-9516-4B04-AEE0-D7EB64B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2F9BA-0A72-49D3-94E1-F9348911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5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A1CC7-06B4-4E81-92A0-6AE343B0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8E0BC6-3644-419A-A8A8-1A07953B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E0F98-D34E-46F0-9E78-57A64E3C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A6FA-5BDC-4DB6-BC92-B3D5172C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37E7A-A27B-4715-B338-393C4AD3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69DAA-B4A8-40EE-85BA-54FEC643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EF832-54FE-454A-A502-883AFB82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66C2E-5BFD-43DE-AC5D-A5CF2F29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BBE77-8E10-447D-88D6-947FD3C3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4E49D-20BC-4FDD-8FED-0E8EB925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B812B3-C41A-42B0-B94E-94EAD88E5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E01B1-0D9A-40D7-88A7-BC8B97FD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5EAB4-B60C-4DC3-8972-D1D5C494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3BA8E-7F91-4FB6-B554-A5DBF5A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4E16D-40C9-4A30-985C-FDD2FCCB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92AF54-01EC-45BD-8C75-4EBA9614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8E37E-6875-4DFE-A4E9-72E7A88E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4D1D5-F208-450A-BCAA-7564CD56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57974-CB27-45D7-A294-29877A06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25108-3DAB-4A1E-B149-882520E2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0A85BA-087A-414D-81D2-F4A65AEB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99" y="2427116"/>
            <a:ext cx="1238423" cy="1238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CF55D2-E3E1-43DC-B97D-12B7CFCAD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12" y="2626288"/>
            <a:ext cx="1238423" cy="123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9B544C-743C-4EF1-B7EB-821CD2AAE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07" y="929198"/>
            <a:ext cx="1238095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EB1479-8B28-4BEB-9950-A83CC0795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41" y="929198"/>
            <a:ext cx="1238095" cy="1238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9BB0C0-2D5A-4BC5-A6BA-876C195F73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72" y="600224"/>
            <a:ext cx="1238095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CF7CF9-C7A1-4FF9-94A1-D9CA68148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04" y="690207"/>
            <a:ext cx="1238095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606103-E345-415A-A153-BA67C5079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25" y="783723"/>
            <a:ext cx="1238095" cy="1238095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E4E11B-22AA-4185-81FF-457A4ADF1279}"/>
              </a:ext>
            </a:extLst>
          </p:cNvPr>
          <p:cNvGrpSpPr/>
          <p:nvPr/>
        </p:nvGrpSpPr>
        <p:grpSpPr>
          <a:xfrm>
            <a:off x="3118496" y="4014157"/>
            <a:ext cx="1238423" cy="1247789"/>
            <a:chOff x="3118496" y="4014157"/>
            <a:chExt cx="1238423" cy="12477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95A633-33B6-4324-9A92-D51FB933D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3118496" y="4639333"/>
              <a:ext cx="1238423" cy="6226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AE4A461-AA11-4716-B3DB-C8C493A0D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3118496" y="4014157"/>
              <a:ext cx="1238095" cy="619047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3F57AFEA-28FC-46A8-8593-7EFA797AB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6" y="783724"/>
            <a:ext cx="1238095" cy="123809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4127105F-B01B-4631-98AD-81B71890D8E7}"/>
              </a:ext>
            </a:extLst>
          </p:cNvPr>
          <p:cNvGrpSpPr/>
          <p:nvPr/>
        </p:nvGrpSpPr>
        <p:grpSpPr>
          <a:xfrm>
            <a:off x="87552" y="4014157"/>
            <a:ext cx="1238423" cy="1247789"/>
            <a:chOff x="87552" y="4014157"/>
            <a:chExt cx="1238423" cy="124778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4BB171C-C120-4783-B0B4-D03995FE7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87552" y="4639333"/>
              <a:ext cx="1238423" cy="62261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1F2AFD6-DB93-4581-9FB4-E4D9EA7CF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87552" y="4014157"/>
              <a:ext cx="1238095" cy="622613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1ABC0AE-0EC8-4ACA-84C4-CCFE49CC83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26" y="986536"/>
            <a:ext cx="1238095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822E28A-71CD-44A2-A393-4EE83BC82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55" y="2809788"/>
            <a:ext cx="1238423" cy="1238423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DEAEAC9-74CB-494D-AD8C-C4C02B4CFB95}"/>
              </a:ext>
            </a:extLst>
          </p:cNvPr>
          <p:cNvGrpSpPr/>
          <p:nvPr/>
        </p:nvGrpSpPr>
        <p:grpSpPr>
          <a:xfrm>
            <a:off x="4633968" y="4014157"/>
            <a:ext cx="1238423" cy="1247789"/>
            <a:chOff x="4633968" y="4014157"/>
            <a:chExt cx="1238423" cy="124778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9472437-5A49-48C1-A561-058AD6F55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4633968" y="4639333"/>
              <a:ext cx="1238423" cy="622613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94AD40B-0108-4B74-A464-8ECC7D420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463396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133D18E-D2DF-4E7A-A790-A03AA5D64F92}"/>
              </a:ext>
            </a:extLst>
          </p:cNvPr>
          <p:cNvGrpSpPr/>
          <p:nvPr/>
        </p:nvGrpSpPr>
        <p:grpSpPr>
          <a:xfrm>
            <a:off x="6149440" y="4014157"/>
            <a:ext cx="1238423" cy="1247789"/>
            <a:chOff x="6149440" y="4014157"/>
            <a:chExt cx="1238423" cy="1247789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740E773-915B-45BD-9EB6-033555620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6149440" y="4639333"/>
              <a:ext cx="1238423" cy="62261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DA802B-F81A-4E83-9179-025468176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6149440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D90D438-149F-426D-8C34-2B2A46AE2480}"/>
              </a:ext>
            </a:extLst>
          </p:cNvPr>
          <p:cNvGrpSpPr/>
          <p:nvPr/>
        </p:nvGrpSpPr>
        <p:grpSpPr>
          <a:xfrm>
            <a:off x="7664912" y="4014157"/>
            <a:ext cx="1238423" cy="1247789"/>
            <a:chOff x="7664912" y="4014157"/>
            <a:chExt cx="1238423" cy="124778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1106306-77DA-4B6C-91F8-E58870D4AC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7664912" y="4639333"/>
              <a:ext cx="1238423" cy="62261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55C2134-423D-4EEE-8A19-4C0F84C9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7664912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2FA1EC6-D44E-4C4A-931D-FAF7783A72FA}"/>
              </a:ext>
            </a:extLst>
          </p:cNvPr>
          <p:cNvGrpSpPr/>
          <p:nvPr/>
        </p:nvGrpSpPr>
        <p:grpSpPr>
          <a:xfrm>
            <a:off x="9180384" y="4014157"/>
            <a:ext cx="1238423" cy="1247789"/>
            <a:chOff x="9180384" y="4014157"/>
            <a:chExt cx="1238423" cy="12477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7CF1A88-574B-470B-9929-6E94A5806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180384" y="4014157"/>
              <a:ext cx="1238095" cy="61904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7B8F350-B0D0-4C4E-A11F-9B6EDA9AC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9180384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E5ED8AE-8C4F-41CF-902F-45545579DF2A}"/>
              </a:ext>
            </a:extLst>
          </p:cNvPr>
          <p:cNvGrpSpPr/>
          <p:nvPr/>
        </p:nvGrpSpPr>
        <p:grpSpPr>
          <a:xfrm>
            <a:off x="10695856" y="4014157"/>
            <a:ext cx="1238423" cy="1247789"/>
            <a:chOff x="10695856" y="4014157"/>
            <a:chExt cx="1238423" cy="1247789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A8D0237-39D5-4385-8268-9E6E2028F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0695856" y="4639333"/>
              <a:ext cx="1238423" cy="62261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823CCF7-1D90-41EE-B4FC-5356693AB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0695856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2B70F04-54C5-42E8-A52A-01832BFCA32A}"/>
              </a:ext>
            </a:extLst>
          </p:cNvPr>
          <p:cNvGrpSpPr/>
          <p:nvPr/>
        </p:nvGrpSpPr>
        <p:grpSpPr>
          <a:xfrm>
            <a:off x="12211328" y="4014157"/>
            <a:ext cx="1238423" cy="1247789"/>
            <a:chOff x="12211328" y="4014157"/>
            <a:chExt cx="1238423" cy="1247789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FE58DC0-945B-469F-9B2A-A26160C2B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2211328" y="4639333"/>
              <a:ext cx="1238423" cy="62261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28D501D-A3CB-4FE2-995D-123EC8A8C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221132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DBB7785-B542-4E56-A5AA-C2555E675CCD}"/>
              </a:ext>
            </a:extLst>
          </p:cNvPr>
          <p:cNvGrpSpPr/>
          <p:nvPr/>
        </p:nvGrpSpPr>
        <p:grpSpPr>
          <a:xfrm>
            <a:off x="13726801" y="4014157"/>
            <a:ext cx="1238423" cy="1247789"/>
            <a:chOff x="13726801" y="4014157"/>
            <a:chExt cx="1238423" cy="124778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F0F05E4-8BE9-4D88-9926-BCFB72C84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3726801" y="4014157"/>
              <a:ext cx="1238095" cy="61904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FD41107-63E5-40D5-B804-50AAF8D0A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3726801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1250508-A784-4ADD-ACF4-C7157A93B165}"/>
              </a:ext>
            </a:extLst>
          </p:cNvPr>
          <p:cNvGrpSpPr/>
          <p:nvPr/>
        </p:nvGrpSpPr>
        <p:grpSpPr>
          <a:xfrm>
            <a:off x="1603024" y="4010591"/>
            <a:ext cx="1238423" cy="1251355"/>
            <a:chOff x="1603024" y="4010591"/>
            <a:chExt cx="1238423" cy="12513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3FE9E4B-5074-4C99-831C-F9B098A674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603024" y="4639333"/>
              <a:ext cx="1238423" cy="62261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D0158D1-AC24-413F-B489-250468F27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1603024" y="4010591"/>
              <a:ext cx="1238095" cy="622613"/>
            </a:xfrm>
            <a:prstGeom prst="rect">
              <a:avLst/>
            </a:prstGeom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F20FA389-FB40-4CFB-91F5-55C4394A20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69" y="123569"/>
            <a:ext cx="169568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0C41B5-83F4-432D-BDC1-64710364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"/>
            <a:ext cx="12192000" cy="6840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29D150-50F7-4AA9-8D9E-5A4C4F16E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3421047"/>
            <a:ext cx="1238096" cy="1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D0BA37-F39F-43F2-9B6D-0C7B535F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3421047"/>
            <a:ext cx="1238096" cy="1238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0F6CE0-1D83-4716-9437-F6C88962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3421047"/>
            <a:ext cx="1238096" cy="1238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BC52AC-3ADA-4835-A014-1902805A4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3421047"/>
            <a:ext cx="1238096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853B3-A198-4317-84B4-28F27ED50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3421047"/>
            <a:ext cx="1238096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3327E0-7EDD-4783-A334-82C342A37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3421047"/>
            <a:ext cx="1238096" cy="12380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EB6817-69EB-4BB6-A766-78745594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3421047"/>
            <a:ext cx="1238096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F6AB119-6BFD-4ADD-9171-5D84B3385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3421047"/>
            <a:ext cx="1238096" cy="12380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37BB1D-CB5F-4DB8-849E-AD4568CAF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3421047"/>
            <a:ext cx="1238096" cy="1238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280D6F-A447-4889-B939-44290E41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2182952"/>
            <a:ext cx="1238096" cy="12380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675E3F-B2F1-4E01-8331-C9B445E47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2182952"/>
            <a:ext cx="1238096" cy="12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C058A7-13B7-471A-AFF4-91B878F2C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2182952"/>
            <a:ext cx="1238096" cy="12380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84BF9F4-3EFE-4DE6-A4E4-C67F2E8FD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2182952"/>
            <a:ext cx="1238096" cy="12380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B6E9035-B3B4-4DD8-B102-152849A1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6" y="2190905"/>
            <a:ext cx="1238096" cy="12380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BF3CB9B-F4A9-4A7C-AAE5-51B3ADF3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2182952"/>
            <a:ext cx="1238096" cy="123809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E25FCE6-CFF6-4B49-AD99-A4F4BACFB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2182952"/>
            <a:ext cx="1238096" cy="12380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A9E6A-7ACB-4413-A215-FB88D86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2182952"/>
            <a:ext cx="1238096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F69B089-A895-45ED-9F31-07A3BAD5F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2182952"/>
            <a:ext cx="1238096" cy="123809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748F3E1-1674-4961-941A-791AAB06A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944857"/>
            <a:ext cx="1238096" cy="123809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1DBDBCE-6132-451B-9380-CC9A1924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944857"/>
            <a:ext cx="1238096" cy="123809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758DADE-4507-4E74-99B4-FF4132A6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944857"/>
            <a:ext cx="1238096" cy="12380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908E872-59E4-42F3-A359-299BA19B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944857"/>
            <a:ext cx="1238096" cy="123809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AA7BEF-C73F-4202-9C7C-F6F50DBAC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944857"/>
            <a:ext cx="1238096" cy="123809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501CF59-9FB6-4A39-83C9-C8CA458CF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944857"/>
            <a:ext cx="1238096" cy="123809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92F52A4-6BCD-41E2-A91C-47AC86018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944857"/>
            <a:ext cx="1238096" cy="123809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EE71E48-C272-4CC0-AEBA-2A2B9E220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944857"/>
            <a:ext cx="1238096" cy="123809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FBA0BB6-E575-4FF3-BBB9-864E2B25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944857"/>
            <a:ext cx="1238096" cy="123809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471C61-2109-4D92-A516-5BAF97F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-293238"/>
            <a:ext cx="1238096" cy="123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3A0C299-E967-48F8-A541-28965C2E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-293238"/>
            <a:ext cx="1238096" cy="123809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B4FBCB7-9B37-4F9F-A691-1D6B2565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-293238"/>
            <a:ext cx="1238096" cy="123809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CB251DC-AD43-49A7-A8D6-E0DE57312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-293238"/>
            <a:ext cx="1238096" cy="123809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7877459-FAB0-41F9-B3B9-37196A20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-293238"/>
            <a:ext cx="1238096" cy="123809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2D11B25-3658-408C-8B6A-7D708D65C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-293238"/>
            <a:ext cx="1238096" cy="123809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18D8771-0EA9-4966-9102-1246FC3B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-293238"/>
            <a:ext cx="1238096" cy="12380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A49AD44-9B60-42F9-97F1-238DE08F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-293238"/>
            <a:ext cx="1238096" cy="123809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BA4845E-4957-4199-AFB4-DBD56AA0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-293238"/>
            <a:ext cx="1238096" cy="1238095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BE34A303-3E47-4051-8DC7-B11F3D2DC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5897237"/>
            <a:ext cx="1238096" cy="1238095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EBE13FD-3BB6-45A6-B82B-B0004924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5897237"/>
            <a:ext cx="1238096" cy="1238095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6759D2F-E6AD-4258-9BA1-16A9DBD8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5897237"/>
            <a:ext cx="1238096" cy="1238095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CE3AC27-02C2-4382-83BB-5FD11BD91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5897237"/>
            <a:ext cx="1238096" cy="1238095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C2F2342B-AA38-4480-AC65-236BB78A6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5897237"/>
            <a:ext cx="1238096" cy="1238095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BE9B1738-697C-466B-B7BA-49BA9E0F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5897237"/>
            <a:ext cx="1238096" cy="1238095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796B3ED-B083-4195-85BD-81197A27E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5897237"/>
            <a:ext cx="1238096" cy="123809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C7E2623-C81D-4694-8B1F-9F4FCF3CF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5897237"/>
            <a:ext cx="1238096" cy="1238095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B65C165A-EDC9-469A-AB05-861D85F0A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5897237"/>
            <a:ext cx="1238096" cy="1238095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EEC93595-1995-4E64-961F-E32E0E345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4659142"/>
            <a:ext cx="1238096" cy="1238095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27E4602-8068-4392-A223-EE8035B9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4659142"/>
            <a:ext cx="1238096" cy="1238095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0C91001-9A14-4E7D-B2AF-945B24C7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4659142"/>
            <a:ext cx="1238096" cy="1238095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2C92A519-C380-43A5-952D-0E16354EA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4659142"/>
            <a:ext cx="1238096" cy="123809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E2F62D62-7CB9-444D-9943-16F051163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4659142"/>
            <a:ext cx="1238096" cy="1238095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0DE342F9-3D26-470A-9BB0-037D9BAF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4659142"/>
            <a:ext cx="1238096" cy="123809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257C6A0B-AEBF-4B63-861B-F24C8DDA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4659142"/>
            <a:ext cx="1238096" cy="1238095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347CB23A-28BC-4AAA-9B6C-A39A4D51C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4659142"/>
            <a:ext cx="1238096" cy="123809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58922D46-1126-4176-9938-7194827E7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4659142"/>
            <a:ext cx="1238096" cy="1238095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D96598AA-3724-4596-9A33-4C657C095471}"/>
              </a:ext>
            </a:extLst>
          </p:cNvPr>
          <p:cNvSpPr txBox="1"/>
          <p:nvPr/>
        </p:nvSpPr>
        <p:spPr>
          <a:xfrm>
            <a:off x="0" y="-79114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 </a:t>
            </a:r>
            <a:r>
              <a:rPr lang="en-US" altLang="ko-KR" dirty="0"/>
              <a:t>11 </a:t>
            </a:r>
            <a:r>
              <a:rPr lang="ko-KR" altLang="en-US" dirty="0"/>
              <a:t>세로 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44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조윤영</dc:creator>
  <cp:lastModifiedBy>조윤영</cp:lastModifiedBy>
  <cp:revision>3</cp:revision>
  <dcterms:created xsi:type="dcterms:W3CDTF">2017-11-21T02:03:05Z</dcterms:created>
  <dcterms:modified xsi:type="dcterms:W3CDTF">2017-11-21T05:49:17Z</dcterms:modified>
</cp:coreProperties>
</file>