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566F-8000-497E-ABE1-D235C406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B0B288-F161-44EA-B5D6-E48BC48C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47772-6266-4008-8A59-30B5BEDB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9D47D-D75D-491C-96FF-05DEA984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853CC-B21A-44D9-941E-4098CAAE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1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CE4C9-4AAA-4D76-8420-24BF9BC0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7FE9BC-D4BB-4171-B02F-09BA10D2B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BD1C8-5A6B-4C83-ADB7-BACC55D5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97BDF-1680-4068-9064-55E94594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4E400-3443-455E-9865-94F427D6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2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E9943-0873-4FB9-9056-57EF436AF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CBD96-ACC1-4E6C-BE11-28C29104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D2D12-C260-460D-98D9-2AB1A446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0D08F-76CD-426A-9FE6-5CEE8C11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4DF13-B750-4449-8027-54E282EA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6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E230-CBEC-483C-969A-D4FFCAD1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D70D5-E055-4E99-AA34-7E971771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3C5E0-3099-4537-A90D-D8D8096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1BB81-5141-4D63-9B8F-76176F0A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0B5A6-F1FB-4705-AE3A-729A5EC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F6152-D0F0-4E89-991C-530132EB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A4086-A469-4DC1-AD09-C248B9BD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75958-7889-4983-95FA-CE7E2C92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4DBA3-2DD2-4E11-8757-099C7BC4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D42AC-7767-4183-BC29-96866478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6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19AFA-133B-4E13-9380-81775FF9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CE53D-7AEC-414E-BE83-0145C0096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9B8E7-7A09-48E3-91CB-9156C8CF5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3381E-C548-4581-99AE-CDAA8777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112FA-728E-475B-9CC8-706F79E3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C5B74-A5A0-4769-8C25-54A2603E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5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A6030-1903-49C5-B259-B468EDA4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46CF3-4D98-45DD-8A34-4D984023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A8847-9E3C-4418-B75A-E5A5585E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E64322-9441-41A0-BF11-F942959C1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1047E1-559C-414E-81DB-9D931B8F4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28E318-C533-4648-94AD-314EAFEE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E0E88-21F1-4A04-A757-44EA11A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5B5345-A758-4CAA-9E79-08688A6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CD42-26C7-4092-8A86-857A3729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141ED-DD61-49C2-BC06-D9B0E069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1865B-BA27-4480-9AB5-8D5B8A9C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679A2-8457-450B-ACE7-ABEF5790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7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88EA14-5F55-437B-BEA4-CE7DC563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A94FF-E05D-4C0C-ACAA-679EF52A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DA556-14D2-4F27-B382-15B3C2FC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94CFE-6F1B-4CFB-8458-BB0D8F40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44CD4-B766-439F-99EE-2D0162E4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0BC9EB-5552-451C-998E-EE5C4CC9D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074C22-1872-49BB-AFBE-976F6D7A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05220-457A-4B22-8526-D997C1C0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ED71C-B0A8-4833-9C8C-217D7D5E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4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3CA5-3618-4E3B-9B61-07BF4A8B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59781D-31F3-4D8B-81F5-1276AEBFA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DFB54-AC15-4EEB-8376-BAA64E20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91CEA-23A5-494A-9FF4-61A6070A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CA9BE-5F70-4301-9134-C6621926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138CC-6FB6-42E6-B6C1-B2729FAF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4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9B1C3-8CB9-4EF6-8E03-8775F4EB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1A78D-E8A9-4914-9551-B4B8FD0D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A19DF-9255-4D47-97B4-31F39477E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B6BB-392B-4C44-B067-225CF4E68EF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00D9D-4C4A-4C62-888C-CD1310CB8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D0F01-7B90-4113-8421-965FD7284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EBA2-C623-450D-9730-DF22FF73F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5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EACF8-8567-4AAE-9675-B5107688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EB42115-09C0-4E1A-8B25-39F30F00706B}"/>
              </a:ext>
            </a:extLst>
          </p:cNvPr>
          <p:cNvCxnSpPr/>
          <p:nvPr/>
        </p:nvCxnSpPr>
        <p:spPr>
          <a:xfrm>
            <a:off x="6369787" y="4065973"/>
            <a:ext cx="10298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312D0-1D31-4DAB-B561-3A94AE38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50051-5152-488C-A759-988B391A8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D32A9E-3401-4464-BF5A-1FFBB74BA24B}"/>
              </a:ext>
            </a:extLst>
          </p:cNvPr>
          <p:cNvSpPr/>
          <p:nvPr/>
        </p:nvSpPr>
        <p:spPr>
          <a:xfrm>
            <a:off x="2947386" y="745724"/>
            <a:ext cx="941033" cy="5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8B4A7-DAB5-4DB4-951B-C39112848E34}"/>
              </a:ext>
            </a:extLst>
          </p:cNvPr>
          <p:cNvSpPr txBox="1"/>
          <p:nvPr/>
        </p:nvSpPr>
        <p:spPr>
          <a:xfrm>
            <a:off x="2947386" y="7468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진척도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18447-F233-4DE9-ADD7-A152E2FF62CB}"/>
              </a:ext>
            </a:extLst>
          </p:cNvPr>
          <p:cNvSpPr txBox="1"/>
          <p:nvPr/>
        </p:nvSpPr>
        <p:spPr>
          <a:xfrm>
            <a:off x="4687409" y="1553591"/>
            <a:ext cx="1628972" cy="307777"/>
          </a:xfrm>
          <a:prstGeom prst="rect">
            <a:avLst/>
          </a:prstGeom>
          <a:solidFill>
            <a:srgbClr val="F9741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차 발표 목표 범위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61F9E-ED1D-48FD-B614-CB7666A8BC43}"/>
              </a:ext>
            </a:extLst>
          </p:cNvPr>
          <p:cNvSpPr txBox="1"/>
          <p:nvPr/>
        </p:nvSpPr>
        <p:spPr>
          <a:xfrm>
            <a:off x="9028590" y="1553591"/>
            <a:ext cx="1693092" cy="307777"/>
          </a:xfrm>
          <a:prstGeom prst="rect">
            <a:avLst/>
          </a:prstGeom>
          <a:solidFill>
            <a:srgbClr val="F97412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완료 범위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D7AAB94-7D81-4E34-8CC6-46747D9A6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17400"/>
              </p:ext>
            </p:extLst>
          </p:nvPr>
        </p:nvGraphicFramePr>
        <p:xfrm>
          <a:off x="1886673" y="1377951"/>
          <a:ext cx="9838480" cy="5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53322736"/>
                    </a:ext>
                  </a:extLst>
                </a:gridCol>
                <a:gridCol w="3391383">
                  <a:extLst>
                    <a:ext uri="{9D8B030D-6E8A-4147-A177-3AD203B41FA5}">
                      <a16:colId xmlns:a16="http://schemas.microsoft.com/office/drawing/2014/main" val="333173503"/>
                    </a:ext>
                  </a:extLst>
                </a:gridCol>
                <a:gridCol w="4676172">
                  <a:extLst>
                    <a:ext uri="{9D8B030D-6E8A-4147-A177-3AD203B41FA5}">
                      <a16:colId xmlns:a16="http://schemas.microsoft.com/office/drawing/2014/main" val="812403213"/>
                    </a:ext>
                  </a:extLst>
                </a:gridCol>
                <a:gridCol w="856525">
                  <a:extLst>
                    <a:ext uri="{9D8B030D-6E8A-4147-A177-3AD203B41FA5}">
                      <a16:colId xmlns:a16="http://schemas.microsoft.com/office/drawing/2014/main" val="421526383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1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차 발표 목표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1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실제 개발 완료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1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진척도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9856"/>
                  </a:ext>
                </a:extLst>
              </a:tr>
              <a:tr h="41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캐릭터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컨트롤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←→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좌우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←→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좌우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100%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990912"/>
                  </a:ext>
                </a:extLst>
              </a:tr>
              <a:tr h="575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캐릭터 기술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↑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: check point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갱신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점프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↑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: check point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갱신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점프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100%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541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스테이지 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스테이지 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100%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229"/>
                  </a:ext>
                </a:extLst>
              </a:tr>
              <a:tr h="1062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적 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AI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적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일정한 범위 내에서 돌아다니다가 플레이어 발견하면 속도가 약간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빨라짐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적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그냥 허공을 일정한 범위 내에서 좌우로 돌아다님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적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3: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플레이어를 발견하면 일정한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텀을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투면서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총알을 쏨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보스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좌우로 미끄러지는 공격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좌우로 뛰는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적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일정한 범위 내에서 돌아다니다가 플레이어 발견하면 속도가 약간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빨라짐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적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그냥 허공을 일정한 범위 내에서 좌우로 돌아다님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적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3: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플레이어를 발견하면 일정한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텀을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투면서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총알을 쏨</a:t>
                      </a:r>
                      <a:endParaRPr lang="en-US" altLang="ko-KR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보스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: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좌우로 미끄러지는 공격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좌우로 뛰는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100%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26539"/>
                  </a:ext>
                </a:extLst>
              </a:tr>
              <a:tr h="41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장치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점토공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아이템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파란색 촛불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check-point,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불꽃 가시덤불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점토공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아이템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파란색 촛불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check-point,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불꽃 가시덤불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100%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673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UI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목숨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목숨표시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점토공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개수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150%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731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게임 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미니맵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check-point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미니맵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check-point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100%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89067"/>
                  </a:ext>
                </a:extLst>
              </a:tr>
              <a:tr h="975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사운드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Bgm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점프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걷기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점토공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얻는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풀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진흙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돌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그냥 바닥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공격이 맞는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촛불 켜지는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미니맵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키는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check-point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갱신되는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플레이어 죽는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en-US" altLang="ko-KR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bgm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중단됨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몬스터가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총알을 쏘고 그 총알이 닿으면 터지는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보스전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소리 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(15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종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Bgm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점프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걷기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점토공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얻는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공격을 쏘는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공격이 맞는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촛불 켜지는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미니맵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키는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check-point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갱신되는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플레이어 죽는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en-US" altLang="ko-KR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bgm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중단됨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몬스터가 총알을 쏘는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그 총알이 닿아서 터지는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보스전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bgm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check-point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근처에 오면 알리는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죽어서 체크 포인트로 이동되면 들리는 소리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(15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종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100%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70508"/>
                  </a:ext>
                </a:extLst>
              </a:tr>
              <a:tr h="714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걷기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뛰기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공격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목숨 닳으면 플레이어 몸 깜박거리기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몬스터들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걷기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뛰기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공격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목숨 닳으면 플레이어 몸 깜박거리기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몬스터들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애니메이션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몬스터들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맞으면 노란 불빛 나타남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플레이어 또는 </a:t>
                      </a:r>
                      <a:r>
                        <a:rPr lang="ko-KR" altLang="en-US" sz="1100" dirty="0" err="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몬스터들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죽으면 찌그러짐</a:t>
                      </a:r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장치들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200%</a:t>
                      </a:r>
                      <a:endParaRPr lang="ko-KR" altLang="en-US" sz="110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09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2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4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A6DF5C-D713-4E4B-9F68-122079C36016}"/>
              </a:ext>
            </a:extLst>
          </p:cNvPr>
          <p:cNvSpPr txBox="1"/>
          <p:nvPr/>
        </p:nvSpPr>
        <p:spPr>
          <a:xfrm>
            <a:off x="620874" y="526956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잘한 점 및 아쉬운 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AE442-8C9C-4CD4-BEAB-D3EDEFAA2304}"/>
              </a:ext>
            </a:extLst>
          </p:cNvPr>
          <p:cNvSpPr txBox="1"/>
          <p:nvPr/>
        </p:nvSpPr>
        <p:spPr>
          <a:xfrm>
            <a:off x="620874" y="1973791"/>
            <a:ext cx="9682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잘한 점</a:t>
            </a:r>
            <a:r>
              <a:rPr lang="en-US" altLang="ko-KR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애니메이션</a:t>
            </a:r>
            <a:endParaRPr lang="en-US" altLang="ko-KR" sz="2800" dirty="0">
              <a:solidFill>
                <a:schemeClr val="bg1"/>
              </a:solidFill>
              <a:latin typeface="DX고딕 40" panose="02020603020101020101" pitchFamily="18" charset="-127"/>
              <a:ea typeface="DX고딕 40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아쉬운 점</a:t>
            </a:r>
            <a:r>
              <a:rPr lang="en-US" altLang="ko-KR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점프</a:t>
            </a:r>
            <a:r>
              <a:rPr lang="en-US" altLang="ko-KR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맵</a:t>
            </a:r>
            <a:r>
              <a:rPr lang="en-US" altLang="ko-KR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맵 타일 크기를 반으로 줄였어야 했다</a:t>
            </a:r>
            <a:r>
              <a:rPr lang="en-US" altLang="ko-KR" sz="2800" dirty="0">
                <a:solidFill>
                  <a:schemeClr val="bg1"/>
                </a:solidFill>
                <a:latin typeface="DX고딕 40" panose="02020603020101020101" pitchFamily="18" charset="-127"/>
                <a:ea typeface="DX고딕 40" panose="02020603020101020101" pitchFamily="18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DX고딕 40" panose="02020603020101020101" pitchFamily="18" charset="-127"/>
              <a:ea typeface="DX고딕 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37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397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DX고딕 40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16</cp:revision>
  <dcterms:created xsi:type="dcterms:W3CDTF">2017-11-21T11:00:42Z</dcterms:created>
  <dcterms:modified xsi:type="dcterms:W3CDTF">2017-12-26T14:26:12Z</dcterms:modified>
</cp:coreProperties>
</file>