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27814"/>
              </p:ext>
            </p:extLst>
          </p:nvPr>
        </p:nvGraphicFramePr>
        <p:xfrm>
          <a:off x="471486" y="1992203"/>
          <a:ext cx="5915025" cy="741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strike="sngStrike" dirty="0" err="1"/>
                        <a:t>미니맵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(top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발로 타일 부수기</a:t>
                      </a:r>
                      <a:r>
                        <a:rPr lang="en-US" altLang="ko-KR" sz="1400" strike="sngStrike" dirty="0"/>
                        <a:t>, </a:t>
                      </a:r>
                      <a:r>
                        <a:rPr lang="ko-KR" altLang="en-US" sz="1400" strike="sngStrike" dirty="0"/>
                        <a:t>부수는 효과</a:t>
                      </a:r>
                      <a:endParaRPr lang="en-US" altLang="ko-KR" sz="1400" strike="sngStrike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sngStrike" dirty="0"/>
                        <a:t>밟힌 큐브 일정 시간 후에 떨어짐</a:t>
                      </a:r>
                      <a:r>
                        <a:rPr lang="en-US" altLang="ko-KR" sz="1400" strike="sngStrike" dirty="0"/>
                        <a:t>, </a:t>
                      </a:r>
                      <a:r>
                        <a:rPr lang="ko-KR" altLang="en-US" sz="1400" strike="sngStrike" dirty="0"/>
                        <a:t>바다로 바뀜</a:t>
                      </a:r>
                      <a:endParaRPr lang="en-US" altLang="ko-KR" sz="1400" strike="sngStrike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밟힌 큐브 일정 시간 후에 부숴지고</a:t>
                      </a:r>
                      <a:r>
                        <a:rPr lang="en-US" altLang="ko-KR" sz="1400" strike="noStrike" dirty="0"/>
                        <a:t>, 1</a:t>
                      </a:r>
                      <a:r>
                        <a:rPr lang="ko-KR" altLang="en-US" sz="1400" strike="noStrike" dirty="0"/>
                        <a:t>층에서는 바다로 바뀜</a:t>
                      </a:r>
                      <a:r>
                        <a:rPr lang="en-US" altLang="ko-KR" sz="1400" strike="noStrike" dirty="0"/>
                        <a:t>, </a:t>
                      </a:r>
                      <a:r>
                        <a:rPr lang="ko-KR" altLang="en-US" sz="1400" strike="noStrike" dirty="0"/>
                        <a:t>부수는 효과 </a:t>
                      </a:r>
                      <a:r>
                        <a:rPr lang="en-US" altLang="ko-KR" sz="1400" strike="noStrike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strike="noStrike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strike="noStrik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0E78-94D0-474B-8BFE-AF188B473014}"/>
              </a:ext>
            </a:extLst>
          </p:cNvPr>
          <p:cNvSpPr txBox="1"/>
          <p:nvPr/>
        </p:nvSpPr>
        <p:spPr>
          <a:xfrm>
            <a:off x="558800" y="647700"/>
            <a:ext cx="601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추가할 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스카이박스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조명 </a:t>
            </a:r>
            <a:r>
              <a:rPr lang="en-US" altLang="ko-KR" dirty="0"/>
              <a:t>- </a:t>
            </a:r>
            <a:r>
              <a:rPr lang="ko-KR" altLang="en-US" dirty="0"/>
              <a:t>태양</a:t>
            </a:r>
            <a:r>
              <a:rPr lang="en-US" altLang="ko-KR" dirty="0"/>
              <a:t>(</a:t>
            </a:r>
            <a:r>
              <a:rPr lang="ko-KR" altLang="en-US" dirty="0"/>
              <a:t>달</a:t>
            </a:r>
            <a:r>
              <a:rPr lang="en-US" altLang="ko-KR" dirty="0"/>
              <a:t>), </a:t>
            </a:r>
            <a:r>
              <a:rPr lang="ko-KR" altLang="en-US" dirty="0"/>
              <a:t>열쇠 조명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플레이어 이동은 </a:t>
            </a:r>
            <a:r>
              <a:rPr lang="en-US" altLang="ko-KR" dirty="0"/>
              <a:t>1</a:t>
            </a:r>
            <a:r>
              <a:rPr lang="ko-KR" altLang="en-US" dirty="0"/>
              <a:t>인칭에서만 가능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열쇠 위치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  <a:r>
              <a:rPr lang="en-US" altLang="ko-KR" dirty="0"/>
              <a:t>, 3</a:t>
            </a:r>
            <a:r>
              <a:rPr lang="ko-KR" altLang="en-US" dirty="0"/>
              <a:t>층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밤에는 별 애니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엔딩 메시지박스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맵 밖으로 떨어져도 사망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410</Words>
  <Application>Microsoft Office PowerPoint</Application>
  <PresentationFormat>A4 용지(210x297mm)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61</cp:revision>
  <dcterms:created xsi:type="dcterms:W3CDTF">2017-11-13T15:57:58Z</dcterms:created>
  <dcterms:modified xsi:type="dcterms:W3CDTF">2017-12-17T10:27:59Z</dcterms:modified>
</cp:coreProperties>
</file>