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75A2"/>
    <a:srgbClr val="C7ACC0"/>
    <a:srgbClr val="B89AB5"/>
    <a:srgbClr val="AF93B2"/>
    <a:srgbClr val="A68CAD"/>
    <a:srgbClr val="A48BAC"/>
    <a:srgbClr val="CAAFC2"/>
    <a:srgbClr val="C0A5BD"/>
    <a:srgbClr val="E8E7EA"/>
    <a:srgbClr val="CAAD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1" autoAdjust="0"/>
    <p:restoredTop sz="94660"/>
  </p:normalViewPr>
  <p:slideViewPr>
    <p:cSldViewPr snapToGrid="0">
      <p:cViewPr>
        <p:scale>
          <a:sx n="50" d="100"/>
          <a:sy n="50" d="100"/>
        </p:scale>
        <p:origin x="158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96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14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89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8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21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5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96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44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1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2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13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57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845AA28-EA1D-4F7C-82AA-692685DA5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" t="6929" r="1375" b="1359"/>
          <a:stretch/>
        </p:blipFill>
        <p:spPr>
          <a:xfrm>
            <a:off x="0" y="1"/>
            <a:ext cx="17610138" cy="990599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F06CE3-C78B-4BAD-B1F3-C62FB0ADCC94}"/>
              </a:ext>
            </a:extLst>
          </p:cNvPr>
          <p:cNvSpPr/>
          <p:nvPr/>
        </p:nvSpPr>
        <p:spPr>
          <a:xfrm>
            <a:off x="11411988" y="5197040"/>
            <a:ext cx="5524500" cy="406047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6FAF9-FFBD-4756-90E3-E2D46319B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86672" y="5940831"/>
            <a:ext cx="4175125" cy="1240876"/>
          </a:xfrm>
          <a:ln w="38100">
            <a:noFill/>
          </a:ln>
        </p:spPr>
        <p:txBody>
          <a:bodyPr anchor="ctr">
            <a:normAutofit fontScale="90000"/>
          </a:bodyPr>
          <a:lstStyle/>
          <a:p>
            <a:pPr algn="dist">
              <a:lnSpc>
                <a:spcPct val="10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</a:t>
            </a:r>
            <a:r>
              <a:rPr lang="en-US" altLang="ko-KR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그래픽스</a:t>
            </a:r>
            <a:br>
              <a:rPr lang="en-US" altLang="ko-KR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프로젝트 발표</a:t>
            </a:r>
            <a:br>
              <a:rPr lang="en-US" altLang="ko-KR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CUBE ISLE</a:t>
            </a:r>
            <a:endParaRPr lang="ko-KR" altLang="en-US" sz="3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DD4691-E657-4DCE-ADB1-205AEE602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6670" y="7925500"/>
            <a:ext cx="4175125" cy="588221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주간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월화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2016182032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이혜리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주간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월화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2016182042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조윤영</a:t>
            </a:r>
          </a:p>
        </p:txBody>
      </p:sp>
    </p:spTree>
    <p:extLst>
      <p:ext uri="{BB962C8B-B14F-4D97-AF65-F5344CB8AC3E}">
        <p14:creationId xmlns:p14="http://schemas.microsoft.com/office/powerpoint/2010/main" val="79362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CD2AA76-1A07-4A05-AFBF-2AA47B518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238"/>
            <a:ext cx="19629120" cy="110413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57B12FC-D01B-44D2-980F-798E1D5A4A47}"/>
              </a:ext>
            </a:extLst>
          </p:cNvPr>
          <p:cNvSpPr/>
          <p:nvPr/>
        </p:nvSpPr>
        <p:spPr>
          <a:xfrm>
            <a:off x="0" y="-12238"/>
            <a:ext cx="17610138" cy="9918238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075FA2-E394-483E-B756-C539E775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666" y="527406"/>
            <a:ext cx="10522850" cy="1121513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	</a:t>
            </a:r>
            <a:r>
              <a:rPr lang="ko-KR" altLang="en-US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FC49D-5B58-4DB7-B652-6D18A5B1E604}"/>
              </a:ext>
            </a:extLst>
          </p:cNvPr>
          <p:cNvSpPr/>
          <p:nvPr/>
        </p:nvSpPr>
        <p:spPr>
          <a:xfrm>
            <a:off x="2372532" y="2264318"/>
            <a:ext cx="10522852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3200" dirty="0"/>
              <a:t>떨어지는 땅을 피해서 </a:t>
            </a:r>
            <a:r>
              <a:rPr lang="ko-KR" altLang="en-US" sz="3200" dirty="0">
                <a:solidFill>
                  <a:srgbClr val="8075A2"/>
                </a:solidFill>
              </a:rPr>
              <a:t>열쇠</a:t>
            </a:r>
            <a:r>
              <a:rPr lang="ko-KR" altLang="en-US" sz="3200" dirty="0"/>
              <a:t>를 모두 모아 </a:t>
            </a:r>
            <a:r>
              <a:rPr lang="ko-KR" altLang="en-US" sz="3200" dirty="0">
                <a:solidFill>
                  <a:srgbClr val="8075A2"/>
                </a:solidFill>
              </a:rPr>
              <a:t>탈출</a:t>
            </a:r>
            <a:r>
              <a:rPr lang="ko-KR" altLang="en-US" sz="3200" dirty="0"/>
              <a:t>하라</a:t>
            </a:r>
            <a:r>
              <a:rPr lang="en-US" altLang="ko-KR" sz="3200" dirty="0"/>
              <a:t>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DC7CB0-DFAC-4890-B8B4-A0704987687C}"/>
              </a:ext>
            </a:extLst>
          </p:cNvPr>
          <p:cNvSpPr txBox="1"/>
          <p:nvPr/>
        </p:nvSpPr>
        <p:spPr>
          <a:xfrm>
            <a:off x="2381421" y="1648919"/>
            <a:ext cx="2981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8075A2"/>
              </a:buClr>
              <a:buFont typeface="Arial" panose="020B0604020202020204" pitchFamily="34" charset="0"/>
              <a:buChar char="•"/>
            </a:pPr>
            <a:r>
              <a:rPr lang="en-US" altLang="ko-KR" sz="3600" dirty="0"/>
              <a:t>High Concept</a:t>
            </a:r>
            <a:endParaRPr lang="ko-KR" altLang="en-US" sz="36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A4D5EEE-C191-4DC1-8FE5-46B3FDFEA465}"/>
              </a:ext>
            </a:extLst>
          </p:cNvPr>
          <p:cNvSpPr txBox="1">
            <a:spLocks/>
          </p:cNvSpPr>
          <p:nvPr/>
        </p:nvSpPr>
        <p:spPr>
          <a:xfrm>
            <a:off x="1111435" y="3416763"/>
            <a:ext cx="5911601" cy="1121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2075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35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	</a:t>
            </a:r>
            <a:r>
              <a:rPr lang="ko-KR" altLang="en-US" sz="4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필요한 명령어 소개</a:t>
            </a:r>
            <a:endParaRPr lang="ko-KR" altLang="en-US" sz="4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5DE974-5D84-46D4-A1C1-7396D6DAF142}"/>
              </a:ext>
            </a:extLst>
          </p:cNvPr>
          <p:cNvSpPr/>
          <p:nvPr/>
        </p:nvSpPr>
        <p:spPr>
          <a:xfrm>
            <a:off x="2213404" y="5287191"/>
            <a:ext cx="5712405" cy="470898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8075A2"/>
              </a:buClr>
              <a:buFont typeface="Arial" panose="020B0604020202020204" pitchFamily="34" charset="0"/>
              <a:buChar char="•"/>
            </a:pPr>
            <a:r>
              <a:rPr lang="ko-KR" altLang="en-US" sz="3200" dirty="0"/>
              <a:t>키보드</a:t>
            </a:r>
            <a:endParaRPr lang="en-US" altLang="ko-KR" sz="3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800" dirty="0"/>
              <a:t>p/P :</a:t>
            </a:r>
            <a:r>
              <a:rPr lang="ko-KR" altLang="en-US" sz="2800" dirty="0"/>
              <a:t> 새로운 맵 생성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800" dirty="0"/>
              <a:t>g/G : </a:t>
            </a:r>
            <a:r>
              <a:rPr lang="ko-KR" altLang="en-US" sz="2800" dirty="0" err="1"/>
              <a:t>바운딩</a:t>
            </a:r>
            <a:r>
              <a:rPr lang="ko-KR" altLang="en-US" sz="2800" dirty="0"/>
              <a:t> 박스 </a:t>
            </a:r>
            <a:r>
              <a:rPr lang="ko-KR" altLang="en-US" sz="2800" dirty="0" err="1"/>
              <a:t>토글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800" dirty="0"/>
              <a:t>q/Q : </a:t>
            </a:r>
            <a:r>
              <a:rPr lang="ko-KR" altLang="en-US" sz="2800" dirty="0"/>
              <a:t>종료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800" dirty="0"/>
              <a:t>- : </a:t>
            </a:r>
            <a:r>
              <a:rPr lang="ko-KR" altLang="en-US" sz="2800" dirty="0"/>
              <a:t>줌 인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800" dirty="0"/>
              <a:t>+ : </a:t>
            </a:r>
            <a:r>
              <a:rPr lang="ko-KR" altLang="en-US" sz="2800" dirty="0"/>
              <a:t>줌 아웃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endParaRPr lang="en-US" altLang="ko-KR" sz="28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060A7-470F-45B5-9E0A-2D297BB6F998}"/>
              </a:ext>
            </a:extLst>
          </p:cNvPr>
          <p:cNvSpPr/>
          <p:nvPr/>
        </p:nvSpPr>
        <p:spPr>
          <a:xfrm>
            <a:off x="2213404" y="4497235"/>
            <a:ext cx="37353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8075A2"/>
              </a:buClr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prstClr val="black"/>
                </a:solidFill>
              </a:rPr>
              <a:t>마우스 </a:t>
            </a:r>
            <a:r>
              <a:rPr lang="en-US" altLang="ko-KR" sz="3200" dirty="0">
                <a:solidFill>
                  <a:prstClr val="black"/>
                </a:solidFill>
              </a:rPr>
              <a:t>: </a:t>
            </a:r>
            <a:r>
              <a:rPr lang="ko-KR" altLang="en-US" sz="3200" dirty="0">
                <a:solidFill>
                  <a:prstClr val="black"/>
                </a:solidFill>
              </a:rPr>
              <a:t>시야 회전</a:t>
            </a:r>
            <a:endParaRPr lang="en-US" altLang="ko-KR" sz="3200" dirty="0">
              <a:solidFill>
                <a:prstClr val="black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F55A29-51E2-48C9-9626-F140E47637B3}"/>
              </a:ext>
            </a:extLst>
          </p:cNvPr>
          <p:cNvSpPr/>
          <p:nvPr/>
        </p:nvSpPr>
        <p:spPr>
          <a:xfrm>
            <a:off x="9684331" y="5979687"/>
            <a:ext cx="406214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solidFill>
                  <a:prstClr val="black"/>
                </a:solidFill>
              </a:rPr>
              <a:t>space bar : </a:t>
            </a:r>
            <a:r>
              <a:rPr lang="ko-KR" altLang="en-US" sz="2800" dirty="0">
                <a:solidFill>
                  <a:prstClr val="black"/>
                </a:solidFill>
              </a:rPr>
              <a:t>점프</a:t>
            </a:r>
            <a:endParaRPr lang="en-US" altLang="ko-KR" sz="2800" dirty="0">
              <a:solidFill>
                <a:prstClr val="black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solidFill>
                  <a:prstClr val="black"/>
                </a:solidFill>
              </a:rPr>
              <a:t>1 : 1</a:t>
            </a:r>
            <a:r>
              <a:rPr lang="ko-KR" altLang="en-US" sz="2800" dirty="0">
                <a:solidFill>
                  <a:prstClr val="black"/>
                </a:solidFill>
              </a:rPr>
              <a:t>인칭</a:t>
            </a:r>
            <a:endParaRPr lang="en-US" altLang="ko-KR" sz="2800" dirty="0">
              <a:solidFill>
                <a:prstClr val="black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solidFill>
                  <a:prstClr val="black"/>
                </a:solidFill>
              </a:rPr>
              <a:t>3 : 3</a:t>
            </a:r>
            <a:r>
              <a:rPr lang="ko-KR" altLang="en-US" sz="2800" dirty="0">
                <a:solidFill>
                  <a:prstClr val="black"/>
                </a:solidFill>
              </a:rPr>
              <a:t>인칭</a:t>
            </a:r>
            <a:endParaRPr lang="en-US" altLang="ko-KR" sz="2800" dirty="0">
              <a:solidFill>
                <a:prstClr val="black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altLang="ko-KR" sz="2800" dirty="0" err="1">
                <a:solidFill>
                  <a:prstClr val="black"/>
                </a:solidFill>
              </a:rPr>
              <a:t>wasd</a:t>
            </a:r>
            <a:r>
              <a:rPr lang="en-US" altLang="ko-KR" sz="2800" dirty="0">
                <a:solidFill>
                  <a:prstClr val="black"/>
                </a:solidFill>
              </a:rPr>
              <a:t> : </a:t>
            </a:r>
            <a:r>
              <a:rPr lang="ko-KR" altLang="en-US" sz="2800" dirty="0">
                <a:solidFill>
                  <a:prstClr val="black"/>
                </a:solidFill>
              </a:rPr>
              <a:t>이동</a:t>
            </a:r>
            <a:endParaRPr lang="en-US" altLang="ko-KR" sz="2800" dirty="0">
              <a:solidFill>
                <a:prstClr val="black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solidFill>
                  <a:prstClr val="black"/>
                </a:solidFill>
              </a:rPr>
              <a:t>u : </a:t>
            </a:r>
            <a:r>
              <a:rPr lang="ko-KR" altLang="en-US" sz="2800" dirty="0">
                <a:solidFill>
                  <a:prstClr val="black"/>
                </a:solidFill>
              </a:rPr>
              <a:t>무적 모드 </a:t>
            </a:r>
            <a:r>
              <a:rPr lang="ko-KR" altLang="en-US" sz="2800" dirty="0" err="1">
                <a:solidFill>
                  <a:prstClr val="black"/>
                </a:solidFill>
              </a:rPr>
              <a:t>토글</a:t>
            </a:r>
            <a:endParaRPr lang="en-US" altLang="ko-KR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81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874</TotalTime>
  <Words>80</Words>
  <Application>Microsoft Office PowerPoint</Application>
  <PresentationFormat>사용자 지정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나눔바른고딕</vt:lpstr>
      <vt:lpstr>맑은 고딕</vt:lpstr>
      <vt:lpstr>Arial</vt:lpstr>
      <vt:lpstr>Calibri</vt:lpstr>
      <vt:lpstr>Calibri Light</vt:lpstr>
      <vt:lpstr>Office 테마</vt:lpstr>
      <vt:lpstr>컴퓨터 그래픽스 최종 프로젝트 발표 CUBE ISLE</vt:lpstr>
      <vt:lpstr>1. 게임 소개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그래픽스 최종 프로젝트 제안서</dc:title>
  <dc:creator>이혜리</dc:creator>
  <cp:lastModifiedBy>조윤영</cp:lastModifiedBy>
  <cp:revision>80</cp:revision>
  <dcterms:created xsi:type="dcterms:W3CDTF">2017-11-13T15:57:58Z</dcterms:created>
  <dcterms:modified xsi:type="dcterms:W3CDTF">2017-12-17T14:31:10Z</dcterms:modified>
</cp:coreProperties>
</file>