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5A2"/>
    <a:srgbClr val="C7ACC0"/>
    <a:srgbClr val="B89AB5"/>
    <a:srgbClr val="AF93B2"/>
    <a:srgbClr val="A68CAD"/>
    <a:srgbClr val="A48BAC"/>
    <a:srgbClr val="CAAFC2"/>
    <a:srgbClr val="C0A5BD"/>
    <a:srgbClr val="E8E7EA"/>
    <a:srgbClr val="CAA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4:11:46.82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6662 2790 432,'0'53'256,"0"-53"64,0 0-63,0 0 63,0 0-64,0 0 0,0 0 0,0 0 0,0 0-64,0 0-64,0 0 0,0 0 64,0 0-63,0 0-1,0 0-64,0 0 64,-51 0-64,51 0 64,0-53-128,0 53 64,0 0-192,0 0 0,51 0-192,-51 0-385,0 0-255,0 0 63,0 0 129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17T18:47:59.22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6663 2790 432,'0'53'256,"0"-53"64,0 0-63,0 0 63,0 0-64,0 0 0,0 0 0,0 0 0,0 0-64,0 0-64,0 0 0,0 0 64,0 0-63,0 0-1,0 0-64,0 0 64,-52 0-64,52 0 64,0-53-128,0 53 64,0 0-192,0 0 0,52 0-192,-52 0-385,0 0-255,0 0 63,0 0 129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9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42A0-33A5-4E90-8AE8-FABE2CE02591}" type="datetimeFigureOut">
              <a:rPr lang="ko-KR" altLang="en-US" smtClean="0"/>
              <a:t>2017-12-17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B126-74AA-4222-A381-FF0C8606B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CCEEF87-F96B-4780-91A3-CA596BA8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 flipV="1">
            <a:off x="0" y="3705397"/>
            <a:ext cx="6858000" cy="240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F28038-6344-43F8-8D60-E73F31EE4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395"/>
          <a:stretch/>
        </p:blipFill>
        <p:spPr>
          <a:xfrm>
            <a:off x="0" y="0"/>
            <a:ext cx="6858000" cy="3705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98B5D4-52D8-4973-B458-BB392C4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430"/>
            <a:ext cx="6858000" cy="38645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F06CE3-C78B-4BAD-B1F3-C62FB0ADCC94}"/>
              </a:ext>
            </a:extLst>
          </p:cNvPr>
          <p:cNvSpPr/>
          <p:nvPr/>
        </p:nvSpPr>
        <p:spPr>
          <a:xfrm>
            <a:off x="666750" y="1096713"/>
            <a:ext cx="5524500" cy="406047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6FAF9-FFBD-4756-90E3-E2D46319B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433" y="1840505"/>
            <a:ext cx="4175125" cy="1240876"/>
          </a:xfrm>
          <a:ln w="38100">
            <a:noFill/>
          </a:ln>
        </p:spPr>
        <p:txBody>
          <a:bodyPr anchor="ctr">
            <a:normAutofit/>
          </a:bodyPr>
          <a:lstStyle/>
          <a:p>
            <a:pPr algn="dist">
              <a:lnSpc>
                <a:spcPct val="10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</a:t>
            </a:r>
            <a: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그래픽스</a:t>
            </a:r>
            <a:br>
              <a:rPr lang="en-US" altLang="ko-KR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D4691-E657-4DCE-ADB1-205AEE60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431" y="3825173"/>
            <a:ext cx="4175125" cy="58822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2016182032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이혜리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월화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2016182042 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조윤영</a:t>
            </a:r>
          </a:p>
        </p:txBody>
      </p:sp>
    </p:spTree>
    <p:extLst>
      <p:ext uri="{BB962C8B-B14F-4D97-AF65-F5344CB8AC3E}">
        <p14:creationId xmlns:p14="http://schemas.microsoft.com/office/powerpoint/2010/main" val="79362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388E5A5F-7FAB-4CDB-A610-2F52F61B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8" y="6377509"/>
            <a:ext cx="5915028" cy="33272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1601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FC49D-5B58-4DB7-B652-6D18A5B1E604}"/>
              </a:ext>
            </a:extLst>
          </p:cNvPr>
          <p:cNvSpPr/>
          <p:nvPr/>
        </p:nvSpPr>
        <p:spPr>
          <a:xfrm>
            <a:off x="466494" y="2052602"/>
            <a:ext cx="5911602" cy="3707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dirty="0"/>
              <a:t>떨어지는 땅을 피해서 </a:t>
            </a:r>
            <a:r>
              <a:rPr lang="ko-KR" altLang="en-US" dirty="0">
                <a:solidFill>
                  <a:srgbClr val="8075A2"/>
                </a:solidFill>
              </a:rPr>
              <a:t>열쇠</a:t>
            </a:r>
            <a:r>
              <a:rPr lang="ko-KR" altLang="en-US" dirty="0"/>
              <a:t>를 모두 모아 </a:t>
            </a:r>
            <a:r>
              <a:rPr lang="ko-KR" altLang="en-US" dirty="0">
                <a:solidFill>
                  <a:srgbClr val="8075A2"/>
                </a:solidFill>
              </a:rPr>
              <a:t>탈출</a:t>
            </a:r>
            <a:r>
              <a:rPr lang="ko-KR" altLang="en-US" dirty="0"/>
              <a:t>하라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D5D54-93F0-4CE8-9F03-A568213F2E34}"/>
              </a:ext>
            </a:extLst>
          </p:cNvPr>
          <p:cNvSpPr txBox="1"/>
          <p:nvPr/>
        </p:nvSpPr>
        <p:spPr>
          <a:xfrm>
            <a:off x="466494" y="254607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비슷한 게임 스크린샷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14:cNvPr>
              <p14:cNvContentPartPr/>
              <p14:nvPr/>
            </p14:nvContentPartPr>
            <p14:xfrm>
              <a:off x="5082694" y="3909201"/>
              <a:ext cx="15264" cy="15264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3BB8FF1-A5C9-4DCA-9ADC-B60A670C3C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823" y="3903548"/>
                <a:ext cx="26712" cy="26288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FDC7CB0-DFAC-4890-B8B4-A0704987687C}"/>
              </a:ext>
            </a:extLst>
          </p:cNvPr>
          <p:cNvSpPr txBox="1"/>
          <p:nvPr/>
        </p:nvSpPr>
        <p:spPr>
          <a:xfrm>
            <a:off x="471488" y="1648918"/>
            <a:ext cx="1868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en-US" altLang="ko-KR" sz="2000" dirty="0"/>
              <a:t>High Concept</a:t>
            </a:r>
            <a:endParaRPr lang="ko-KR" altLang="en-US" sz="20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E7F00-49F1-4BCD-9113-BB059A7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" y="3038167"/>
            <a:ext cx="5906608" cy="33224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E7218A-B0E8-4A53-B13D-B6D3F8E1F329}"/>
              </a:ext>
            </a:extLst>
          </p:cNvPr>
          <p:cNvSpPr txBox="1"/>
          <p:nvPr/>
        </p:nvSpPr>
        <p:spPr>
          <a:xfrm>
            <a:off x="5194839" y="2546072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Refunct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8075A2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18269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169FA-4269-4427-B803-B2A27A3322AB}"/>
              </a:ext>
            </a:extLst>
          </p:cNvPr>
          <p:cNvSpPr/>
          <p:nvPr/>
        </p:nvSpPr>
        <p:spPr>
          <a:xfrm>
            <a:off x="572797" y="2397593"/>
            <a:ext cx="5712405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큐브를 이용하여 </a:t>
            </a:r>
            <a:r>
              <a:rPr lang="en-US" altLang="ko-KR" sz="1600" dirty="0"/>
              <a:t>20X20X20</a:t>
            </a:r>
            <a:r>
              <a:rPr lang="ko-KR" altLang="en-US" sz="1600" dirty="0"/>
              <a:t> 크기의 </a:t>
            </a:r>
            <a:r>
              <a:rPr lang="ko-KR" altLang="en-US" sz="1600" dirty="0" err="1">
                <a:solidFill>
                  <a:srgbClr val="8075A2"/>
                </a:solidFill>
              </a:rPr>
              <a:t>맵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시간에 따라 배경 색이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1</a:t>
            </a:r>
            <a:r>
              <a:rPr lang="ko-KR" altLang="en-US" sz="1600" dirty="0"/>
              <a:t>인칭 시점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3</a:t>
            </a:r>
            <a:r>
              <a:rPr lang="ko-KR" altLang="en-US" sz="1600" dirty="0"/>
              <a:t>인칭 시점으로 이동한다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배경 조명과</a:t>
            </a:r>
            <a:r>
              <a:rPr lang="en-US" altLang="ko-KR" sz="1600" dirty="0"/>
              <a:t> </a:t>
            </a:r>
            <a:r>
              <a:rPr lang="ko-KR" altLang="en-US" sz="1600" dirty="0"/>
              <a:t>열쇠를 비추는 조명이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일반 큐브</a:t>
            </a:r>
            <a:r>
              <a:rPr lang="en-US" altLang="ko-KR" sz="1600" dirty="0"/>
              <a:t>: </a:t>
            </a:r>
            <a:r>
              <a:rPr lang="ko-KR" altLang="en-US" sz="1600" dirty="0"/>
              <a:t>다양하지만 비슷한 색으로 그린다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 큐브</a:t>
            </a:r>
            <a:r>
              <a:rPr lang="en-US" altLang="ko-KR" sz="1600" dirty="0"/>
              <a:t>: </a:t>
            </a:r>
            <a:r>
              <a:rPr lang="ko-KR" altLang="en-US" sz="1600" dirty="0"/>
              <a:t>일반 큐브 보다 더 진한 색으로 그린다</a:t>
            </a:r>
            <a:r>
              <a:rPr lang="en-US" altLang="ko-KR" sz="1600" dirty="0"/>
              <a:t>. </a:t>
            </a:r>
            <a:r>
              <a:rPr lang="ko-KR" altLang="en-US" sz="1600" dirty="0"/>
              <a:t>열쇠를 먹으면 일반 큐브 색으로 바뀐다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8075A2"/>
                </a:solidFill>
              </a:rPr>
              <a:t>열쇠</a:t>
            </a:r>
            <a:r>
              <a:rPr lang="en-US" altLang="ko-KR" sz="1600" dirty="0"/>
              <a:t>: </a:t>
            </a:r>
            <a:r>
              <a:rPr lang="ko-KR" altLang="en-US" sz="1600" dirty="0"/>
              <a:t>열쇠 큐브 위에 떠있다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닿으면 얻을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다 얻으면 게임 클리어가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밟은 큐브는 일정 시간이 지나면 아래로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떨어지는 땅 위에 계속 서 있으면 플레이어도 물로 떨어지게 되면서 게임 오버가 된다</a:t>
            </a:r>
            <a:r>
              <a:rPr lang="en-US" altLang="ko-KR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803FFF-2654-4066-A51C-F3E079C056AF}"/>
              </a:ext>
            </a:extLst>
          </p:cNvPr>
          <p:cNvSpPr txBox="1"/>
          <p:nvPr/>
        </p:nvSpPr>
        <p:spPr>
          <a:xfrm>
            <a:off x="471488" y="190957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인터페이스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E62FBC-6358-46E5-81AB-744DD25C228C}"/>
              </a:ext>
            </a:extLst>
          </p:cNvPr>
          <p:cNvSpPr txBox="1"/>
          <p:nvPr/>
        </p:nvSpPr>
        <p:spPr>
          <a:xfrm>
            <a:off x="471488" y="718177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플레이 방법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EE256-1FF9-4B4A-94FF-C74174C01AB9}"/>
              </a:ext>
            </a:extLst>
          </p:cNvPr>
          <p:cNvSpPr/>
          <p:nvPr/>
        </p:nvSpPr>
        <p:spPr>
          <a:xfrm>
            <a:off x="471488" y="7670583"/>
            <a:ext cx="5712405" cy="79079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WASD </a:t>
            </a:r>
            <a:r>
              <a:rPr lang="ko-KR" altLang="en-US" sz="1600" dirty="0"/>
              <a:t>키로 플레이어를 이동한다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마우스를 움직여서 시야 변환을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8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특징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48263-796B-4152-8ED9-1FFD5F875A48}"/>
              </a:ext>
            </a:extLst>
          </p:cNvPr>
          <p:cNvSpPr txBox="1"/>
          <p:nvPr/>
        </p:nvSpPr>
        <p:spPr>
          <a:xfrm>
            <a:off x="471488" y="190957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75A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예상 게임 실행 흐름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6D3C0B-B93E-4217-9DF3-C205969BA886}"/>
              </a:ext>
            </a:extLst>
          </p:cNvPr>
          <p:cNvGrpSpPr/>
          <p:nvPr/>
        </p:nvGrpSpPr>
        <p:grpSpPr>
          <a:xfrm>
            <a:off x="519122" y="2539562"/>
            <a:ext cx="5819756" cy="3990902"/>
            <a:chOff x="519122" y="5387693"/>
            <a:chExt cx="5819756" cy="39909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2184CCC-8A2B-4BC7-96F4-DB87A46E6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43" t="31726" r="10948" b="42193"/>
            <a:stretch/>
          </p:blipFill>
          <p:spPr>
            <a:xfrm>
              <a:off x="1000135" y="7490866"/>
              <a:ext cx="1988946" cy="12994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7454D-0C6C-4457-B91C-3FD4CAC4BB81}"/>
                </a:ext>
              </a:extLst>
            </p:cNvPr>
            <p:cNvSpPr txBox="1"/>
            <p:nvPr/>
          </p:nvSpPr>
          <p:spPr>
            <a:xfrm>
              <a:off x="519122" y="6752202"/>
              <a:ext cx="273627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1. </a:t>
              </a:r>
              <a:r>
                <a:rPr lang="ko-KR" altLang="en-US" sz="1400" dirty="0"/>
                <a:t>처음 시작하는 위치의 땅은 떨어지지 않는다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이어진 땅으로 걸으면 게임이 시작된다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EE8048-1146-4958-B9F8-BA1BDCE1B2CA}"/>
                </a:ext>
              </a:extLst>
            </p:cNvPr>
            <p:cNvSpPr txBox="1"/>
            <p:nvPr/>
          </p:nvSpPr>
          <p:spPr>
            <a:xfrm>
              <a:off x="3602609" y="6809890"/>
              <a:ext cx="273626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땅이 없는 곳에는 물이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물에 빠지면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오버</a:t>
              </a:r>
              <a:r>
                <a:rPr lang="ko-KR" altLang="en-US" sz="1400" dirty="0"/>
                <a:t>가 된다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AA779E-A705-4870-B4EB-3BB26A820D70}"/>
                </a:ext>
              </a:extLst>
            </p:cNvPr>
            <p:cNvSpPr txBox="1"/>
            <p:nvPr/>
          </p:nvSpPr>
          <p:spPr>
            <a:xfrm>
              <a:off x="626471" y="8855375"/>
              <a:ext cx="273627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3. </a:t>
              </a:r>
              <a:r>
                <a:rPr lang="ko-KR" altLang="en-US" sz="1400" dirty="0"/>
                <a:t>지나간 땅은 일정 시간이 되면 아래로 떨어지고 물로 바뀐다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582F1-2D36-455B-AB1D-B221B5DD1830}"/>
                </a:ext>
              </a:extLst>
            </p:cNvPr>
            <p:cNvSpPr txBox="1"/>
            <p:nvPr/>
          </p:nvSpPr>
          <p:spPr>
            <a:xfrm>
              <a:off x="3602609" y="8852459"/>
              <a:ext cx="27362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/>
                <a:t>4. </a:t>
              </a:r>
              <a:r>
                <a:rPr lang="ko-KR" altLang="en-US" sz="1400" dirty="0"/>
                <a:t>열쇠 큐브 위에 있는 열쇠를 모두 얻으면 </a:t>
              </a:r>
              <a:r>
                <a:rPr lang="ko-KR" altLang="en-US" sz="1400" dirty="0">
                  <a:solidFill>
                    <a:srgbClr val="8075A2"/>
                  </a:solidFill>
                </a:rPr>
                <a:t>게임 클리어</a:t>
              </a:r>
              <a:r>
                <a:rPr lang="en-US" altLang="ko-KR" sz="1400" dirty="0"/>
                <a:t>!</a:t>
              </a:r>
              <a:endParaRPr lang="ko-KR" altLang="en-US" sz="1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14:cNvPr>
                <p14:cNvContentPartPr/>
                <p14:nvPr/>
              </p14:nvContentPartPr>
              <p14:xfrm>
                <a:off x="5084265" y="6260533"/>
                <a:ext cx="15264" cy="15264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676A58E-6FDD-4DE2-8E2A-EB67FF5444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78505" y="6254773"/>
                  <a:ext cx="26496" cy="26496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8C6378-3FE8-4D11-9040-3DA8D6FC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135" y="5387693"/>
              <a:ext cx="1988946" cy="136450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05470C1-A58D-48B9-8D8E-B75D3EEA4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4193" y="5390992"/>
              <a:ext cx="1988945" cy="13645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E2815BE-D5C5-44A3-9A00-3B047CEA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109" y="7490863"/>
              <a:ext cx="1155028" cy="12994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E11445-88EE-4C91-8B03-5B67445C532B}"/>
                </a:ext>
              </a:extLst>
            </p:cNvPr>
            <p:cNvSpPr txBox="1"/>
            <p:nvPr/>
          </p:nvSpPr>
          <p:spPr>
            <a:xfrm>
              <a:off x="4249527" y="7590818"/>
              <a:ext cx="59824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576FE-434D-4D00-A9F9-10EADA8B82C2}"/>
                </a:ext>
              </a:extLst>
            </p:cNvPr>
            <p:cNvSpPr txBox="1"/>
            <p:nvPr/>
          </p:nvSpPr>
          <p:spPr>
            <a:xfrm>
              <a:off x="3964193" y="8005111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열쇠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0B92A1-142A-4041-B305-3D34F6705DF0}"/>
                </a:ext>
              </a:extLst>
            </p:cNvPr>
            <p:cNvSpPr txBox="1"/>
            <p:nvPr/>
          </p:nvSpPr>
          <p:spPr>
            <a:xfrm>
              <a:off x="3964194" y="8414207"/>
              <a:ext cx="88357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000" dirty="0"/>
                <a:t>일반 큐브 </a:t>
              </a:r>
              <a:r>
                <a:rPr lang="ko-KR" altLang="en-US" sz="1000" dirty="0">
                  <a:solidFill>
                    <a:srgbClr val="8075A2"/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3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5FA2-E394-483E-B756-C539E775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151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C7AC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 및 역할 분담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578550-78EF-4428-A44E-FE48D56DC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071335"/>
              </p:ext>
            </p:extLst>
          </p:nvPr>
        </p:nvGraphicFramePr>
        <p:xfrm>
          <a:off x="471486" y="1992203"/>
          <a:ext cx="5915025" cy="70431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825">
                  <a:extLst>
                    <a:ext uri="{9D8B030D-6E8A-4147-A177-3AD203B41FA5}">
                      <a16:colId xmlns:a16="http://schemas.microsoft.com/office/drawing/2014/main" val="2550295322"/>
                    </a:ext>
                  </a:extLst>
                </a:gridCol>
                <a:gridCol w="3753879">
                  <a:extLst>
                    <a:ext uri="{9D8B030D-6E8A-4147-A177-3AD203B41FA5}">
                      <a16:colId xmlns:a16="http://schemas.microsoft.com/office/drawing/2014/main" val="2052147730"/>
                    </a:ext>
                  </a:extLst>
                </a:gridCol>
                <a:gridCol w="1109321">
                  <a:extLst>
                    <a:ext uri="{9D8B030D-6E8A-4147-A177-3AD203B41FA5}">
                      <a16:colId xmlns:a16="http://schemas.microsoft.com/office/drawing/2014/main" val="1864278367"/>
                    </a:ext>
                  </a:extLst>
                </a:gridCol>
              </a:tblGrid>
              <a:tr h="782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39915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(11/20 ~ 11/26)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맵 구성 짜기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44683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모델링 넣기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01459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2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(11/27 ~ 12/03)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바다에 떨어지면 게임 오버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이혜리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046930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플레이어 시야 변환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조윤영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97354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(12/04 ~ 12/10)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플레이어 충돌체크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 err="1"/>
                        <a:t>미니맵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(top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view)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03915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발로 타일 부수기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부수는 효과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밟힌 큐브 일정 시간 후에 떨어짐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바다로 바뀜</a:t>
                      </a:r>
                      <a:endParaRPr lang="en-US" altLang="ko-KR" sz="1400" dirty="0"/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안개 효과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530939"/>
                  </a:ext>
                </a:extLst>
              </a:tr>
              <a:tr h="7825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4</a:t>
                      </a:r>
                      <a:r>
                        <a:rPr lang="ko-KR" altLang="en-US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주차</a:t>
                      </a:r>
                      <a:endParaRPr lang="en-US" altLang="ko-KR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(12/11 ~ 12/17)</a:t>
                      </a:r>
                      <a:endParaRPr lang="ko-KR" altLang="en-US" sz="1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열쇠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열쇠 모두 얻으면 게임 클리어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열쇠 얻은 위치의 열쇠 큐브 색 바꿈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조윤영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37499"/>
                  </a:ext>
                </a:extLst>
              </a:tr>
              <a:tr h="782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무적 모드 만들기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배경 음악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효과음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열쇠 획득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이혜리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46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1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</TotalTime>
  <Words>324</Words>
  <Application>Microsoft Office PowerPoint</Application>
  <PresentationFormat>A4 용지(210x297mm)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</vt:lpstr>
      <vt:lpstr>맑은 고딕</vt:lpstr>
      <vt:lpstr>Arial</vt:lpstr>
      <vt:lpstr>Calibri</vt:lpstr>
      <vt:lpstr>Calibri Light</vt:lpstr>
      <vt:lpstr>Office 테마</vt:lpstr>
      <vt:lpstr>컴퓨터 그래픽스 최종 프로젝트 제안서</vt:lpstr>
      <vt:lpstr>1. 게임의 컨셉</vt:lpstr>
      <vt:lpstr>2. 게임의 특징</vt:lpstr>
      <vt:lpstr>2. 게임의 특징</vt:lpstr>
      <vt:lpstr>3. 개발 일정 및 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제안서</dc:title>
  <dc:creator>이혜리</dc:creator>
  <cp:lastModifiedBy>혜리 이</cp:lastModifiedBy>
  <cp:revision>54</cp:revision>
  <dcterms:created xsi:type="dcterms:W3CDTF">2017-11-13T15:57:58Z</dcterms:created>
  <dcterms:modified xsi:type="dcterms:W3CDTF">2017-12-17T13:21:13Z</dcterms:modified>
</cp:coreProperties>
</file>