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6" r:id="rId1"/>
  </p:sldMasterIdLst>
  <p:notesMasterIdLst>
    <p:notesMasterId r:id="rId9"/>
  </p:notesMasterIdLst>
  <p:handoutMasterIdLst>
    <p:handoutMasterId r:id="rId10"/>
  </p:handoutMasterIdLst>
  <p:sldIdLst>
    <p:sldId id="275" r:id="rId2"/>
    <p:sldId id="272" r:id="rId3"/>
    <p:sldId id="278" r:id="rId4"/>
    <p:sldId id="279" r:id="rId5"/>
    <p:sldId id="280" r:id="rId6"/>
    <p:sldId id="281" r:id="rId7"/>
    <p:sldId id="282" r:id="rId8"/>
  </p:sldIdLst>
  <p:sldSz cx="12192000" cy="6858000"/>
  <p:notesSz cx="6858000" cy="9144000"/>
  <p:embeddedFontLst>
    <p:embeddedFont>
      <p:font typeface="Built Titling Sb" panose="020B0706030202080204" pitchFamily="34" charset="0"/>
      <p:bold r:id="rId11"/>
      <p:boldItalic r:id="rId12"/>
    </p:embeddedFont>
    <p:embeddedFont>
      <p:font typeface="KoPub돋움체 Medium" panose="00000600000000000000" pitchFamily="2" charset="-127"/>
      <p:regular r:id="rId13"/>
    </p:embeddedFont>
    <p:embeddedFont>
      <p:font typeface="Built Titling Rg" panose="020B0206030202080204" pitchFamily="34" charset="0"/>
      <p:regular r:id="rId14"/>
      <p:bold r:id="rId15"/>
      <p:italic r:id="rId16"/>
      <p:boldItalic r:id="rId17"/>
    </p:embeddedFont>
    <p:embeddedFont>
      <p:font typeface="맑은 고딕" panose="020B0503020000020004" pitchFamily="50" charset="-127"/>
      <p:regular r:id="rId18"/>
      <p:bold r:id="rId19"/>
    </p:embeddedFont>
    <p:embeddedFont>
      <p:font typeface="KoPub돋움체 Bold" panose="00000800000000000000" pitchFamily="2" charset="-127"/>
      <p:bold r:id="rId2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7B7"/>
    <a:srgbClr val="5F75AC"/>
    <a:srgbClr val="6699FF"/>
    <a:srgbClr val="FF9999"/>
    <a:srgbClr val="E6E6E6"/>
    <a:srgbClr val="FCD6E9"/>
    <a:srgbClr val="FFAFAF"/>
    <a:srgbClr val="FBE4EB"/>
    <a:srgbClr val="9BA8CE"/>
    <a:srgbClr val="8FB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09" autoAdjust="0"/>
    <p:restoredTop sz="95480" autoAdjust="0"/>
  </p:normalViewPr>
  <p:slideViewPr>
    <p:cSldViewPr snapToGrid="0">
      <p:cViewPr varScale="1">
        <p:scale>
          <a:sx n="82" d="100"/>
          <a:sy n="82" d="100"/>
        </p:scale>
        <p:origin x="99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01" d="100"/>
          <a:sy n="101" d="100"/>
        </p:scale>
        <p:origin x="269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AD422-0CE2-7345-9C9C-5AE431B01D98}" type="datetimeFigureOut">
              <a:rPr lang="en-US" altLang="ko-KR" smtClean="0"/>
              <a:t>5/16/2018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FAF04-A4AB-394B-8174-0452DE40444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783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593C2-BB06-FE4C-A097-5F24D72EFBBA}" type="datetimeFigureOut">
              <a:rPr lang="en-US" altLang="ko-KR" smtClean="0"/>
              <a:t>5/16/2018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C0F5F-2408-184D-BCB4-04B8D7BCC9C3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81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C0F5F-2408-184D-BCB4-04B8D7BCC9C3}" type="slidenum">
              <a:rPr lang="en-US" altLang="ko-KR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243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52906" y="5695520"/>
            <a:ext cx="2086186" cy="593536"/>
          </a:xfrm>
        </p:spPr>
        <p:txBody>
          <a:bodyPr lIns="0" rIns="0" anchor="ctr">
            <a:normAutofit/>
          </a:bodyPr>
          <a:lstStyle>
            <a:lvl1pPr marL="0" indent="0" algn="dist">
              <a:buFont typeface="Arial" panose="020B0604020202020204" pitchFamily="34" charset="0"/>
              <a:buNone/>
              <a:defRPr sz="6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ADSTORE PT TEMPLATE</a:t>
            </a:r>
          </a:p>
          <a:p>
            <a:r>
              <a:rPr lang="en-US" dirty="0"/>
              <a:t>DESIGEND BY L@RGO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 hasCustomPrompt="1"/>
          </p:nvPr>
        </p:nvSpPr>
        <p:spPr>
          <a:xfrm rot="20700000">
            <a:off x="4317606" y="1358279"/>
            <a:ext cx="3359824" cy="1107996"/>
          </a:xfrm>
          <a:noFill/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68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</a:defRPr>
            </a:lvl1pPr>
          </a:lstStyle>
          <a:p>
            <a:pPr lvl="0"/>
            <a:r>
              <a:rPr lang="en-US" altLang="ko-KR" dirty="0"/>
              <a:t>SPLIT!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 rot="20700000">
            <a:off x="4421423" y="2100942"/>
            <a:ext cx="3527425" cy="1692771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t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08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  <a:lvl2pPr marL="4572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2pPr>
            <a:lvl3pPr marL="9144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3pPr>
            <a:lvl4pPr marL="13716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4pPr>
            <a:lvl5pPr marL="18288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en-US" altLang="ko-KR" dirty="0"/>
              <a:t>TILTING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 hasCustomPrompt="1"/>
          </p:nvPr>
        </p:nvSpPr>
        <p:spPr>
          <a:xfrm rot="20700000">
            <a:off x="6055920" y="1769291"/>
            <a:ext cx="1381458" cy="332981"/>
          </a:xfrm>
          <a:prstGeom prst="parallelogram">
            <a:avLst>
              <a:gd name="adj" fmla="val 18802"/>
            </a:avLst>
          </a:prstGeom>
          <a:solidFill>
            <a:srgbClr val="FFB7B7"/>
          </a:solidFill>
          <a:effectLst/>
        </p:spPr>
        <p:txBody>
          <a:bodyPr tIns="0" bIns="0" anchor="ctr">
            <a:noAutofit/>
          </a:bodyPr>
          <a:lstStyle>
            <a:lvl1pPr>
              <a:lnSpc>
                <a:spcPct val="100000"/>
              </a:lnSpc>
              <a:defRPr sz="2000" i="1" baseline="0">
                <a:solidFill>
                  <a:schemeClr val="bg1"/>
                </a:solidFill>
                <a:latin typeface="Built Titling Sb" panose="020B0706030202080204" pitchFamily="34" charset="0"/>
              </a:defRPr>
            </a:lvl1pPr>
            <a:lvl2pPr>
              <a:defRPr>
                <a:latin typeface="Built Titling Sb" panose="020B0706030202080204" pitchFamily="34" charset="0"/>
              </a:defRPr>
            </a:lvl2pPr>
            <a:lvl3pPr>
              <a:defRPr>
                <a:latin typeface="Built Titling Sb" panose="020B0706030202080204" pitchFamily="34" charset="0"/>
              </a:defRPr>
            </a:lvl3pPr>
            <a:lvl4pPr>
              <a:defRPr>
                <a:latin typeface="Built Titling Sb" panose="020B0706030202080204" pitchFamily="34" charset="0"/>
              </a:defRPr>
            </a:lvl4pPr>
            <a:lvl5pPr>
              <a:defRPr>
                <a:latin typeface="Built Titling Sb" panose="020B0706030202080204" pitchFamily="34" charset="0"/>
              </a:defRPr>
            </a:lvl5pPr>
          </a:lstStyle>
          <a:p>
            <a:pPr lvl="0"/>
            <a:r>
              <a:rPr lang="en-US" altLang="ko-KR" dirty="0"/>
              <a:t>DESIGNED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5" hasCustomPrompt="1"/>
          </p:nvPr>
        </p:nvSpPr>
        <p:spPr>
          <a:xfrm rot="20700000">
            <a:off x="4627409" y="3438176"/>
            <a:ext cx="3374978" cy="846386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vert="horz" wrap="square" lIns="0" tIns="0" rIns="0" bIns="0" rtlCol="0" anchor="ctr">
            <a:spAutoFit/>
          </a:bodyPr>
          <a:lstStyle>
            <a:lvl1pPr>
              <a:defRPr lang="ko-KR" altLang="en-US" sz="5500" i="1" baseline="0" dirty="0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ko-KR" dirty="0"/>
              <a:t>ITALIC </a:t>
            </a:r>
            <a:r>
              <a:rPr lang="en-US" altLang="ko-KR" dirty="0" err="1"/>
              <a:t>TYPe</a:t>
            </a:r>
            <a:r>
              <a:rPr lang="en-US" altLang="ko-KR" dirty="0"/>
              <a:t> - 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 userDrawn="1"/>
        </p:nvCxnSpPr>
        <p:spPr>
          <a:xfrm flipV="1">
            <a:off x="7143197" y="423106"/>
            <a:ext cx="5245356" cy="1406466"/>
          </a:xfrm>
          <a:prstGeom prst="line">
            <a:avLst/>
          </a:prstGeom>
          <a:ln w="25400" cap="rnd">
            <a:solidFill>
              <a:srgbClr val="FF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 flipV="1">
            <a:off x="0" y="4551841"/>
            <a:ext cx="4557234" cy="1221105"/>
          </a:xfrm>
          <a:prstGeom prst="line">
            <a:avLst/>
          </a:prstGeom>
          <a:ln w="25400" cap="rnd">
            <a:solidFill>
              <a:srgbClr val="FF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 userDrawn="1"/>
        </p:nvSpPr>
        <p:spPr>
          <a:xfrm>
            <a:off x="6049195" y="944622"/>
            <a:ext cx="93608" cy="93608"/>
          </a:xfrm>
          <a:prstGeom prst="ellipse">
            <a:avLst/>
          </a:pr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 userDrawn="1"/>
        </p:nvSpPr>
        <p:spPr>
          <a:xfrm>
            <a:off x="6057161" y="4952293"/>
            <a:ext cx="93608" cy="93608"/>
          </a:xfrm>
          <a:prstGeom prst="ellipse">
            <a:avLst/>
          </a:pr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9467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52906" y="5695520"/>
            <a:ext cx="2086186" cy="593536"/>
          </a:xfrm>
        </p:spPr>
        <p:txBody>
          <a:bodyPr lIns="0" rIns="0" anchor="ctr">
            <a:normAutofit/>
          </a:bodyPr>
          <a:lstStyle>
            <a:lvl1pPr marL="0" indent="0" algn="dist">
              <a:buFont typeface="Arial" panose="020B0604020202020204" pitchFamily="34" charset="0"/>
              <a:buNone/>
              <a:defRPr sz="6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ADSTORE PT TEMPLATE</a:t>
            </a:r>
          </a:p>
          <a:p>
            <a:r>
              <a:rPr lang="en-US" dirty="0"/>
              <a:t>DESIGEND BY L@RGO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 hasCustomPrompt="1"/>
          </p:nvPr>
        </p:nvSpPr>
        <p:spPr>
          <a:xfrm rot="20700000">
            <a:off x="4317606" y="1358279"/>
            <a:ext cx="3359824" cy="1107996"/>
          </a:xfrm>
          <a:noFill/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44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</a:defRPr>
            </a:lvl1pPr>
          </a:lstStyle>
          <a:p>
            <a:pPr lvl="0"/>
            <a:r>
              <a:rPr lang="ko-KR" altLang="en-US" dirty="0"/>
              <a:t>스크립트언어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 rot="20700000">
            <a:off x="4421423" y="2393329"/>
            <a:ext cx="3527425" cy="1107996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t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72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  <a:lvl2pPr marL="4572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2pPr>
            <a:lvl3pPr marL="9144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3pPr>
            <a:lvl4pPr marL="13716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4pPr>
            <a:lvl5pPr marL="18288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기획발표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5" hasCustomPrompt="1"/>
          </p:nvPr>
        </p:nvSpPr>
        <p:spPr>
          <a:xfrm rot="20700000">
            <a:off x="4684919" y="3588485"/>
            <a:ext cx="3374978" cy="492443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vert="horz" wrap="square" lIns="0" tIns="0" rIns="0" bIns="0" rtlCol="0" anchor="ctr">
            <a:spAutoFit/>
          </a:bodyPr>
          <a:lstStyle>
            <a:lvl1pPr>
              <a:defRPr lang="ko-KR" altLang="en-US" sz="3200" i="1" baseline="0" dirty="0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ko-KR" dirty="0"/>
              <a:t>2016182042 </a:t>
            </a:r>
            <a:r>
              <a:rPr lang="ko-KR" altLang="en-US" dirty="0"/>
              <a:t>조윤영</a:t>
            </a:r>
            <a:endParaRPr lang="en-US" altLang="ko-KR" dirty="0"/>
          </a:p>
        </p:txBody>
      </p:sp>
      <p:cxnSp>
        <p:nvCxnSpPr>
          <p:cNvPr id="22" name="직선 연결선 21"/>
          <p:cNvCxnSpPr/>
          <p:nvPr userDrawn="1"/>
        </p:nvCxnSpPr>
        <p:spPr>
          <a:xfrm flipV="1">
            <a:off x="7143197" y="423106"/>
            <a:ext cx="5245356" cy="1406466"/>
          </a:xfrm>
          <a:prstGeom prst="line">
            <a:avLst/>
          </a:prstGeom>
          <a:ln w="25400" cap="rnd">
            <a:solidFill>
              <a:srgbClr val="FF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 flipV="1">
            <a:off x="0" y="4551841"/>
            <a:ext cx="4557234" cy="1221105"/>
          </a:xfrm>
          <a:prstGeom prst="line">
            <a:avLst/>
          </a:prstGeom>
          <a:ln w="25400" cap="rnd">
            <a:solidFill>
              <a:srgbClr val="FF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 userDrawn="1"/>
        </p:nvSpPr>
        <p:spPr>
          <a:xfrm>
            <a:off x="6049195" y="944622"/>
            <a:ext cx="93608" cy="93608"/>
          </a:xfrm>
          <a:prstGeom prst="ellipse">
            <a:avLst/>
          </a:pr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 userDrawn="1"/>
        </p:nvSpPr>
        <p:spPr>
          <a:xfrm>
            <a:off x="6057161" y="4952293"/>
            <a:ext cx="93608" cy="93608"/>
          </a:xfrm>
          <a:prstGeom prst="ellipse">
            <a:avLst/>
          </a:pr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12">
            <a:extLst>
              <a:ext uri="{FF2B5EF4-FFF2-40B4-BE49-F238E27FC236}">
                <a16:creationId xmlns:a16="http://schemas.microsoft.com/office/drawing/2014/main" id="{DE27F297-B2EE-45EF-A203-FFAFC78879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20700000">
            <a:off x="4761775" y="4056452"/>
            <a:ext cx="3374978" cy="492443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vert="horz" wrap="square" lIns="0" tIns="0" rIns="0" bIns="0" rtlCol="0" anchor="ctr">
            <a:spAutoFit/>
          </a:bodyPr>
          <a:lstStyle>
            <a:lvl1pPr>
              <a:defRPr lang="ko-KR" altLang="en-US" sz="3200" i="1" baseline="0" dirty="0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ko-KR" dirty="0"/>
              <a:t>2016182032 </a:t>
            </a:r>
            <a:r>
              <a:rPr lang="ko-KR" altLang="en-US" dirty="0" err="1"/>
              <a:t>이혜리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03913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FFB7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20393" y="0"/>
            <a:ext cx="12212392" cy="6858000"/>
            <a:chOff x="-20393" y="0"/>
            <a:chExt cx="12212392" cy="6858000"/>
          </a:xfrm>
          <a:solidFill>
            <a:srgbClr val="5F75AC"/>
          </a:solidFill>
        </p:grpSpPr>
        <p:grpSp>
          <p:nvGrpSpPr>
            <p:cNvPr id="15" name="그룹 14"/>
            <p:cNvGrpSpPr/>
            <p:nvPr userDrawn="1"/>
          </p:nvGrpSpPr>
          <p:grpSpPr>
            <a:xfrm>
              <a:off x="-20393" y="0"/>
              <a:ext cx="12212392" cy="6858000"/>
              <a:chOff x="1041130" y="0"/>
              <a:chExt cx="10092886" cy="6858000"/>
            </a:xfrm>
            <a:grpFill/>
          </p:grpSpPr>
          <p:sp>
            <p:nvSpPr>
              <p:cNvPr id="16" name="직사각형 15"/>
              <p:cNvSpPr/>
              <p:nvPr/>
            </p:nvSpPr>
            <p:spPr>
              <a:xfrm>
                <a:off x="7784272" y="0"/>
                <a:ext cx="3349744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1041130" y="0"/>
                <a:ext cx="3286125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타원 18"/>
            <p:cNvSpPr/>
            <p:nvPr userDrawn="1"/>
          </p:nvSpPr>
          <p:spPr>
            <a:xfrm>
              <a:off x="7878641" y="477641"/>
              <a:ext cx="571135" cy="57113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 userDrawn="1"/>
          </p:nvSpPr>
          <p:spPr>
            <a:xfrm>
              <a:off x="3609094" y="477641"/>
              <a:ext cx="571135" cy="57113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56562" y="5672732"/>
            <a:ext cx="2294805" cy="593536"/>
          </a:xfrm>
        </p:spPr>
        <p:txBody>
          <a:bodyPr lIns="0" rIns="0" anchor="ctr">
            <a:normAutofit/>
          </a:bodyPr>
          <a:lstStyle>
            <a:lvl1pPr marL="0" indent="0" algn="dist">
              <a:buFont typeface="Arial" panose="020B0604020202020204" pitchFamily="34" charset="0"/>
              <a:buNone/>
              <a:defRPr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F75AC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ADSTORE PT TEMPLATE</a:t>
            </a:r>
          </a:p>
          <a:p>
            <a:r>
              <a:rPr lang="en-US" dirty="0"/>
              <a:t>DESIGNED BY L@RGO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 hasCustomPrompt="1"/>
          </p:nvPr>
        </p:nvSpPr>
        <p:spPr>
          <a:xfrm rot="20700000">
            <a:off x="4317606" y="1358279"/>
            <a:ext cx="3359824" cy="1107996"/>
          </a:xfrm>
          <a:noFill/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6800" i="1">
                <a:solidFill>
                  <a:schemeClr val="bg1"/>
                </a:solidFill>
                <a:effectLst>
                  <a:outerShdw dist="50800" dir="2700000" sx="101000" sy="101000" algn="tl" rotWithShape="0">
                    <a:srgbClr val="5F75AC"/>
                  </a:outerShdw>
                </a:effectLst>
                <a:latin typeface="Built Titling Sb" panose="020B0706030202080204" pitchFamily="34" charset="0"/>
              </a:defRPr>
            </a:lvl1pPr>
          </a:lstStyle>
          <a:p>
            <a:pPr lvl="0"/>
            <a:r>
              <a:rPr lang="en-US" altLang="ko-KR" dirty="0"/>
              <a:t>SPLIT!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 rot="20700000">
            <a:off x="4421423" y="2100942"/>
            <a:ext cx="3527425" cy="1692771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t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0800" i="1">
                <a:solidFill>
                  <a:schemeClr val="bg1"/>
                </a:solidFill>
                <a:effectLst>
                  <a:outerShdw dist="50800" dir="2700000" sx="101000" sy="101000" algn="tl" rotWithShape="0">
                    <a:srgbClr val="5F75AC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  <a:lvl2pPr marL="4572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2pPr>
            <a:lvl3pPr marL="9144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3pPr>
            <a:lvl4pPr marL="13716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4pPr>
            <a:lvl5pPr marL="18288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en-US" altLang="ko-KR" dirty="0"/>
              <a:t>TILTING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 hasCustomPrompt="1"/>
          </p:nvPr>
        </p:nvSpPr>
        <p:spPr>
          <a:xfrm rot="20700000">
            <a:off x="6055920" y="1769291"/>
            <a:ext cx="1381458" cy="332981"/>
          </a:xfrm>
          <a:prstGeom prst="parallelogram">
            <a:avLst>
              <a:gd name="adj" fmla="val 18802"/>
            </a:avLst>
          </a:prstGeom>
          <a:solidFill>
            <a:schemeClr val="bg1"/>
          </a:solidFill>
          <a:effectLst>
            <a:outerShdw dist="50800" dir="2700000" sx="101000" sy="101000" algn="tl" rotWithShape="0">
              <a:srgbClr val="5F75AC"/>
            </a:outerShdw>
          </a:effectLst>
        </p:spPr>
        <p:txBody>
          <a:bodyPr tIns="0" bIns="0" anchor="ctr">
            <a:noAutofit/>
          </a:bodyPr>
          <a:lstStyle>
            <a:lvl1pPr>
              <a:lnSpc>
                <a:spcPct val="100000"/>
              </a:lnSpc>
              <a:defRPr sz="2000" i="1" baseline="0">
                <a:solidFill>
                  <a:srgbClr val="5F75AC"/>
                </a:solidFill>
                <a:latin typeface="Built Titling Sb" panose="020B0706030202080204" pitchFamily="34" charset="0"/>
              </a:defRPr>
            </a:lvl1pPr>
            <a:lvl2pPr>
              <a:defRPr>
                <a:latin typeface="Built Titling Sb" panose="020B0706030202080204" pitchFamily="34" charset="0"/>
              </a:defRPr>
            </a:lvl2pPr>
            <a:lvl3pPr>
              <a:defRPr>
                <a:latin typeface="Built Titling Sb" panose="020B0706030202080204" pitchFamily="34" charset="0"/>
              </a:defRPr>
            </a:lvl3pPr>
            <a:lvl4pPr>
              <a:defRPr>
                <a:latin typeface="Built Titling Sb" panose="020B0706030202080204" pitchFamily="34" charset="0"/>
              </a:defRPr>
            </a:lvl4pPr>
            <a:lvl5pPr>
              <a:defRPr>
                <a:latin typeface="Built Titling Sb" panose="020B0706030202080204" pitchFamily="34" charset="0"/>
              </a:defRPr>
            </a:lvl5pPr>
          </a:lstStyle>
          <a:p>
            <a:pPr lvl="0"/>
            <a:r>
              <a:rPr lang="en-US" altLang="ko-KR" dirty="0"/>
              <a:t>DESIGNED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5" hasCustomPrompt="1"/>
          </p:nvPr>
        </p:nvSpPr>
        <p:spPr>
          <a:xfrm rot="20700000">
            <a:off x="4627409" y="3409601"/>
            <a:ext cx="3374978" cy="846386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vert="horz" wrap="square" lIns="0" tIns="0" rIns="0" bIns="0" rtlCol="0" anchor="ctr">
            <a:spAutoFit/>
          </a:bodyPr>
          <a:lstStyle>
            <a:lvl1pPr>
              <a:defRPr lang="ko-KR" altLang="en-US" sz="5500" i="1" baseline="0" dirty="0">
                <a:solidFill>
                  <a:schemeClr val="bg1"/>
                </a:solidFill>
                <a:effectLst>
                  <a:outerShdw dist="50800" dir="2700000" sx="101000" sy="101000" algn="tl" rotWithShape="0">
                    <a:srgbClr val="5F75AC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ko-KR" dirty="0"/>
              <a:t>ITALIC </a:t>
            </a:r>
            <a:r>
              <a:rPr lang="en-US" altLang="ko-KR" dirty="0" err="1"/>
              <a:t>TYPe</a:t>
            </a:r>
            <a:r>
              <a:rPr lang="en-US" altLang="ko-KR" dirty="0"/>
              <a:t> - 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 userDrawn="1"/>
        </p:nvCxnSpPr>
        <p:spPr>
          <a:xfrm flipV="1">
            <a:off x="7105650" y="466725"/>
            <a:ext cx="5103715" cy="1367535"/>
          </a:xfrm>
          <a:prstGeom prst="line">
            <a:avLst/>
          </a:prstGeom>
          <a:ln w="25400" cap="rnd">
            <a:solidFill>
              <a:srgbClr val="5F75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 flipV="1">
            <a:off x="-277145" y="4519613"/>
            <a:ext cx="4857345" cy="1301521"/>
          </a:xfrm>
          <a:prstGeom prst="line">
            <a:avLst/>
          </a:prstGeom>
          <a:ln w="25400" cap="rnd">
            <a:solidFill>
              <a:srgbClr val="5F75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 userDrawn="1"/>
        </p:nvSpPr>
        <p:spPr>
          <a:xfrm>
            <a:off x="6049195" y="1048776"/>
            <a:ext cx="93608" cy="93608"/>
          </a:xfrm>
          <a:prstGeom prst="ellipse">
            <a:avLst/>
          </a:prstGeom>
          <a:solidFill>
            <a:srgbClr val="5F7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 userDrawn="1"/>
        </p:nvSpPr>
        <p:spPr>
          <a:xfrm>
            <a:off x="6057161" y="4845879"/>
            <a:ext cx="93608" cy="93608"/>
          </a:xfrm>
          <a:prstGeom prst="ellipse">
            <a:avLst/>
          </a:prstGeom>
          <a:solidFill>
            <a:srgbClr val="5F7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412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 userDrawn="1"/>
        </p:nvGrpSpPr>
        <p:grpSpPr>
          <a:xfrm>
            <a:off x="4014315" y="1637768"/>
            <a:ext cx="4170834" cy="4770652"/>
            <a:chOff x="158755" y="585800"/>
            <a:chExt cx="11899875" cy="5772489"/>
          </a:xfrm>
        </p:grpSpPr>
        <p:sp>
          <p:nvSpPr>
            <p:cNvPr id="13" name="배지 12"/>
            <p:cNvSpPr/>
            <p:nvPr userDrawn="1"/>
          </p:nvSpPr>
          <p:spPr>
            <a:xfrm flipH="1">
              <a:off x="545130" y="770503"/>
              <a:ext cx="11083635" cy="5412602"/>
            </a:xfrm>
            <a:prstGeom prst="plaque">
              <a:avLst>
                <a:gd name="adj" fmla="val 0"/>
              </a:avLst>
            </a:prstGeom>
            <a:solidFill>
              <a:srgbClr val="FFB7B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 userDrawn="1"/>
          </p:nvSpPr>
          <p:spPr>
            <a:xfrm flipH="1">
              <a:off x="158755" y="585800"/>
              <a:ext cx="11899875" cy="5772489"/>
            </a:xfrm>
            <a:prstGeom prst="rect">
              <a:avLst/>
            </a:prstGeom>
            <a:noFill/>
            <a:ln w="12700">
              <a:solidFill>
                <a:srgbClr val="FFB7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6399" y="2702431"/>
            <a:ext cx="2604596" cy="3144451"/>
          </a:xfrm>
          <a:effectLst/>
        </p:spPr>
        <p:txBody>
          <a:bodyPr vert="horz" wrap="square" lIns="0" tIns="0" rIns="0" bIns="0" rtlCol="0" anchor="ctr">
            <a:spAutoFit/>
          </a:bodyPr>
          <a:lstStyle>
            <a:lvl1pPr marL="0" marR="0" indent="0" algn="dist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900" i="0" dirty="0">
                <a:solidFill>
                  <a:schemeClr val="bg1"/>
                </a:solidFill>
                <a:effectLst>
                  <a:outerShdw dist="139700" dir="2700000" algn="tl" rotWithShape="0">
                    <a:srgbClr val="5F75AC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</a:lstStyle>
          <a:p>
            <a:pPr lvl="0" algn="dist">
              <a:lnSpc>
                <a:spcPct val="100000"/>
              </a:lnSpc>
            </a:pPr>
            <a:r>
              <a:rPr lang="en-US" altLang="ko-KR" dirty="0"/>
              <a:t>DESIGN</a:t>
            </a:r>
            <a:br>
              <a:rPr lang="en-US" altLang="ko-KR" dirty="0"/>
            </a:br>
            <a:endParaRPr lang="en-US" altLang="ko-KR" dirty="0"/>
          </a:p>
          <a:p>
            <a:pPr lvl="0" algn="dist">
              <a:lnSpc>
                <a:spcPct val="100000"/>
              </a:lnSpc>
            </a:pPr>
            <a:r>
              <a:rPr lang="en-US" dirty="0"/>
              <a:t>CONCEPT</a:t>
            </a:r>
            <a:br>
              <a:rPr lang="en-US" dirty="0"/>
            </a:br>
            <a:endParaRPr lang="en-US" dirty="0"/>
          </a:p>
          <a:p>
            <a:pPr lvl="0" algn="dist">
              <a:lnSpc>
                <a:spcPct val="100000"/>
              </a:lnSpc>
            </a:pPr>
            <a:r>
              <a:rPr lang="en-US" dirty="0"/>
              <a:t>ARTWORKS</a:t>
            </a:r>
            <a:br>
              <a:rPr lang="en-US" dirty="0"/>
            </a:br>
            <a:endParaRPr lang="en-US" dirty="0"/>
          </a:p>
          <a:p>
            <a:pPr lvl="0" algn="dist">
              <a:lnSpc>
                <a:spcPct val="100000"/>
              </a:lnSpc>
            </a:pPr>
            <a:r>
              <a:rPr lang="en-US" dirty="0"/>
              <a:t>GALLERY</a:t>
            </a:r>
            <a:br>
              <a:rPr lang="en-US" dirty="0"/>
            </a:br>
            <a:endParaRPr lang="en-US" altLang="ko-KR" dirty="0"/>
          </a:p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CONTACT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57362" y="6501926"/>
            <a:ext cx="3884744" cy="217911"/>
          </a:xfrm>
        </p:spPr>
        <p:txBody>
          <a:bodyPr anchor="ctr"/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050" kern="1000" spc="-7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B7B7"/>
                </a:solidFill>
                <a:latin typeface="Built Titling Sb" panose="020B0706030202080204" pitchFamily="34" charset="0"/>
                <a:ea typeface="+mj-ea"/>
                <a:cs typeface="+mn-cs"/>
              </a:defRPr>
            </a:lvl1pPr>
          </a:lstStyle>
          <a:p>
            <a:r>
              <a:rPr lang="en-US" altLang="ko-KR"/>
              <a:t>DESIGNED BY L@RGO ADSTORE</a:t>
            </a:r>
            <a:endParaRPr 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 hasCustomPrompt="1"/>
          </p:nvPr>
        </p:nvSpPr>
        <p:spPr>
          <a:xfrm>
            <a:off x="4693785" y="1977896"/>
            <a:ext cx="2821712" cy="307777"/>
          </a:xfrm>
          <a:solidFill>
            <a:srgbClr val="5F75AC"/>
          </a:solidFill>
          <a:effectLst/>
        </p:spPr>
        <p:txBody>
          <a:bodyPr vert="horz" wrap="square" lIns="144000" tIns="0" rIns="144000" bIns="0" rtlCol="0" anchor="ctr">
            <a:spAutoFit/>
          </a:bodyPr>
          <a:lstStyle>
            <a:lvl1pPr algn="dist">
              <a:defRPr lang="ko-KR" altLang="en-US" sz="2000" i="0" baseline="0" dirty="0">
                <a:solidFill>
                  <a:schemeClr val="bg1"/>
                </a:solidFill>
                <a:effectLst/>
                <a:latin typeface="Built Titling Sb" panose="020B0706030202080204" pitchFamily="34" charset="0"/>
                <a:ea typeface="+mj-ea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ko-KR" dirty="0"/>
              <a:t>TABLE OF CONTENTS</a:t>
            </a:r>
            <a:endParaRPr lang="ko-KR" altLang="en-US" dirty="0"/>
          </a:p>
        </p:txBody>
      </p:sp>
      <p:sp>
        <p:nvSpPr>
          <p:cNvPr id="43" name="타원 42"/>
          <p:cNvSpPr/>
          <p:nvPr userDrawn="1"/>
        </p:nvSpPr>
        <p:spPr>
          <a:xfrm>
            <a:off x="4059387" y="4068047"/>
            <a:ext cx="187760" cy="187760"/>
          </a:xfrm>
          <a:prstGeom prst="ellipse">
            <a:avLst/>
          </a:prstGeom>
          <a:solidFill>
            <a:srgbClr val="5F7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 userDrawn="1"/>
        </p:nvSpPr>
        <p:spPr>
          <a:xfrm>
            <a:off x="7921834" y="4068047"/>
            <a:ext cx="187760" cy="187760"/>
          </a:xfrm>
          <a:prstGeom prst="ellipse">
            <a:avLst/>
          </a:prstGeom>
          <a:solidFill>
            <a:srgbClr val="5F7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5"/>
          <p:cNvSpPr>
            <a:spLocks noGrp="1"/>
          </p:cNvSpPr>
          <p:nvPr>
            <p:ph type="body" sz="quarter" idx="13" hasCustomPrompt="1"/>
          </p:nvPr>
        </p:nvSpPr>
        <p:spPr>
          <a:xfrm rot="20700000">
            <a:off x="5306849" y="134797"/>
            <a:ext cx="1475270" cy="486512"/>
          </a:xfrm>
          <a:noFill/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32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</a:defRPr>
            </a:lvl1pPr>
          </a:lstStyle>
          <a:p>
            <a:pPr lvl="0"/>
            <a:r>
              <a:rPr lang="en-US" altLang="ko-KR" dirty="0"/>
              <a:t>SPLIT!</a:t>
            </a:r>
            <a:endParaRPr lang="ko-KR" altLang="en-US" dirty="0"/>
          </a:p>
        </p:txBody>
      </p:sp>
      <p:sp>
        <p:nvSpPr>
          <p:cNvPr id="12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 rot="20700000">
            <a:off x="5363078" y="469215"/>
            <a:ext cx="1548864" cy="738664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wrap="square" lIns="0" tIns="0" rIns="0" bIns="0" anchor="t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8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  <a:lvl2pPr marL="4572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2pPr>
            <a:lvl3pPr marL="9144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3pPr>
            <a:lvl4pPr marL="13716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4pPr>
            <a:lvl5pPr marL="18288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en-US" altLang="ko-KR" dirty="0"/>
              <a:t>TILTING</a:t>
            </a:r>
            <a:endParaRPr lang="ko-KR" altLang="en-US" dirty="0"/>
          </a:p>
        </p:txBody>
      </p:sp>
      <p:sp>
        <p:nvSpPr>
          <p:cNvPr id="14" name="텍스트 개체 틀 9"/>
          <p:cNvSpPr>
            <a:spLocks noGrp="1"/>
          </p:cNvSpPr>
          <p:nvPr>
            <p:ph type="body" sz="quarter" idx="15" hasCustomPrompt="1"/>
          </p:nvPr>
        </p:nvSpPr>
        <p:spPr>
          <a:xfrm rot="20700000">
            <a:off x="6076683" y="302469"/>
            <a:ext cx="548231" cy="146210"/>
          </a:xfrm>
          <a:prstGeom prst="parallelogram">
            <a:avLst>
              <a:gd name="adj" fmla="val 18802"/>
            </a:avLst>
          </a:prstGeom>
          <a:solidFill>
            <a:srgbClr val="FFB7B7"/>
          </a:solidFill>
          <a:effectLst/>
        </p:spPr>
        <p:txBody>
          <a:bodyPr tIns="0" bIns="0" anchor="ctr">
            <a:noAutofit/>
          </a:bodyPr>
          <a:lstStyle>
            <a:lvl1pPr>
              <a:lnSpc>
                <a:spcPct val="100000"/>
              </a:lnSpc>
              <a:defRPr sz="1050" i="1" baseline="0">
                <a:solidFill>
                  <a:schemeClr val="bg1"/>
                </a:solidFill>
                <a:latin typeface="Built Titling Sb" panose="020B0706030202080204" pitchFamily="34" charset="0"/>
              </a:defRPr>
            </a:lvl1pPr>
            <a:lvl2pPr>
              <a:defRPr>
                <a:latin typeface="Built Titling Sb" panose="020B0706030202080204" pitchFamily="34" charset="0"/>
              </a:defRPr>
            </a:lvl2pPr>
            <a:lvl3pPr>
              <a:defRPr>
                <a:latin typeface="Built Titling Sb" panose="020B0706030202080204" pitchFamily="34" charset="0"/>
              </a:defRPr>
            </a:lvl3pPr>
            <a:lvl4pPr>
              <a:defRPr>
                <a:latin typeface="Built Titling Sb" panose="020B0706030202080204" pitchFamily="34" charset="0"/>
              </a:defRPr>
            </a:lvl4pPr>
            <a:lvl5pPr>
              <a:defRPr>
                <a:latin typeface="Built Titling Sb" panose="020B0706030202080204" pitchFamily="34" charset="0"/>
              </a:defRPr>
            </a:lvl5pPr>
          </a:lstStyle>
          <a:p>
            <a:pPr lvl="0"/>
            <a:r>
              <a:rPr lang="en-US" altLang="ko-KR" dirty="0"/>
              <a:t>DESIGNED</a:t>
            </a:r>
            <a:endParaRPr lang="ko-KR" altLang="en-US" dirty="0"/>
          </a:p>
        </p:txBody>
      </p:sp>
      <p:sp>
        <p:nvSpPr>
          <p:cNvPr id="15" name="텍스트 개체 틀 12"/>
          <p:cNvSpPr>
            <a:spLocks noGrp="1"/>
          </p:cNvSpPr>
          <p:nvPr>
            <p:ph type="body" sz="quarter" idx="16" hasCustomPrompt="1"/>
          </p:nvPr>
        </p:nvSpPr>
        <p:spPr>
          <a:xfrm rot="20700000">
            <a:off x="5457730" y="1087862"/>
            <a:ext cx="1481924" cy="369332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vert="horz" wrap="square" lIns="0" tIns="0" rIns="0" bIns="0" rtlCol="0" anchor="ctr">
            <a:spAutoFit/>
          </a:bodyPr>
          <a:lstStyle>
            <a:lvl1pPr>
              <a:defRPr lang="ko-KR" altLang="en-US" sz="2400" i="1" baseline="0" dirty="0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ko-KR" dirty="0"/>
              <a:t>ITALIC </a:t>
            </a:r>
            <a:r>
              <a:rPr lang="en-US" altLang="ko-KR" dirty="0" err="1"/>
              <a:t>TYPe</a:t>
            </a:r>
            <a:r>
              <a:rPr lang="en-US" altLang="ko-KR" dirty="0"/>
              <a:t> -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7299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 flipH="1">
            <a:off x="1379538" y="0"/>
            <a:ext cx="10812462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8105" y="309257"/>
            <a:ext cx="10823420" cy="541314"/>
          </a:xfr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ctr">
              <a:buFont typeface="Arial" panose="020B0604020202020204" pitchFamily="34" charset="0"/>
              <a:buNone/>
              <a:defRPr lang="en-US" sz="3600" spc="-90" baseline="0" dirty="0">
                <a:solidFill>
                  <a:srgbClr val="5F75AC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buFont typeface="Arial" panose="020B0604020202020204" pitchFamily="34" charset="0"/>
            </a:pPr>
            <a:r>
              <a:rPr lang="en-US" dirty="0"/>
              <a:t>MAIN TITLE PLACEHOLDER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78103" y="872611"/>
            <a:ext cx="10823422" cy="30357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lang="ko-KR" altLang="en-US" sz="14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5F75AC"/>
                </a:solidFill>
                <a:latin typeface="+mn-ea"/>
                <a:ea typeface="+mn-ea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altLang="ko-KR" dirty="0"/>
              <a:t>SUBTITLE PLACEHOLDER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 rot="20700000">
            <a:off x="-92616" y="6368928"/>
            <a:ext cx="1357853" cy="14849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lIns="252000" rIns="108000" anchor="ctr">
            <a:noAutofit/>
          </a:bodyPr>
          <a:lstStyle>
            <a:lvl1pPr marL="0" indent="0" algn="dist">
              <a:lnSpc>
                <a:spcPct val="100000"/>
              </a:lnSpc>
              <a:buFont typeface="Arial" panose="020B0604020202020204" pitchFamily="34" charset="0"/>
              <a:buNone/>
              <a:defRPr sz="750" b="0" baseline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5F75AC"/>
                </a:solidFill>
                <a:latin typeface="+mn-lt"/>
                <a:ea typeface="+mj-ea"/>
              </a:defRPr>
            </a:lvl1pPr>
          </a:lstStyle>
          <a:p>
            <a:pPr lvl="0"/>
            <a:r>
              <a:rPr lang="en-US" altLang="ko-KR" dirty="0"/>
              <a:t>ADSTORE-L@RGO</a:t>
            </a:r>
            <a:endParaRPr lang="ko-KR" alt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2" hasCustomPrompt="1"/>
          </p:nvPr>
        </p:nvSpPr>
        <p:spPr>
          <a:xfrm>
            <a:off x="1736020" y="1404830"/>
            <a:ext cx="10122606" cy="5350904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ko-KR" altLang="en-US" sz="14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5F75AC"/>
                </a:solidFill>
                <a:latin typeface="+mn-ea"/>
                <a:ea typeface="+mn-ea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altLang="ko-KR" dirty="0"/>
              <a:t>ADSTORE | </a:t>
            </a:r>
            <a:r>
              <a:rPr lang="en-US" altLang="ko-KR" dirty="0" err="1"/>
              <a:t>L@rgo</a:t>
            </a:r>
            <a:endParaRPr lang="ko-KR" altLang="en-US" dirty="0"/>
          </a:p>
        </p:txBody>
      </p:sp>
      <p:sp>
        <p:nvSpPr>
          <p:cNvPr id="12" name="텍스트 개체 틀 5"/>
          <p:cNvSpPr>
            <a:spLocks noGrp="1"/>
          </p:cNvSpPr>
          <p:nvPr>
            <p:ph type="body" sz="quarter" idx="13" hasCustomPrompt="1"/>
          </p:nvPr>
        </p:nvSpPr>
        <p:spPr>
          <a:xfrm rot="20700000">
            <a:off x="18776" y="121135"/>
            <a:ext cx="1314187" cy="486512"/>
          </a:xfrm>
          <a:noFill/>
          <a:effectLst/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4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</a:defRPr>
            </a:lvl1pPr>
          </a:lstStyle>
          <a:p>
            <a:pPr lvl="0"/>
            <a:r>
              <a:rPr lang="en-US" altLang="ko-KR" dirty="0"/>
              <a:t>SPLIT!</a:t>
            </a:r>
            <a:endParaRPr lang="ko-KR" altLang="en-US" dirty="0"/>
          </a:p>
        </p:txBody>
      </p:sp>
      <p:sp>
        <p:nvSpPr>
          <p:cNvPr id="13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 rot="20700000">
            <a:off x="73555" y="472111"/>
            <a:ext cx="1379745" cy="615553"/>
          </a:xfrm>
          <a:effectLst/>
        </p:spPr>
        <p:txBody>
          <a:bodyPr wrap="square" lIns="0" tIns="0" rIns="0" bIns="0" anchor="t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0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  <a:lvl2pPr marL="4572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2pPr>
            <a:lvl3pPr marL="9144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3pPr>
            <a:lvl4pPr marL="13716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4pPr>
            <a:lvl5pPr marL="18288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en-US" altLang="ko-KR" dirty="0"/>
              <a:t>TILTING</a:t>
            </a:r>
            <a:endParaRPr lang="ko-KR" altLang="en-US" dirty="0"/>
          </a:p>
        </p:txBody>
      </p:sp>
      <p:sp>
        <p:nvSpPr>
          <p:cNvPr id="14" name="텍스트 개체 틀 9"/>
          <p:cNvSpPr>
            <a:spLocks noGrp="1"/>
          </p:cNvSpPr>
          <p:nvPr>
            <p:ph type="body" sz="quarter" idx="15" hasCustomPrompt="1"/>
          </p:nvPr>
        </p:nvSpPr>
        <p:spPr>
          <a:xfrm rot="20700000">
            <a:off x="596387" y="358257"/>
            <a:ext cx="488370" cy="146210"/>
          </a:xfrm>
          <a:prstGeom prst="parallelogram">
            <a:avLst>
              <a:gd name="adj" fmla="val 18802"/>
            </a:avLst>
          </a:prstGeom>
          <a:solidFill>
            <a:schemeClr val="bg1"/>
          </a:solidFill>
          <a:effectLst/>
        </p:spPr>
        <p:txBody>
          <a:bodyPr tIns="0" bIns="0" anchor="ctr">
            <a:noAutofit/>
          </a:bodyPr>
          <a:lstStyle>
            <a:lvl1pPr>
              <a:lnSpc>
                <a:spcPct val="100000"/>
              </a:lnSpc>
              <a:defRPr sz="1000" i="1" spc="0" baseline="0">
                <a:solidFill>
                  <a:srgbClr val="FFB7B7"/>
                </a:solidFill>
                <a:latin typeface="Built Titling Sb" panose="020B0706030202080204" pitchFamily="34" charset="0"/>
              </a:defRPr>
            </a:lvl1pPr>
            <a:lvl2pPr>
              <a:defRPr>
                <a:latin typeface="Built Titling Sb" panose="020B0706030202080204" pitchFamily="34" charset="0"/>
              </a:defRPr>
            </a:lvl2pPr>
            <a:lvl3pPr>
              <a:defRPr>
                <a:latin typeface="Built Titling Sb" panose="020B0706030202080204" pitchFamily="34" charset="0"/>
              </a:defRPr>
            </a:lvl3pPr>
            <a:lvl4pPr>
              <a:defRPr>
                <a:latin typeface="Built Titling Sb" panose="020B0706030202080204" pitchFamily="34" charset="0"/>
              </a:defRPr>
            </a:lvl4pPr>
            <a:lvl5pPr>
              <a:defRPr>
                <a:latin typeface="Built Titling Sb" panose="020B0706030202080204" pitchFamily="34" charset="0"/>
              </a:defRPr>
            </a:lvl5pPr>
          </a:lstStyle>
          <a:p>
            <a:pPr lvl="0"/>
            <a:r>
              <a:rPr lang="en-US" altLang="ko-KR" dirty="0"/>
              <a:t>DESIGNED</a:t>
            </a:r>
            <a:endParaRPr lang="ko-KR" altLang="en-US" dirty="0"/>
          </a:p>
        </p:txBody>
      </p:sp>
      <p:sp>
        <p:nvSpPr>
          <p:cNvPr id="15" name="텍스트 개체 틀 12"/>
          <p:cNvSpPr>
            <a:spLocks noGrp="1"/>
          </p:cNvSpPr>
          <p:nvPr>
            <p:ph type="body" sz="quarter" idx="16" hasCustomPrompt="1"/>
          </p:nvPr>
        </p:nvSpPr>
        <p:spPr>
          <a:xfrm rot="20700000">
            <a:off x="156971" y="961713"/>
            <a:ext cx="1320114" cy="276999"/>
          </a:xfrm>
          <a:effectLst/>
        </p:spPr>
        <p:txBody>
          <a:bodyPr vert="horz" wrap="square" lIns="0" tIns="0" rIns="0" bIns="0" rtlCol="0" anchor="ctr">
            <a:spAutoFit/>
          </a:bodyPr>
          <a:lstStyle>
            <a:lvl1pPr>
              <a:defRPr lang="ko-KR" altLang="en-US" sz="1800" i="1" baseline="0" dirty="0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ko-KR" dirty="0"/>
              <a:t>ITALIC </a:t>
            </a:r>
            <a:r>
              <a:rPr lang="en-US" altLang="ko-KR" dirty="0" err="1"/>
              <a:t>TYPe</a:t>
            </a:r>
            <a:r>
              <a:rPr lang="en-US" altLang="ko-KR" dirty="0"/>
              <a:t> - </a:t>
            </a:r>
            <a:endParaRPr lang="ko-KR" altLang="en-US" dirty="0"/>
          </a:p>
        </p:txBody>
      </p:sp>
      <p:grpSp>
        <p:nvGrpSpPr>
          <p:cNvPr id="110" name="그룹 109"/>
          <p:cNvGrpSpPr/>
          <p:nvPr userDrawn="1"/>
        </p:nvGrpSpPr>
        <p:grpSpPr>
          <a:xfrm rot="20700000">
            <a:off x="98110" y="6209374"/>
            <a:ext cx="1166045" cy="454043"/>
            <a:chOff x="71919" y="6016492"/>
            <a:chExt cx="1166045" cy="454043"/>
          </a:xfrm>
        </p:grpSpPr>
        <p:sp>
          <p:nvSpPr>
            <p:cNvPr id="4" name="사각형: 둥근 모서리 3"/>
            <p:cNvSpPr/>
            <p:nvPr userDrawn="1"/>
          </p:nvSpPr>
          <p:spPr>
            <a:xfrm rot="16200000" flipH="1">
              <a:off x="225599" y="6315003"/>
              <a:ext cx="14802" cy="2221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ko-KR" altLang="en-US" dirty="0"/>
            </a:p>
          </p:txBody>
        </p:sp>
        <p:sp>
          <p:nvSpPr>
            <p:cNvPr id="18" name="사각형: 둥근 모서리 17"/>
            <p:cNvSpPr/>
            <p:nvPr userDrawn="1"/>
          </p:nvSpPr>
          <p:spPr>
            <a:xfrm rot="16200000" flipH="1">
              <a:off x="246899" y="6424208"/>
              <a:ext cx="14802" cy="7785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ko-KR" altLang="en-US" dirty="0"/>
            </a:p>
          </p:txBody>
        </p:sp>
        <p:sp>
          <p:nvSpPr>
            <p:cNvPr id="19" name="사각형: 둥근 모서리 18"/>
            <p:cNvSpPr/>
            <p:nvPr userDrawn="1"/>
          </p:nvSpPr>
          <p:spPr>
            <a:xfrm rot="16200000" flipH="1">
              <a:off x="345304" y="6350434"/>
              <a:ext cx="14802" cy="77851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사각형: 둥근 모서리 20"/>
            <p:cNvSpPr/>
            <p:nvPr userDrawn="1"/>
          </p:nvSpPr>
          <p:spPr>
            <a:xfrm rot="16200000" flipH="1">
              <a:off x="575029" y="6258508"/>
              <a:ext cx="14802" cy="256375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사각형: 둥근 모서리 24"/>
            <p:cNvSpPr/>
            <p:nvPr userDrawn="1"/>
          </p:nvSpPr>
          <p:spPr>
            <a:xfrm rot="16200000" flipH="1">
              <a:off x="504733" y="6384841"/>
              <a:ext cx="14802" cy="7785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사각형: 둥근 모서리 26"/>
            <p:cNvSpPr/>
            <p:nvPr userDrawn="1"/>
          </p:nvSpPr>
          <p:spPr>
            <a:xfrm rot="16200000" flipH="1">
              <a:off x="103444" y="6302696"/>
              <a:ext cx="14802" cy="7785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사각형: 둥근 모서리 29"/>
            <p:cNvSpPr/>
            <p:nvPr userDrawn="1"/>
          </p:nvSpPr>
          <p:spPr>
            <a:xfrm rot="5400000" flipH="1">
              <a:off x="1062118" y="5925344"/>
              <a:ext cx="14802" cy="26876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ko-KR" altLang="en-US" dirty="0"/>
            </a:p>
          </p:txBody>
        </p:sp>
        <p:sp>
          <p:nvSpPr>
            <p:cNvPr id="32" name="사각형: 둥근 모서리 31"/>
            <p:cNvSpPr/>
            <p:nvPr userDrawn="1"/>
          </p:nvSpPr>
          <p:spPr>
            <a:xfrm rot="5400000" flipH="1">
              <a:off x="917272" y="6050961"/>
              <a:ext cx="14802" cy="94201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사각형: 둥근 모서리 32"/>
            <p:cNvSpPr/>
            <p:nvPr userDrawn="1"/>
          </p:nvSpPr>
          <p:spPr>
            <a:xfrm rot="5400000" flipH="1">
              <a:off x="409376" y="5987210"/>
              <a:ext cx="14802" cy="211880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사각형: 둥근 모서리 33"/>
            <p:cNvSpPr/>
            <p:nvPr userDrawn="1"/>
          </p:nvSpPr>
          <p:spPr>
            <a:xfrm rot="5400000" flipH="1">
              <a:off x="1183463" y="5976792"/>
              <a:ext cx="14802" cy="94201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사각형: 둥근 모서리 34"/>
            <p:cNvSpPr/>
            <p:nvPr userDrawn="1"/>
          </p:nvSpPr>
          <p:spPr>
            <a:xfrm rot="5400000" flipH="1">
              <a:off x="1132123" y="6050161"/>
              <a:ext cx="14802" cy="94201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사각형: 둥근 모서리 35"/>
            <p:cNvSpPr/>
            <p:nvPr userDrawn="1"/>
          </p:nvSpPr>
          <p:spPr>
            <a:xfrm rot="5400000" flipH="1">
              <a:off x="494425" y="6008977"/>
              <a:ext cx="14802" cy="9420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사각형: 둥근 모서리 37"/>
            <p:cNvSpPr/>
            <p:nvPr userDrawn="1"/>
          </p:nvSpPr>
          <p:spPr>
            <a:xfrm rot="5400000" flipH="1">
              <a:off x="206520" y="6046050"/>
              <a:ext cx="14802" cy="9420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0" name="텍스트 개체 틀 10"/>
          <p:cNvSpPr>
            <a:spLocks noGrp="1"/>
          </p:cNvSpPr>
          <p:nvPr userDrawn="1">
            <p:ph type="body" sz="quarter" idx="11" hasCustomPrompt="1"/>
          </p:nvPr>
        </p:nvSpPr>
        <p:spPr>
          <a:xfrm rot="20700000">
            <a:off x="183294" y="1410374"/>
            <a:ext cx="1017576" cy="238046"/>
          </a:xfrm>
          <a:prstGeom prst="roundRect">
            <a:avLst>
              <a:gd name="adj" fmla="val 0"/>
            </a:avLst>
          </a:prstGeom>
          <a:noFill/>
        </p:spPr>
        <p:txBody>
          <a:bodyPr lIns="0" rIns="0" anchor="ctr">
            <a:noAutofit/>
          </a:bodyPr>
          <a:lstStyle>
            <a:lvl1pPr marL="0" indent="0" algn="dist" defTabSz="914377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100" b="0" i="1" kern="1000" spc="-7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SUBTITLE</a:t>
            </a:r>
          </a:p>
        </p:txBody>
      </p:sp>
      <p:grpSp>
        <p:nvGrpSpPr>
          <p:cNvPr id="84" name="그룹 83"/>
          <p:cNvGrpSpPr/>
          <p:nvPr userDrawn="1"/>
        </p:nvGrpSpPr>
        <p:grpSpPr>
          <a:xfrm>
            <a:off x="164639" y="1255009"/>
            <a:ext cx="1049269" cy="596858"/>
            <a:chOff x="276434" y="1080685"/>
            <a:chExt cx="1049269" cy="596858"/>
          </a:xfrm>
        </p:grpSpPr>
        <p:sp>
          <p:nvSpPr>
            <p:cNvPr id="67" name="사각형: 둥근 모서리 66"/>
            <p:cNvSpPr/>
            <p:nvPr userDrawn="1"/>
          </p:nvSpPr>
          <p:spPr>
            <a:xfrm rot="20700000">
              <a:off x="416843" y="1225400"/>
              <a:ext cx="502212" cy="1762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  <p:sp>
          <p:nvSpPr>
            <p:cNvPr id="69" name="사각형: 둥근 모서리 68"/>
            <p:cNvSpPr/>
            <p:nvPr userDrawn="1"/>
          </p:nvSpPr>
          <p:spPr>
            <a:xfrm rot="20700000">
              <a:off x="276434" y="1284833"/>
              <a:ext cx="67864" cy="17626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</p:spPr>
          <p:txBody>
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  <p:sp>
          <p:nvSpPr>
            <p:cNvPr id="70" name="사각형: 둥근 모서리 69"/>
            <p:cNvSpPr/>
            <p:nvPr userDrawn="1"/>
          </p:nvSpPr>
          <p:spPr>
            <a:xfrm rot="20700000">
              <a:off x="403711" y="1592197"/>
              <a:ext cx="415051" cy="19391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</p:spPr>
          <p:txBody>
            <a:bodyPr vert="horz" lIns="72000" tIns="45720" rIns="72000" bIns="45720" rtlCol="0" anchor="ctr"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  <p:sp>
          <p:nvSpPr>
            <p:cNvPr id="72" name="사각형: 둥근 모서리 71"/>
            <p:cNvSpPr/>
            <p:nvPr userDrawn="1"/>
          </p:nvSpPr>
          <p:spPr>
            <a:xfrm rot="20700000">
              <a:off x="337813" y="1572579"/>
              <a:ext cx="415051" cy="1939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  <p:sp>
          <p:nvSpPr>
            <p:cNvPr id="73" name="사각형: 둥근 모서리 72"/>
            <p:cNvSpPr/>
            <p:nvPr userDrawn="1"/>
          </p:nvSpPr>
          <p:spPr>
            <a:xfrm rot="20700000">
              <a:off x="354912" y="1658152"/>
              <a:ext cx="42138" cy="1939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  <p:sp>
          <p:nvSpPr>
            <p:cNvPr id="74" name="사각형: 둥근 모서리 73"/>
            <p:cNvSpPr/>
            <p:nvPr userDrawn="1"/>
          </p:nvSpPr>
          <p:spPr>
            <a:xfrm rot="20700000">
              <a:off x="354953" y="1245813"/>
              <a:ext cx="193624" cy="17628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</p:spPr>
          <p:txBody>
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  <p:sp>
          <p:nvSpPr>
            <p:cNvPr id="75" name="사각형: 둥근 모서리 74"/>
            <p:cNvSpPr/>
            <p:nvPr userDrawn="1"/>
          </p:nvSpPr>
          <p:spPr>
            <a:xfrm rot="20700000">
              <a:off x="1090839" y="1080685"/>
              <a:ext cx="193624" cy="17628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</p:spPr>
          <p:txBody>
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  <p:sp>
          <p:nvSpPr>
            <p:cNvPr id="76" name="사각형: 둥근 모서리 75"/>
            <p:cNvSpPr/>
            <p:nvPr userDrawn="1"/>
          </p:nvSpPr>
          <p:spPr>
            <a:xfrm rot="20700000">
              <a:off x="1235377" y="1368751"/>
              <a:ext cx="90326" cy="1939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</p:grpSp>
      <p:sp>
        <p:nvSpPr>
          <p:cNvPr id="117" name="텍스트 개체 틀 116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276058" y="3273965"/>
            <a:ext cx="938282" cy="312752"/>
          </a:xfrm>
        </p:spPr>
        <p:txBody>
          <a:bodyPr anchor="ctr">
            <a:noAutofit/>
          </a:bodyPr>
          <a:lstStyle>
            <a:lvl1pPr algn="dist">
              <a:lnSpc>
                <a:spcPct val="100000"/>
              </a:lnSpc>
              <a:defRPr sz="1600">
                <a:latin typeface="+mn-lt"/>
              </a:defRPr>
            </a:lvl1pPr>
          </a:lstStyle>
          <a:p>
            <a:pPr lvl="0"/>
            <a:r>
              <a:rPr lang="en-US" altLang="ko-KR" dirty="0"/>
              <a:t>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05034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271" userDrawn="1">
          <p15:clr>
            <a:srgbClr val="FBAE40"/>
          </p15:clr>
        </p15:guide>
        <p15:guide id="3" pos="86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3933" y="218110"/>
            <a:ext cx="10753969" cy="577893"/>
          </a:xfrm>
        </p:spPr>
        <p:txBody>
          <a:bodyPr vert="horz" lIns="91440" tIns="45720" rIns="91440" bIns="45720" rtlCol="0" anchor="b">
            <a:noAutofit/>
          </a:bodyPr>
          <a:lstStyle>
            <a:lvl1pPr marL="342900" indent="-342900" algn="ctr">
              <a:buFont typeface="Arial" panose="020B0604020202020204" pitchFamily="34" charset="0"/>
              <a:buNone/>
              <a:defRPr lang="en-US" sz="2400" spc="-90" baseline="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buFont typeface="Arial" panose="020B0604020202020204" pitchFamily="34" charset="0"/>
            </a:pPr>
            <a:r>
              <a:rPr lang="en-US" dirty="0"/>
              <a:t>MAIN TITLE PLACEHOLDER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3933" y="796002"/>
            <a:ext cx="10753971" cy="295836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lang="ko-KR" altLang="en-US" sz="11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altLang="ko-KR" dirty="0"/>
              <a:t>SUBTITLE PLACEHOLDER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159845" y="5900735"/>
            <a:ext cx="853320" cy="255136"/>
          </a:xfrm>
        </p:spPr>
        <p:txBody>
          <a:bodyPr/>
          <a:lstStyle>
            <a:lvl1pPr marL="0" indent="0" algn="dist">
              <a:buNone/>
              <a:defRPr sz="600" b="1" baseline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ADSTORE</a:t>
            </a:r>
          </a:p>
          <a:p>
            <a:pPr lvl="0"/>
            <a:r>
              <a:rPr lang="en-US" altLang="ko-KR" dirty="0"/>
              <a:t>-L@RGO</a:t>
            </a:r>
            <a:endParaRPr lang="ko-KR" altLang="en-US" dirty="0"/>
          </a:p>
        </p:txBody>
      </p:sp>
      <p:sp>
        <p:nvSpPr>
          <p:cNvPr id="20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159844" y="1137463"/>
            <a:ext cx="853320" cy="599297"/>
          </a:xfrm>
        </p:spPr>
        <p:txBody>
          <a:bodyPr/>
          <a:lstStyle>
            <a:lvl1pPr marL="0" indent="0" algn="dist" defTabSz="914377" rtl="0" eaLnBrk="1" latin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600" b="0" kern="1000" spc="-7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SUBTITLE</a:t>
            </a:r>
          </a:p>
          <a:p>
            <a:pPr lvl="0"/>
            <a:r>
              <a:rPr lang="en-US" altLang="ko-KR" dirty="0"/>
              <a:t>TEXT </a:t>
            </a:r>
          </a:p>
          <a:p>
            <a:pPr lvl="0"/>
            <a:r>
              <a:rPr lang="en-US" altLang="ko-KR" dirty="0"/>
              <a:t>PLACEHOLDER</a:t>
            </a:r>
            <a:endParaRPr lang="ko-KR" alt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2" hasCustomPrompt="1"/>
          </p:nvPr>
        </p:nvSpPr>
        <p:spPr>
          <a:xfrm>
            <a:off x="1297110" y="1137463"/>
            <a:ext cx="10753969" cy="5618271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ko-KR" altLang="en-US" sz="13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altLang="ko-KR" dirty="0"/>
              <a:t>ADSTORE | </a:t>
            </a:r>
            <a:r>
              <a:rPr lang="en-US" altLang="ko-KR" dirty="0" err="1"/>
              <a:t>L@rgo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753534" y="1795371"/>
            <a:ext cx="259631" cy="480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>
              <a:buFont typeface="Arial" panose="020B0604020202020204" pitchFamily="34" charset="0"/>
              <a:buNone/>
            </a:pP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/>
          <p:cNvSpPr/>
          <p:nvPr userDrawn="1"/>
        </p:nvSpPr>
        <p:spPr>
          <a:xfrm>
            <a:off x="950764" y="6342027"/>
            <a:ext cx="62400" cy="48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>
              <a:buFont typeface="Arial" panose="020B0604020202020204" pitchFamily="34" charset="0"/>
              <a:buNone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 userDrawn="1"/>
        </p:nvSpPr>
        <p:spPr>
          <a:xfrm>
            <a:off x="159844" y="6643749"/>
            <a:ext cx="62400" cy="48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>
              <a:buFont typeface="Arial" panose="020B0604020202020204" pitchFamily="34" charset="0"/>
              <a:buNone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5266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pos="75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75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indent="0" algn="l">
              <a:buFont typeface="Arial" panose="020B0604020202020204" pitchFamily="34" charset="0"/>
              <a:buNone/>
              <a:defRPr sz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fld id="{79F33ED0-BB53-40D6-86C9-526C8F33B5AF}" type="datetimeFigureOut">
              <a:rPr lang="ko-KR" altLang="en-US" smtClean="0"/>
              <a:pPr/>
              <a:t>2018-05-16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indent="0" algn="ctr">
              <a:buFont typeface="Arial" panose="020B0604020202020204" pitchFamily="34" charset="0"/>
              <a:buNone/>
              <a:defRPr sz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indent="0" algn="r">
              <a:buFont typeface="Arial" panose="020B0604020202020204" pitchFamily="34" charset="0"/>
              <a:buNone/>
              <a:defRPr sz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fld id="{32884D7C-4A9F-42D1-ACE2-755204AF41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1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1" r:id="rId2"/>
    <p:sldLayoutId id="2147483680" r:id="rId3"/>
    <p:sldLayoutId id="2147483663" r:id="rId4"/>
    <p:sldLayoutId id="2147483679" r:id="rId5"/>
    <p:sldLayoutId id="2147483665" r:id="rId6"/>
  </p:sldLayoutIdLst>
  <p:txStyles>
    <p:titleStyle>
      <a:lvl1pPr marL="0" indent="0" algn="l" defTabSz="914400" rtl="0" eaLnBrk="1" latinLnBrk="1" hangingPunct="1">
        <a:lnSpc>
          <a:spcPct val="90000"/>
        </a:lnSpc>
        <a:spcBef>
          <a:spcPct val="0"/>
        </a:spcBef>
        <a:buFont typeface="Arial" panose="020B0604020202020204" pitchFamily="34" charset="0"/>
        <a:buNone/>
        <a:defRPr sz="4400" kern="1200" spc="-80" baseline="0">
          <a:ln>
            <a:solidFill>
              <a:schemeClr val="bg1">
                <a:alpha val="0"/>
              </a:schemeClr>
            </a:solidFill>
          </a:ln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spc="-80" baseline="0">
          <a:ln>
            <a:solidFill>
              <a:schemeClr val="bg1">
                <a:alpha val="0"/>
              </a:schemeClr>
            </a:solidFill>
          </a:ln>
          <a:solidFill>
            <a:schemeClr val="bg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 spc="-80" baseline="0">
          <a:ln>
            <a:solidFill>
              <a:schemeClr val="bg1">
                <a:alpha val="0"/>
              </a:schemeClr>
            </a:solidFill>
          </a:ln>
          <a:solidFill>
            <a:schemeClr val="bg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 spc="-80" baseline="0">
          <a:ln>
            <a:solidFill>
              <a:schemeClr val="bg1">
                <a:alpha val="0"/>
              </a:schemeClr>
            </a:solidFill>
          </a:ln>
          <a:solidFill>
            <a:schemeClr val="bg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 spc="-80" baseline="0">
          <a:ln>
            <a:solidFill>
              <a:schemeClr val="bg1">
                <a:alpha val="0"/>
              </a:schemeClr>
            </a:solidFill>
          </a:ln>
          <a:solidFill>
            <a:schemeClr val="bg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 spc="-80" baseline="0">
          <a:ln>
            <a:solidFill>
              <a:schemeClr val="bg1">
                <a:alpha val="0"/>
              </a:schemeClr>
            </a:solidFill>
          </a:ln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텍스트 개체 틀 5">
            <a:extLst>
              <a:ext uri="{FF2B5EF4-FFF2-40B4-BE49-F238E27FC236}">
                <a16:creationId xmlns:a16="http://schemas.microsoft.com/office/drawing/2014/main" id="{E4CB0C68-04BA-4992-84CD-41DFDDC3C4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20700000">
            <a:off x="4317606" y="1191099"/>
            <a:ext cx="3359824" cy="1107996"/>
          </a:xfrm>
          <a:noFill/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44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</a:defRPr>
            </a:lvl1pPr>
          </a:lstStyle>
          <a:p>
            <a:pPr lvl="0"/>
            <a:r>
              <a:rPr lang="ko-KR" altLang="en-US" sz="3200" dirty="0"/>
              <a:t>스크립트언어</a:t>
            </a:r>
          </a:p>
        </p:txBody>
      </p:sp>
      <p:sp>
        <p:nvSpPr>
          <p:cNvPr id="42" name="텍스트 개체 틀 3">
            <a:extLst>
              <a:ext uri="{FF2B5EF4-FFF2-40B4-BE49-F238E27FC236}">
                <a16:creationId xmlns:a16="http://schemas.microsoft.com/office/drawing/2014/main" id="{0B4BF419-6BE4-4955-B179-211383C78F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20700000">
            <a:off x="4421423" y="2226149"/>
            <a:ext cx="3527425" cy="1107996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t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72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  <a:lvl2pPr marL="4572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2pPr>
            <a:lvl3pPr marL="9144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3pPr>
            <a:lvl4pPr marL="13716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4pPr>
            <a:lvl5pPr marL="18288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기획발표</a:t>
            </a:r>
          </a:p>
        </p:txBody>
      </p:sp>
      <p:sp>
        <p:nvSpPr>
          <p:cNvPr id="43" name="텍스트 개체 틀 12">
            <a:extLst>
              <a:ext uri="{FF2B5EF4-FFF2-40B4-BE49-F238E27FC236}">
                <a16:creationId xmlns:a16="http://schemas.microsoft.com/office/drawing/2014/main" id="{89F82379-78E7-40F3-9F69-BD6CF67F3CA2}"/>
              </a:ext>
            </a:extLst>
          </p:cNvPr>
          <p:cNvSpPr txBox="1">
            <a:spLocks/>
          </p:cNvSpPr>
          <p:nvPr/>
        </p:nvSpPr>
        <p:spPr>
          <a:xfrm rot="20700000">
            <a:off x="4684919" y="3303512"/>
            <a:ext cx="3374978" cy="430887"/>
          </a:xfrm>
          <a:prstGeom prst="rect">
            <a:avLst/>
          </a:prstGeo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3200" i="1" kern="1200" spc="-8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800" dirty="0"/>
              <a:t>2016182042 </a:t>
            </a:r>
            <a:r>
              <a:rPr lang="ko-KR" altLang="en-US" sz="2800" dirty="0"/>
              <a:t>조윤영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C029298-03E5-48F5-859A-78CA24AE2759}"/>
              </a:ext>
            </a:extLst>
          </p:cNvPr>
          <p:cNvCxnSpPr/>
          <p:nvPr/>
        </p:nvCxnSpPr>
        <p:spPr>
          <a:xfrm flipV="1">
            <a:off x="0" y="4559015"/>
            <a:ext cx="4557234" cy="1221105"/>
          </a:xfrm>
          <a:prstGeom prst="line">
            <a:avLst/>
          </a:prstGeom>
          <a:ln w="25400" cap="rnd">
            <a:solidFill>
              <a:srgbClr val="FF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65A80EF2-8B2A-45C9-8617-9C24EBA7A2C9}"/>
              </a:ext>
            </a:extLst>
          </p:cNvPr>
          <p:cNvSpPr/>
          <p:nvPr/>
        </p:nvSpPr>
        <p:spPr>
          <a:xfrm>
            <a:off x="6049195" y="944622"/>
            <a:ext cx="93608" cy="93608"/>
          </a:xfrm>
          <a:prstGeom prst="ellipse">
            <a:avLst/>
          </a:pr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B12FA06-6451-4620-9AAD-F6296286EAEC}"/>
              </a:ext>
            </a:extLst>
          </p:cNvPr>
          <p:cNvSpPr/>
          <p:nvPr/>
        </p:nvSpPr>
        <p:spPr>
          <a:xfrm>
            <a:off x="6057161" y="4952293"/>
            <a:ext cx="93608" cy="93608"/>
          </a:xfrm>
          <a:prstGeom prst="ellipse">
            <a:avLst/>
          </a:pr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텍스트 개체 틀 12">
            <a:extLst>
              <a:ext uri="{FF2B5EF4-FFF2-40B4-BE49-F238E27FC236}">
                <a16:creationId xmlns:a16="http://schemas.microsoft.com/office/drawing/2014/main" id="{65D0A0CB-4242-46C6-AE89-6499167BC52A}"/>
              </a:ext>
            </a:extLst>
          </p:cNvPr>
          <p:cNvSpPr txBox="1">
            <a:spLocks/>
          </p:cNvSpPr>
          <p:nvPr/>
        </p:nvSpPr>
        <p:spPr>
          <a:xfrm rot="20700000">
            <a:off x="4761775" y="3709842"/>
            <a:ext cx="3374978" cy="430887"/>
          </a:xfrm>
          <a:prstGeom prst="rect">
            <a:avLst/>
          </a:prstGeo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3200" i="1" kern="1200" spc="-8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800" dirty="0"/>
              <a:t>2016182032 </a:t>
            </a:r>
            <a:r>
              <a:rPr lang="ko-KR" altLang="en-US" sz="2800" dirty="0" err="1"/>
              <a:t>이혜리</a:t>
            </a:r>
            <a:endParaRPr lang="ko-KR" altLang="en-US" sz="2800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4316EBB7-468C-4941-870A-F884E51C6A3D}"/>
              </a:ext>
            </a:extLst>
          </p:cNvPr>
          <p:cNvCxnSpPr>
            <a:cxnSpLocks/>
            <a:stCxn id="51" idx="2"/>
          </p:cNvCxnSpPr>
          <p:nvPr/>
        </p:nvCxnSpPr>
        <p:spPr>
          <a:xfrm flipV="1">
            <a:off x="7464555" y="428165"/>
            <a:ext cx="4945159" cy="1333898"/>
          </a:xfrm>
          <a:prstGeom prst="line">
            <a:avLst/>
          </a:prstGeom>
          <a:ln w="25400" cap="rnd">
            <a:solidFill>
              <a:srgbClr val="FF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텍스트 개체 틀 24">
            <a:extLst>
              <a:ext uri="{FF2B5EF4-FFF2-40B4-BE49-F238E27FC236}">
                <a16:creationId xmlns:a16="http://schemas.microsoft.com/office/drawing/2014/main" id="{894E44D8-6DA8-414D-A8BD-7CFD681076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 rot="20700000">
            <a:off x="6548067" y="1746726"/>
            <a:ext cx="974433" cy="260720"/>
          </a:xfrm>
          <a:prstGeom prst="parallelogram">
            <a:avLst>
              <a:gd name="adj" fmla="val 32834"/>
            </a:avLst>
          </a:prstGeom>
        </p:spPr>
        <p:txBody>
          <a:bodyPr/>
          <a:lstStyle/>
          <a:p>
            <a:r>
              <a:rPr lang="en-US" altLang="ko-KR" sz="1600" dirty="0"/>
              <a:t>Python</a:t>
            </a:r>
            <a:endParaRPr lang="ko-KR" altLang="en-US" sz="1600" dirty="0"/>
          </a:p>
        </p:txBody>
      </p:sp>
      <p:sp>
        <p:nvSpPr>
          <p:cNvPr id="60" name="텍스트 개체 틀 25">
            <a:extLst>
              <a:ext uri="{FF2B5EF4-FFF2-40B4-BE49-F238E27FC236}">
                <a16:creationId xmlns:a16="http://schemas.microsoft.com/office/drawing/2014/main" id="{A3359542-5A7C-42E5-A6BB-A9FD9216FB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rot="20700000">
            <a:off x="7227809" y="3107169"/>
            <a:ext cx="578764" cy="761747"/>
          </a:xfrm>
        </p:spPr>
        <p:txBody>
          <a:bodyPr/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64" name="부제목 17">
            <a:extLst>
              <a:ext uri="{FF2B5EF4-FFF2-40B4-BE49-F238E27FC236}">
                <a16:creationId xmlns:a16="http://schemas.microsoft.com/office/drawing/2014/main" id="{664377C6-2D93-4E9D-96DC-E0F79754E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8597" y="5695520"/>
            <a:ext cx="2294805" cy="593536"/>
          </a:xfrm>
        </p:spPr>
        <p:txBody>
          <a:bodyPr>
            <a:normAutofit/>
          </a:bodyPr>
          <a:lstStyle/>
          <a:p>
            <a:r>
              <a:rPr lang="en-US" altLang="ko-KR" sz="700" dirty="0"/>
              <a:t>ADSTORE PT TEMPLATE</a:t>
            </a:r>
          </a:p>
          <a:p>
            <a:r>
              <a:rPr lang="en-US" altLang="ko-KR" sz="700" dirty="0"/>
              <a:t>DESIGNED BY J2YLHR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774640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17"/>
          <p:cNvSpPr>
            <a:spLocks noGrp="1"/>
          </p:cNvSpPr>
          <p:nvPr>
            <p:ph type="subTitle" idx="1"/>
          </p:nvPr>
        </p:nvSpPr>
        <p:spPr>
          <a:xfrm>
            <a:off x="4806399" y="2445951"/>
            <a:ext cx="2604596" cy="3657411"/>
          </a:xfrm>
        </p:spPr>
        <p:txBody>
          <a:bodyPr/>
          <a:lstStyle/>
          <a:p>
            <a:r>
              <a:rPr lang="ko-KR" altLang="en-US" dirty="0">
                <a:effectLst>
                  <a:outerShdw dist="139700" dir="2700000" algn="tl" rotWithShape="0">
                    <a:schemeClr val="tx1"/>
                  </a:outerShdw>
                </a:effectLst>
              </a:rPr>
              <a:t>기획 의도</a:t>
            </a:r>
            <a:endParaRPr lang="en-US" altLang="ko-KR" dirty="0">
              <a:effectLst>
                <a:outerShdw dist="139700" dir="2700000" algn="tl" rotWithShape="0">
                  <a:schemeClr val="tx1"/>
                </a:outerShdw>
              </a:effectLst>
            </a:endParaRPr>
          </a:p>
          <a:p>
            <a:r>
              <a:rPr lang="en-US" altLang="ko-KR" dirty="0">
                <a:effectLst>
                  <a:outerShdw dist="139700" dir="2700000" algn="tl" rotWithShape="0">
                    <a:schemeClr val="tx1"/>
                  </a:outerShdw>
                </a:effectLst>
              </a:rPr>
              <a:t>·</a:t>
            </a:r>
          </a:p>
          <a:p>
            <a:r>
              <a:rPr lang="ko-KR" altLang="en-US" dirty="0">
                <a:effectLst>
                  <a:outerShdw dist="139700" dir="2700000" algn="tl" rotWithShape="0">
                    <a:schemeClr val="tx1"/>
                  </a:outerShdw>
                </a:effectLst>
              </a:rPr>
              <a:t>활용 데이터</a:t>
            </a:r>
            <a:endParaRPr lang="en-US" altLang="ko-KR" dirty="0">
              <a:effectLst>
                <a:outerShdw dist="139700" dir="2700000" algn="tl" rotWithShape="0">
                  <a:schemeClr val="tx1"/>
                </a:outerShdw>
              </a:effectLst>
            </a:endParaRPr>
          </a:p>
          <a:p>
            <a:r>
              <a:rPr lang="en-US" altLang="ko-KR" dirty="0">
                <a:effectLst>
                  <a:outerShdw dist="139700" dir="2700000" algn="tl" rotWithShape="0">
                    <a:schemeClr val="tx1"/>
                  </a:outerShdw>
                </a:effectLst>
              </a:rPr>
              <a:t>·</a:t>
            </a:r>
          </a:p>
          <a:p>
            <a:r>
              <a:rPr lang="ko-KR" altLang="en-US" dirty="0">
                <a:effectLst>
                  <a:outerShdw dist="139700" dir="2700000" algn="tl" rotWithShape="0">
                    <a:schemeClr val="tx1"/>
                  </a:outerShdw>
                </a:effectLst>
              </a:rPr>
              <a:t>구현 기능</a:t>
            </a:r>
            <a:endParaRPr lang="en-US" altLang="ko-KR" dirty="0">
              <a:effectLst>
                <a:outerShdw dist="139700" dir="2700000" algn="tl" rotWithShape="0">
                  <a:schemeClr val="tx1"/>
                </a:outerShdw>
              </a:effectLst>
            </a:endParaRPr>
          </a:p>
          <a:p>
            <a:r>
              <a:rPr lang="en-US" altLang="ko-KR" dirty="0">
                <a:effectLst>
                  <a:outerShdw dist="139700" dir="2700000" algn="tl" rotWithShape="0">
                    <a:schemeClr val="tx1"/>
                  </a:outerShdw>
                </a:effectLst>
              </a:rPr>
              <a:t>·</a:t>
            </a:r>
          </a:p>
          <a:p>
            <a:r>
              <a:rPr lang="ko-KR" altLang="en-US" dirty="0">
                <a:effectLst>
                  <a:outerShdw dist="139700" dir="2700000" algn="tl" rotWithShape="0">
                    <a:schemeClr val="tx1"/>
                  </a:outerShdw>
                </a:effectLst>
              </a:rPr>
              <a:t>역할 분담</a:t>
            </a:r>
            <a:endParaRPr lang="en-US" altLang="ko-KR" dirty="0">
              <a:effectLst>
                <a:outerShdw dist="139700" dir="2700000" algn="tl" rotWithShape="0">
                  <a:schemeClr val="tx1"/>
                </a:outerShdw>
              </a:effectLst>
            </a:endParaRPr>
          </a:p>
          <a:p>
            <a:r>
              <a:rPr lang="en-US" altLang="ko-KR" dirty="0">
                <a:effectLst>
                  <a:outerShdw dist="139700" dir="2700000" algn="tl" rotWithShape="0">
                    <a:schemeClr val="tx1"/>
                  </a:outerShdw>
                </a:effectLst>
              </a:rPr>
              <a:t>·</a:t>
            </a:r>
          </a:p>
          <a:p>
            <a:r>
              <a:rPr lang="ko-KR" altLang="en-US" dirty="0">
                <a:effectLst>
                  <a:outerShdw dist="139700" dir="2700000" algn="tl" rotWithShape="0">
                    <a:schemeClr val="tx1"/>
                  </a:outerShdw>
                </a:effectLst>
              </a:rPr>
              <a:t>개발 일정</a:t>
            </a:r>
            <a:endParaRPr lang="en-US" altLang="ko-KR" dirty="0">
              <a:effectLst>
                <a:outerShdw dist="139700" dir="2700000" algn="tl" rotWithShape="0">
                  <a:schemeClr val="tx1"/>
                </a:outerShdw>
              </a:effectLst>
            </a:endParaRP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2"/>
          </p:nvPr>
        </p:nvSpPr>
        <p:spPr>
          <a:xfrm>
            <a:off x="4655957" y="1936381"/>
            <a:ext cx="2897368" cy="338555"/>
          </a:xfrm>
          <a:solidFill>
            <a:schemeClr val="tx1"/>
          </a:solidFill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TABLE OF CONTENTS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C073784A-7AE0-411A-B517-80BB85534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726" y="-284205"/>
            <a:ext cx="1942548" cy="1879978"/>
          </a:xfrm>
          <a:prstGeom prst="rect">
            <a:avLst/>
          </a:prstGeom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D31B554A-1731-456C-8C31-A87E8AD6C773}"/>
              </a:ext>
            </a:extLst>
          </p:cNvPr>
          <p:cNvSpPr/>
          <p:nvPr/>
        </p:nvSpPr>
        <p:spPr>
          <a:xfrm>
            <a:off x="4051300" y="4061296"/>
            <a:ext cx="193040" cy="1930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0114953-EFD1-4162-8F1E-3FE2AE17CA73}"/>
              </a:ext>
            </a:extLst>
          </p:cNvPr>
          <p:cNvSpPr/>
          <p:nvPr/>
        </p:nvSpPr>
        <p:spPr>
          <a:xfrm>
            <a:off x="7922254" y="4061296"/>
            <a:ext cx="193040" cy="1930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315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6">
            <a:extLst>
              <a:ext uri="{FF2B5EF4-FFF2-40B4-BE49-F238E27FC236}">
                <a16:creationId xmlns:a16="http://schemas.microsoft.com/office/drawing/2014/main" id="{A4B67C04-C07E-411B-9BBD-60F92FD126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rot="20700000">
            <a:off x="-92616" y="6368928"/>
            <a:ext cx="1357853" cy="148490"/>
          </a:xfrm>
        </p:spPr>
        <p:txBody>
          <a:bodyPr/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DESIGNED BY J2YLHR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050BEDC2-6A72-4853-8206-F9F7A6EF9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105" y="309257"/>
            <a:ext cx="10823420" cy="541314"/>
          </a:xfrm>
        </p:spPr>
        <p:txBody>
          <a:bodyPr/>
          <a:lstStyle/>
          <a:p>
            <a:r>
              <a:rPr lang="ko-KR" altLang="en-US" spc="0" dirty="0">
                <a:solidFill>
                  <a:sysClr val="windowText" lastClr="000000"/>
                </a:solidFill>
              </a:rPr>
              <a:t>기획 </a:t>
            </a:r>
            <a:r>
              <a:rPr lang="ko-KR" altLang="en-US" spc="0" dirty="0">
                <a:solidFill>
                  <a:schemeClr val="tx1"/>
                </a:solidFill>
              </a:rPr>
              <a:t>의</a:t>
            </a:r>
            <a:r>
              <a:rPr lang="ko-KR" altLang="en-US" spc="0" dirty="0">
                <a:solidFill>
                  <a:sysClr val="windowText" lastClr="000000"/>
                </a:solidFill>
              </a:rPr>
              <a:t>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B8DE86D-16EF-4DF4-8E47-4E71D259B96F}"/>
              </a:ext>
            </a:extLst>
          </p:cNvPr>
          <p:cNvSpPr/>
          <p:nvPr/>
        </p:nvSpPr>
        <p:spPr>
          <a:xfrm>
            <a:off x="118536" y="1026282"/>
            <a:ext cx="1098760" cy="1076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800974CA-8EDB-42A8-9587-B2C82897FA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08" b="17358"/>
          <a:stretch/>
        </p:blipFill>
        <p:spPr>
          <a:xfrm>
            <a:off x="6918899" y="2006367"/>
            <a:ext cx="5273101" cy="4851634"/>
          </a:xfrm>
          <a:prstGeom prst="rect">
            <a:avLst/>
          </a:prstGeom>
        </p:spPr>
      </p:pic>
      <p:sp>
        <p:nvSpPr>
          <p:cNvPr id="44" name="내용 개체 틀 16">
            <a:extLst>
              <a:ext uri="{FF2B5EF4-FFF2-40B4-BE49-F238E27FC236}">
                <a16:creationId xmlns:a16="http://schemas.microsoft.com/office/drawing/2014/main" id="{D6D8C905-2EEB-40E4-B317-D465ADCCF236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421950" y="2925112"/>
            <a:ext cx="4496949" cy="1507072"/>
          </a:xfrm>
        </p:spPr>
        <p:txBody>
          <a:bodyPr/>
          <a:lstStyle/>
          <a:p>
            <a:r>
              <a:rPr lang="ko-KR" altLang="en-US" sz="2800" dirty="0">
                <a:solidFill>
                  <a:sysClr val="windowText" lastClr="000000"/>
                </a:solidFill>
                <a:latin typeface="+mj-ea"/>
              </a:rPr>
              <a:t>사용자가 원하는 영화를 조회할 수 있는 검색 어플리케이션 </a:t>
            </a:r>
            <a:endParaRPr lang="en-US" altLang="ko-KR" sz="2800" dirty="0">
              <a:solidFill>
                <a:sysClr val="windowText" lastClr="000000"/>
              </a:solidFill>
              <a:latin typeface="+mj-ea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85A276B-C727-41CE-92EC-3C96B9FFD977}"/>
              </a:ext>
            </a:extLst>
          </p:cNvPr>
          <p:cNvCxnSpPr>
            <a:cxnSpLocks/>
          </p:cNvCxnSpPr>
          <p:nvPr/>
        </p:nvCxnSpPr>
        <p:spPr>
          <a:xfrm>
            <a:off x="1890361" y="1026282"/>
            <a:ext cx="97989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98D11E06-8E49-43E9-B5CA-1CEC70E69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99" y="48424"/>
            <a:ext cx="1270802" cy="122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592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6">
            <a:extLst>
              <a:ext uri="{FF2B5EF4-FFF2-40B4-BE49-F238E27FC236}">
                <a16:creationId xmlns:a16="http://schemas.microsoft.com/office/drawing/2014/main" id="{A4B67C04-C07E-411B-9BBD-60F92FD126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rot="20700000">
            <a:off x="-92616" y="6368928"/>
            <a:ext cx="1357853" cy="148490"/>
          </a:xfrm>
        </p:spPr>
        <p:txBody>
          <a:bodyPr/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DESIGNED BY J2YLHR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050BEDC2-6A72-4853-8206-F9F7A6EF9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105" y="309257"/>
            <a:ext cx="10823420" cy="541314"/>
          </a:xfrm>
        </p:spPr>
        <p:txBody>
          <a:bodyPr/>
          <a:lstStyle/>
          <a:p>
            <a:r>
              <a:rPr lang="ko-KR" altLang="en-US" spc="0" dirty="0">
                <a:solidFill>
                  <a:sysClr val="windowText" lastClr="000000"/>
                </a:solidFill>
              </a:rPr>
              <a:t>활용 데이터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B8DE86D-16EF-4DF4-8E47-4E71D259B96F}"/>
              </a:ext>
            </a:extLst>
          </p:cNvPr>
          <p:cNvSpPr/>
          <p:nvPr/>
        </p:nvSpPr>
        <p:spPr>
          <a:xfrm>
            <a:off x="118536" y="1026282"/>
            <a:ext cx="1098760" cy="1076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0F39BA2-6432-4068-8425-0149AF085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9" y="48424"/>
            <a:ext cx="1270802" cy="1229870"/>
          </a:xfrm>
          <a:prstGeom prst="rect">
            <a:avLst/>
          </a:prstGeom>
        </p:spPr>
      </p:pic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85A276B-C727-41CE-92EC-3C96B9FFD977}"/>
              </a:ext>
            </a:extLst>
          </p:cNvPr>
          <p:cNvCxnSpPr>
            <a:cxnSpLocks/>
          </p:cNvCxnSpPr>
          <p:nvPr/>
        </p:nvCxnSpPr>
        <p:spPr>
          <a:xfrm>
            <a:off x="1890361" y="1026282"/>
            <a:ext cx="97989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0E978C4-F895-42A8-BED5-90F435BE6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205" y="2333580"/>
            <a:ext cx="3978649" cy="109542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2933639-0EB9-4197-8A1D-735B9515F52B}"/>
              </a:ext>
            </a:extLst>
          </p:cNvPr>
          <p:cNvSpPr/>
          <p:nvPr/>
        </p:nvSpPr>
        <p:spPr>
          <a:xfrm>
            <a:off x="2924432" y="3744279"/>
            <a:ext cx="832021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검색 </a:t>
            </a:r>
            <a:r>
              <a:rPr lang="en-US" altLang="ko-KR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&gt; </a:t>
            </a: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영화</a:t>
            </a:r>
          </a:p>
          <a:p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네이버 영화 검색 결과를 출력해주는 </a:t>
            </a:r>
            <a:r>
              <a:rPr lang="en-US" altLang="ko-KR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REST API</a:t>
            </a: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입니다</a:t>
            </a:r>
            <a:r>
              <a:rPr lang="en-US" altLang="ko-KR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.</a:t>
            </a:r>
          </a:p>
          <a:p>
            <a:r>
              <a:rPr lang="en-US" altLang="ko-KR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https://openapi.naver.com/v1/search/movie.xml</a:t>
            </a: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3B247EF8-5DF9-42DA-BA4F-9D68FB331A92}"/>
              </a:ext>
            </a:extLst>
          </p:cNvPr>
          <p:cNvSpPr txBox="1">
            <a:spLocks/>
          </p:cNvSpPr>
          <p:nvPr/>
        </p:nvSpPr>
        <p:spPr>
          <a:xfrm>
            <a:off x="6938096" y="2631991"/>
            <a:ext cx="3267590" cy="7053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ctr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3600" kern="1200" spc="-9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F75A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dirty="0" err="1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  <a:ea typeface="+mn-ea"/>
                <a:cs typeface="+mn-cs"/>
              </a:rPr>
              <a:t>OpenAPI</a:t>
            </a:r>
            <a:endParaRPr lang="ko-KR" altLang="en-US" sz="5400" b="1" dirty="0">
              <a:ln>
                <a:solidFill>
                  <a:srgbClr val="333944">
                    <a:alpha val="0"/>
                  </a:srgbClr>
                </a:solidFill>
              </a:ln>
              <a:solidFill>
                <a:sysClr val="windowText" lastClr="000000"/>
              </a:solidFill>
              <a:latin typeface="+mj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8666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6">
            <a:extLst>
              <a:ext uri="{FF2B5EF4-FFF2-40B4-BE49-F238E27FC236}">
                <a16:creationId xmlns:a16="http://schemas.microsoft.com/office/drawing/2014/main" id="{A4B67C04-C07E-411B-9BBD-60F92FD126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rot="20700000">
            <a:off x="-92616" y="6368928"/>
            <a:ext cx="1357853" cy="148490"/>
          </a:xfrm>
        </p:spPr>
        <p:txBody>
          <a:bodyPr/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DESIGNED BY J2YLHR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050BEDC2-6A72-4853-8206-F9F7A6EF9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105" y="309257"/>
            <a:ext cx="10823420" cy="541314"/>
          </a:xfrm>
        </p:spPr>
        <p:txBody>
          <a:bodyPr/>
          <a:lstStyle/>
          <a:p>
            <a:r>
              <a:rPr lang="ko-KR" altLang="en-US" spc="0" dirty="0">
                <a:solidFill>
                  <a:sysClr val="windowText" lastClr="000000"/>
                </a:solidFill>
              </a:rPr>
              <a:t>구현 기능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B8DE86D-16EF-4DF4-8E47-4E71D259B96F}"/>
              </a:ext>
            </a:extLst>
          </p:cNvPr>
          <p:cNvSpPr/>
          <p:nvPr/>
        </p:nvSpPr>
        <p:spPr>
          <a:xfrm>
            <a:off x="118536" y="1026282"/>
            <a:ext cx="1098760" cy="1076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85A276B-C727-41CE-92EC-3C96B9FFD977}"/>
              </a:ext>
            </a:extLst>
          </p:cNvPr>
          <p:cNvCxnSpPr>
            <a:cxnSpLocks/>
          </p:cNvCxnSpPr>
          <p:nvPr/>
        </p:nvCxnSpPr>
        <p:spPr>
          <a:xfrm>
            <a:off x="1890361" y="1026282"/>
            <a:ext cx="97989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2933639-0EB9-4197-8A1D-735B9515F52B}"/>
              </a:ext>
            </a:extLst>
          </p:cNvPr>
          <p:cNvSpPr/>
          <p:nvPr/>
        </p:nvSpPr>
        <p:spPr>
          <a:xfrm>
            <a:off x="2924432" y="1925071"/>
            <a:ext cx="8320217" cy="3906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영화 정보 검색</a:t>
            </a:r>
            <a:endParaRPr lang="en-US" altLang="ko-KR" sz="2800" spc="-90" dirty="0">
              <a:ln>
                <a:solidFill>
                  <a:srgbClr val="333944">
                    <a:alpha val="0"/>
                  </a:srgbClr>
                </a:solidFill>
              </a:ln>
              <a:solidFill>
                <a:sysClr val="windowText" lastClr="000000"/>
              </a:solidFill>
              <a:latin typeface="+mj-ea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이미지 출력</a:t>
            </a:r>
            <a:endParaRPr lang="en-US" altLang="ko-KR" sz="2800" spc="-90" dirty="0">
              <a:ln>
                <a:solidFill>
                  <a:srgbClr val="333944">
                    <a:alpha val="0"/>
                  </a:srgbClr>
                </a:solidFill>
              </a:ln>
              <a:solidFill>
                <a:sysClr val="windowText" lastClr="000000"/>
              </a:solidFill>
              <a:latin typeface="+mj-ea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필터링 </a:t>
            </a:r>
            <a:r>
              <a:rPr lang="en-US" altLang="ko-KR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(</a:t>
            </a: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장르</a:t>
            </a:r>
            <a:r>
              <a:rPr lang="en-US" altLang="ko-KR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, </a:t>
            </a: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국가코드</a:t>
            </a:r>
            <a:r>
              <a:rPr lang="en-US" altLang="ko-KR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)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spc="-90" dirty="0" err="1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북마크</a:t>
            </a:r>
            <a:endParaRPr lang="en-US" altLang="ko-KR" sz="2800" spc="-90" dirty="0">
              <a:ln>
                <a:solidFill>
                  <a:srgbClr val="333944">
                    <a:alpha val="0"/>
                  </a:srgbClr>
                </a:solidFill>
              </a:ln>
              <a:solidFill>
                <a:sysClr val="windowText" lastClr="000000"/>
              </a:solidFill>
              <a:latin typeface="+mj-ea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이메일 전송</a:t>
            </a:r>
            <a:endParaRPr lang="en-US" altLang="ko-KR" sz="2800" spc="-90" dirty="0">
              <a:ln>
                <a:solidFill>
                  <a:srgbClr val="333944">
                    <a:alpha val="0"/>
                  </a:srgbClr>
                </a:solidFill>
              </a:ln>
              <a:solidFill>
                <a:sysClr val="windowText" lastClr="000000"/>
              </a:solidFill>
              <a:latin typeface="+mj-ea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spc="-90" dirty="0" err="1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텔레그램</a:t>
            </a: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 연동</a:t>
            </a:r>
            <a:endParaRPr lang="en-US" altLang="ko-KR" sz="2800" spc="-90" dirty="0">
              <a:ln>
                <a:solidFill>
                  <a:srgbClr val="333944">
                    <a:alpha val="0"/>
                  </a:srgbClr>
                </a:solidFill>
              </a:ln>
              <a:solidFill>
                <a:sysClr val="windowText" lastClr="000000"/>
              </a:solidFill>
              <a:latin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A4EE5D5-F4DE-4BAF-A0D8-5A53FA854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9" y="48424"/>
            <a:ext cx="1270802" cy="122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25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6">
            <a:extLst>
              <a:ext uri="{FF2B5EF4-FFF2-40B4-BE49-F238E27FC236}">
                <a16:creationId xmlns:a16="http://schemas.microsoft.com/office/drawing/2014/main" id="{A4B67C04-C07E-411B-9BBD-60F92FD126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rot="20700000">
            <a:off x="-92616" y="6368928"/>
            <a:ext cx="1357853" cy="148490"/>
          </a:xfrm>
        </p:spPr>
        <p:txBody>
          <a:bodyPr/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DESIGNED BY J2YLHR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050BEDC2-6A72-4853-8206-F9F7A6EF9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105" y="309257"/>
            <a:ext cx="10823420" cy="541314"/>
          </a:xfrm>
        </p:spPr>
        <p:txBody>
          <a:bodyPr/>
          <a:lstStyle/>
          <a:p>
            <a:r>
              <a:rPr lang="ko-KR" altLang="en-US" spc="0" dirty="0">
                <a:solidFill>
                  <a:sysClr val="windowText" lastClr="000000"/>
                </a:solidFill>
              </a:rPr>
              <a:t>역할 분담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B8DE86D-16EF-4DF4-8E47-4E71D259B96F}"/>
              </a:ext>
            </a:extLst>
          </p:cNvPr>
          <p:cNvSpPr/>
          <p:nvPr/>
        </p:nvSpPr>
        <p:spPr>
          <a:xfrm>
            <a:off x="118536" y="1026282"/>
            <a:ext cx="1098760" cy="1076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85A276B-C727-41CE-92EC-3C96B9FFD977}"/>
              </a:ext>
            </a:extLst>
          </p:cNvPr>
          <p:cNvCxnSpPr>
            <a:cxnSpLocks/>
          </p:cNvCxnSpPr>
          <p:nvPr/>
        </p:nvCxnSpPr>
        <p:spPr>
          <a:xfrm>
            <a:off x="1890361" y="1026282"/>
            <a:ext cx="97989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7D3A9E6-0060-4E19-A5AF-AEE5CE432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817318"/>
              </p:ext>
            </p:extLst>
          </p:nvPr>
        </p:nvGraphicFramePr>
        <p:xfrm>
          <a:off x="2725814" y="2751896"/>
          <a:ext cx="8128000" cy="26277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8086366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09052676"/>
                    </a:ext>
                  </a:extLst>
                </a:gridCol>
              </a:tblGrid>
              <a:tr h="5883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b="1" kern="1200" spc="-9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이혜리</a:t>
                      </a:r>
                      <a:endParaRPr lang="ko-KR" altLang="en-US" sz="3200" b="1" kern="1200" spc="-9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b="1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조윤영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00386"/>
                  </a:ext>
                </a:extLst>
              </a:tr>
              <a:tr h="20394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영화 정보 검색</a:t>
                      </a:r>
                      <a:endParaRPr lang="en-US" altLang="ko-KR" sz="2800" kern="1200" spc="-9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이미지 출력</a:t>
                      </a:r>
                      <a:endParaRPr lang="en-US" altLang="ko-KR" sz="2800" kern="1200" spc="-9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2800" kern="1200" spc="-9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북마크</a:t>
                      </a:r>
                      <a:endParaRPr lang="en-US" altLang="ko-KR" sz="2800" kern="1200" spc="-9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GUI </a:t>
                      </a:r>
                      <a:r>
                        <a:rPr lang="ko-KR" altLang="en-US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구현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필터링 </a:t>
                      </a:r>
                      <a:r>
                        <a:rPr lang="en-US" altLang="ko-KR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장르</a:t>
                      </a:r>
                      <a:r>
                        <a:rPr lang="en-US" altLang="ko-KR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국가코드</a:t>
                      </a:r>
                      <a:r>
                        <a:rPr lang="en-US" altLang="ko-KR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이메일 전송</a:t>
                      </a:r>
                      <a:endParaRPr lang="en-US" altLang="ko-KR" sz="2800" kern="1200" spc="-9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C/C++ </a:t>
                      </a:r>
                      <a:r>
                        <a:rPr lang="ko-KR" altLang="en-US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연동</a:t>
                      </a:r>
                      <a:endParaRPr lang="en-US" altLang="ko-KR" sz="2800" kern="1200" spc="-9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2800" kern="1200" spc="-9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텔레그램</a:t>
                      </a:r>
                      <a:r>
                        <a:rPr lang="ko-KR" altLang="en-US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 연동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44066683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8D771848-3097-4736-B82A-3668EBAEA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9" y="48424"/>
            <a:ext cx="1270802" cy="122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565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6">
            <a:extLst>
              <a:ext uri="{FF2B5EF4-FFF2-40B4-BE49-F238E27FC236}">
                <a16:creationId xmlns:a16="http://schemas.microsoft.com/office/drawing/2014/main" id="{A4B67C04-C07E-411B-9BBD-60F92FD126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rot="20700000">
            <a:off x="-92616" y="6368928"/>
            <a:ext cx="1357853" cy="148490"/>
          </a:xfrm>
        </p:spPr>
        <p:txBody>
          <a:bodyPr/>
          <a:lstStyle/>
          <a:p>
            <a:r>
              <a:rPr lang="en-US" altLang="ko-KR" sz="700" dirty="0">
                <a:solidFill>
                  <a:sysClr val="windowText" lastClr="000000"/>
                </a:solidFill>
              </a:rPr>
              <a:t>DESIGNED BY J2YLHR</a:t>
            </a:r>
            <a:endParaRPr lang="ko-KR" alt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050BEDC2-6A72-4853-8206-F9F7A6EF9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105" y="309257"/>
            <a:ext cx="10823420" cy="541314"/>
          </a:xfrm>
        </p:spPr>
        <p:txBody>
          <a:bodyPr/>
          <a:lstStyle/>
          <a:p>
            <a:r>
              <a:rPr lang="ko-KR" altLang="en-US" sz="3200" spc="0" dirty="0">
                <a:solidFill>
                  <a:sysClr val="windowText" lastClr="000000"/>
                </a:solidFill>
              </a:rPr>
              <a:t>개발 일정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B8DE86D-16EF-4DF4-8E47-4E71D259B96F}"/>
              </a:ext>
            </a:extLst>
          </p:cNvPr>
          <p:cNvSpPr/>
          <p:nvPr/>
        </p:nvSpPr>
        <p:spPr>
          <a:xfrm>
            <a:off x="118536" y="1026282"/>
            <a:ext cx="1098760" cy="1076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85A276B-C727-41CE-92EC-3C96B9FFD977}"/>
              </a:ext>
            </a:extLst>
          </p:cNvPr>
          <p:cNvCxnSpPr>
            <a:cxnSpLocks/>
          </p:cNvCxnSpPr>
          <p:nvPr/>
        </p:nvCxnSpPr>
        <p:spPr>
          <a:xfrm>
            <a:off x="1890361" y="1026282"/>
            <a:ext cx="97989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82B4794-3287-4F0C-A0D4-7934F03BB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057717"/>
              </p:ext>
            </p:extLst>
          </p:nvPr>
        </p:nvGraphicFramePr>
        <p:xfrm>
          <a:off x="2390629" y="1172588"/>
          <a:ext cx="8798371" cy="556467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10842">
                  <a:extLst>
                    <a:ext uri="{9D8B030D-6E8A-4147-A177-3AD203B41FA5}">
                      <a16:colId xmlns:a16="http://schemas.microsoft.com/office/drawing/2014/main" val="313011625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67274282"/>
                    </a:ext>
                  </a:extLst>
                </a:gridCol>
                <a:gridCol w="3517033">
                  <a:extLst>
                    <a:ext uri="{9D8B030D-6E8A-4147-A177-3AD203B41FA5}">
                      <a16:colId xmlns:a16="http://schemas.microsoft.com/office/drawing/2014/main" val="4240577183"/>
                    </a:ext>
                  </a:extLst>
                </a:gridCol>
                <a:gridCol w="1427296">
                  <a:extLst>
                    <a:ext uri="{9D8B030D-6E8A-4147-A177-3AD203B41FA5}">
                      <a16:colId xmlns:a16="http://schemas.microsoft.com/office/drawing/2014/main" val="3110937553"/>
                    </a:ext>
                  </a:extLst>
                </a:gridCol>
              </a:tblGrid>
              <a:tr h="382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계획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세부 계획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시행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836580"/>
                  </a:ext>
                </a:extLst>
              </a:tr>
              <a:tr h="670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주 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(5.4~5.10)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파이썬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모듈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OpenAPI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조사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응용 앱 개발 예시 조사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Xml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모듈 조사 완료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국가공공데이터 포털 활용사례조사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783592"/>
                  </a:ext>
                </a:extLst>
              </a:tr>
              <a:tr h="6598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주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(5.11~5.17)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기획발표 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5/17,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역할 분담 등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Youtube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기획 발표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699754"/>
                  </a:ext>
                </a:extLst>
              </a:tr>
              <a:tr h="6598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주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(5.18~5.24)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OpenAPI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연동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구현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네이버 </a:t>
                      </a:r>
                      <a:r>
                        <a:rPr lang="en-US" altLang="ko-KR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OpenAPI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활용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082127"/>
                  </a:ext>
                </a:extLst>
              </a:tr>
              <a:tr h="9078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주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(5.25~5.31)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다양한 검색 기능 구현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영화 검색 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링크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썸네일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제작년도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감독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출연 배우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유저들 평점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정보 제공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필터링 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장르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국가코드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을 통한 정보 제공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9507104"/>
                  </a:ext>
                </a:extLst>
              </a:tr>
              <a:tr h="6598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주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(6.1~6.7)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중간 시연 발표 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5/31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Youtube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활용 중간 시연 발표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333453"/>
                  </a:ext>
                </a:extLst>
              </a:tr>
              <a:tr h="9646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주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(6.8~6.14)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tkinter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GUI,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사진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구현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이메일 전송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북마크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기능 구현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텔레그램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연동 구현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사진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이메일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북마크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텔레그램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 연동 등 추가 기능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5219568"/>
                  </a:ext>
                </a:extLst>
              </a:tr>
              <a:tr h="6598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주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(6.15~6.19)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C/C++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연동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베포파일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 작성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최종구현 발표 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6/19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C/C++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연동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distutils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모듈 활용 배포파일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Youtube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활용 최종 시연 발표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3539043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id="{E61E2DA3-9935-4BE9-BDD1-E55E9DCB6407}"/>
              </a:ext>
            </a:extLst>
          </p:cNvPr>
          <p:cNvSpPr/>
          <p:nvPr/>
        </p:nvSpPr>
        <p:spPr>
          <a:xfrm>
            <a:off x="10412962" y="1795208"/>
            <a:ext cx="205274" cy="20527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458A083-4A7B-4766-9BF7-BDFAB3053E5B}"/>
              </a:ext>
            </a:extLst>
          </p:cNvPr>
          <p:cNvSpPr/>
          <p:nvPr/>
        </p:nvSpPr>
        <p:spPr>
          <a:xfrm>
            <a:off x="10412962" y="2464482"/>
            <a:ext cx="205274" cy="20527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6748EE9-6A21-4987-89F5-6D8666E66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99" y="48424"/>
            <a:ext cx="1270802" cy="122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99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Built Titling Sb"/>
        <a:ea typeface="KoPub돋움체 Bold"/>
        <a:cs typeface=""/>
      </a:majorFont>
      <a:minorFont>
        <a:latin typeface="Built Titling Rg"/>
        <a:ea typeface="KoPub돋움체 Medium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4708</TotalTime>
  <Words>304</Words>
  <Application>Microsoft Office PowerPoint</Application>
  <PresentationFormat>와이드스크린</PresentationFormat>
  <Paragraphs>87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Built Titling Sb</vt:lpstr>
      <vt:lpstr>KoPub돋움체 Medium</vt:lpstr>
      <vt:lpstr>Arial</vt:lpstr>
      <vt:lpstr>Built Titling Rg</vt:lpstr>
      <vt:lpstr>맑은 고딕</vt:lpstr>
      <vt:lpstr>KoPub돋움체 Bold</vt:lpstr>
      <vt:lpstr>Office 테마</vt:lpstr>
      <vt:lpstr>PowerPoint 프레젠테이션</vt:lpstr>
      <vt:lpstr>PowerPoint 프레젠테이션</vt:lpstr>
      <vt:lpstr>기획 의도</vt:lpstr>
      <vt:lpstr>활용 데이터</vt:lpstr>
      <vt:lpstr>구현 기능</vt:lpstr>
      <vt:lpstr>역할 분담</vt:lpstr>
      <vt:lpstr>개발 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Retro Tilting</dc:title>
  <dc:creator>Adstorepost.com</dc:creator>
  <cp:lastModifiedBy>조윤영</cp:lastModifiedBy>
  <cp:revision>657</cp:revision>
  <dcterms:created xsi:type="dcterms:W3CDTF">2016-11-18T22:13:00Z</dcterms:created>
  <dcterms:modified xsi:type="dcterms:W3CDTF">2018-05-16T07:19:30Z</dcterms:modified>
</cp:coreProperties>
</file>