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275" r:id="rId2"/>
    <p:sldId id="272" r:id="rId3"/>
    <p:sldId id="278" r:id="rId4"/>
    <p:sldId id="279" r:id="rId5"/>
    <p:sldId id="280" r:id="rId6"/>
    <p:sldId id="281" r:id="rId7"/>
    <p:sldId id="282" r:id="rId8"/>
    <p:sldId id="284" r:id="rId9"/>
    <p:sldId id="285" r:id="rId10"/>
  </p:sldIdLst>
  <p:sldSz cx="12192000" cy="6858000"/>
  <p:notesSz cx="6858000" cy="9144000"/>
  <p:embeddedFontLst>
    <p:embeddedFont>
      <p:font typeface="KoPub돋움체 Bold" panose="02020603020101020101" pitchFamily="18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Built Titling Sb" panose="020B0706030202080204" pitchFamily="34" charset="0"/>
      <p:bold r:id="rId17"/>
      <p:boldItalic r:id="rId18"/>
    </p:embeddedFont>
    <p:embeddedFont>
      <p:font typeface="KoPub돋움체 Medium" panose="02020603020101020101" pitchFamily="18" charset="-127"/>
      <p:regular r:id="rId19"/>
    </p:embeddedFont>
    <p:embeddedFont>
      <p:font typeface="Built Titling Rg" panose="020B020603020208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F3A"/>
    <a:srgbClr val="F0F0F0"/>
    <a:srgbClr val="FFB7B7"/>
    <a:srgbClr val="5F75AC"/>
    <a:srgbClr val="6699FF"/>
    <a:srgbClr val="FF9999"/>
    <a:srgbClr val="E6E6E6"/>
    <a:srgbClr val="FCD6E9"/>
    <a:srgbClr val="FFAFAF"/>
    <a:srgbClr val="FBE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9" autoAdjust="0"/>
    <p:restoredTop sz="95262" autoAdjust="0"/>
  </p:normalViewPr>
  <p:slideViewPr>
    <p:cSldViewPr snapToGrid="0">
      <p:cViewPr>
        <p:scale>
          <a:sx n="75" d="100"/>
          <a:sy n="75" d="100"/>
        </p:scale>
        <p:origin x="11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26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5/30/2018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5/30/2018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4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35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9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2906" y="5695520"/>
            <a:ext cx="2086186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DESIGEND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38176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43197" y="423106"/>
            <a:ext cx="5245356" cy="1406466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0" y="4551841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 userDrawn="1"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467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2906" y="5695520"/>
            <a:ext cx="2086186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DESIGEND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4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ko-KR" altLang="en-US" dirty="0"/>
              <a:t>스크립트언어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393329"/>
            <a:ext cx="3527425" cy="110799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7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기획발표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84919" y="3588485"/>
            <a:ext cx="3374978" cy="492443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32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2016182042 </a:t>
            </a:r>
            <a:r>
              <a:rPr lang="ko-KR" altLang="en-US" dirty="0"/>
              <a:t>조윤영</a:t>
            </a:r>
            <a:endParaRPr lang="en-US" altLang="ko-KR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43197" y="423106"/>
            <a:ext cx="5245356" cy="1406466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0" y="4551841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 userDrawn="1"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2">
            <a:extLst>
              <a:ext uri="{FF2B5EF4-FFF2-40B4-BE49-F238E27FC236}">
                <a16:creationId xmlns:a16="http://schemas.microsoft.com/office/drawing/2014/main" id="{DE27F297-B2EE-45EF-A203-FFAFC78879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4761775" y="4056452"/>
            <a:ext cx="3374978" cy="492443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32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2016182032 </a:t>
            </a:r>
            <a:r>
              <a:rPr lang="ko-KR" altLang="en-US" dirty="0" err="1"/>
              <a:t>이혜리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3913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FF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20393" y="0"/>
            <a:ext cx="12212392" cy="6858000"/>
            <a:chOff x="-20393" y="0"/>
            <a:chExt cx="12212392" cy="6858000"/>
          </a:xfrm>
          <a:solidFill>
            <a:srgbClr val="5F75AC"/>
          </a:solidFill>
        </p:grpSpPr>
        <p:grpSp>
          <p:nvGrpSpPr>
            <p:cNvPr id="15" name="그룹 14"/>
            <p:cNvGrpSpPr/>
            <p:nvPr userDrawn="1"/>
          </p:nvGrpSpPr>
          <p:grpSpPr>
            <a:xfrm>
              <a:off x="-20393" y="0"/>
              <a:ext cx="12212392" cy="6858000"/>
              <a:chOff x="1041130" y="0"/>
              <a:chExt cx="10092886" cy="6858000"/>
            </a:xfrm>
            <a:grpFill/>
          </p:grpSpPr>
          <p:sp>
            <p:nvSpPr>
              <p:cNvPr id="16" name="직사각형 15"/>
              <p:cNvSpPr/>
              <p:nvPr/>
            </p:nvSpPr>
            <p:spPr>
              <a:xfrm>
                <a:off x="7784272" y="0"/>
                <a:ext cx="3349744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041130" y="0"/>
                <a:ext cx="3286125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타원 18"/>
            <p:cNvSpPr/>
            <p:nvPr userDrawn="1"/>
          </p:nvSpPr>
          <p:spPr>
            <a:xfrm>
              <a:off x="7878641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3609094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6562" y="5672732"/>
            <a:ext cx="2294805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F75AC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DESIGNED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>
            <a:outerShdw dist="50800" dir="2700000" sx="101000" sy="101000" algn="tl" rotWithShape="0">
              <a:srgbClr val="5F75AC"/>
            </a:outerShdw>
          </a:effectLst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rgbClr val="5F75AC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09601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05650" y="466725"/>
            <a:ext cx="5103715" cy="1367535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-277145" y="4519613"/>
            <a:ext cx="4857345" cy="1301521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 userDrawn="1"/>
        </p:nvSpPr>
        <p:spPr>
          <a:xfrm>
            <a:off x="6049195" y="1048776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057161" y="4845879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1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 userDrawn="1"/>
        </p:nvGrpSpPr>
        <p:grpSpPr>
          <a:xfrm>
            <a:off x="4014315" y="1637768"/>
            <a:ext cx="4170834" cy="4770652"/>
            <a:chOff x="158755" y="585800"/>
            <a:chExt cx="11899875" cy="5772489"/>
          </a:xfrm>
        </p:grpSpPr>
        <p:sp>
          <p:nvSpPr>
            <p:cNvPr id="13" name="배지 12"/>
            <p:cNvSpPr/>
            <p:nvPr userDrawn="1"/>
          </p:nvSpPr>
          <p:spPr>
            <a:xfrm flipH="1">
              <a:off x="545130" y="770503"/>
              <a:ext cx="11083635" cy="5412602"/>
            </a:xfrm>
            <a:prstGeom prst="plaque">
              <a:avLst>
                <a:gd name="adj" fmla="val 0"/>
              </a:avLst>
            </a:prstGeom>
            <a:solidFill>
              <a:srgbClr val="FFB7B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 flipH="1">
              <a:off x="158755" y="585800"/>
              <a:ext cx="11899875" cy="5772489"/>
            </a:xfrm>
            <a:prstGeom prst="rect">
              <a:avLst/>
            </a:prstGeom>
            <a:noFill/>
            <a:ln w="12700">
              <a:solidFill>
                <a:srgbClr val="FFB7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6399" y="2702431"/>
            <a:ext cx="2604596" cy="3144451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 marL="0" marR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900" i="0" dirty="0">
                <a:solidFill>
                  <a:schemeClr val="bg1"/>
                </a:solidFill>
                <a:effectLst>
                  <a:outerShdw dist="139700" dir="2700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DESIGN</a:t>
            </a:r>
            <a:br>
              <a:rPr lang="en-US" altLang="ko-KR" dirty="0"/>
            </a:br>
            <a:endParaRPr lang="en-US" altLang="ko-KR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CONCEPT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ARTWORKS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GALLERY</a:t>
            </a:r>
            <a:br>
              <a:rPr lang="en-US" dirty="0"/>
            </a:br>
            <a:endParaRPr lang="en-US" altLang="ko-KR" dirty="0"/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CONTACT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7362" y="6501926"/>
            <a:ext cx="3884744" cy="217911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B7B7"/>
                </a:solidFill>
                <a:latin typeface="Built Titling Sb" panose="020B0706030202080204" pitchFamily="34" charset="0"/>
                <a:ea typeface="+mj-ea"/>
                <a:cs typeface="+mn-cs"/>
              </a:defRPr>
            </a:lvl1pPr>
          </a:lstStyle>
          <a:p>
            <a:r>
              <a:rPr lang="en-US" altLang="ko-KR"/>
              <a:t>DESIGNED BY L@RGO ADSTORE</a:t>
            </a:r>
            <a:endParaRPr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4693785" y="1977896"/>
            <a:ext cx="2821712" cy="307777"/>
          </a:xfrm>
          <a:solidFill>
            <a:srgbClr val="5F75AC"/>
          </a:solidFill>
          <a:effectLst/>
        </p:spPr>
        <p:txBody>
          <a:bodyPr vert="horz" wrap="square" lIns="144000" tIns="0" rIns="144000" bIns="0" rtlCol="0" anchor="ctr">
            <a:spAutoFit/>
          </a:bodyPr>
          <a:lstStyle>
            <a:lvl1pPr algn="dist">
              <a:defRPr lang="ko-KR" altLang="en-US" sz="2000" i="0" baseline="0" dirty="0">
                <a:solidFill>
                  <a:schemeClr val="bg1"/>
                </a:solidFill>
                <a:effectLst/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43" name="타원 42"/>
          <p:cNvSpPr/>
          <p:nvPr userDrawn="1"/>
        </p:nvSpPr>
        <p:spPr>
          <a:xfrm>
            <a:off x="4059387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>
            <a:off x="7921834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5306849" y="134797"/>
            <a:ext cx="1475270" cy="486512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5363078" y="469215"/>
            <a:ext cx="1548864" cy="738664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6076683" y="302469"/>
            <a:ext cx="548231" cy="146210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5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5457730" y="1087862"/>
            <a:ext cx="1481924" cy="369332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24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729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 flipH="1">
            <a:off x="1379538" y="0"/>
            <a:ext cx="108124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8105" y="309257"/>
            <a:ext cx="10823420" cy="541314"/>
          </a:xfr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3600" spc="-90" baseline="0" dirty="0">
                <a:solidFill>
                  <a:srgbClr val="5F75AC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8103" y="872611"/>
            <a:ext cx="10823422" cy="30357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 rot="20700000">
            <a:off x="-92616" y="6368928"/>
            <a:ext cx="1357853" cy="148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lIns="252000" rIns="108000" anchor="ctr">
            <a:noAutofit/>
          </a:bodyPr>
          <a:lstStyle>
            <a:lvl1pPr marL="0" indent="0" algn="dist">
              <a:lnSpc>
                <a:spcPct val="100000"/>
              </a:lnSpc>
              <a:buFont typeface="Arial" panose="020B0604020202020204" pitchFamily="34" charset="0"/>
              <a:buNone/>
              <a:defRPr sz="750" b="0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F75AC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736020" y="1404830"/>
            <a:ext cx="10122606" cy="5350904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18776" y="121135"/>
            <a:ext cx="1314187" cy="486512"/>
          </a:xfrm>
          <a:noFill/>
          <a:effectLst/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73555" y="472111"/>
            <a:ext cx="1379745" cy="615553"/>
          </a:xfrm>
          <a:effectLst/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0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596387" y="358257"/>
            <a:ext cx="488370" cy="146210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00" i="1" spc="0" baseline="0">
                <a:solidFill>
                  <a:srgbClr val="FFB7B7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156971" y="961713"/>
            <a:ext cx="1320114" cy="276999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18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grpSp>
        <p:nvGrpSpPr>
          <p:cNvPr id="110" name="그룹 109"/>
          <p:cNvGrpSpPr/>
          <p:nvPr userDrawn="1"/>
        </p:nvGrpSpPr>
        <p:grpSpPr>
          <a:xfrm rot="20700000">
            <a:off x="98110" y="6209374"/>
            <a:ext cx="1166045" cy="454043"/>
            <a:chOff x="71919" y="6016492"/>
            <a:chExt cx="1166045" cy="454043"/>
          </a:xfrm>
        </p:grpSpPr>
        <p:sp>
          <p:nvSpPr>
            <p:cNvPr id="4" name="사각형: 둥근 모서리 3"/>
            <p:cNvSpPr/>
            <p:nvPr userDrawn="1"/>
          </p:nvSpPr>
          <p:spPr>
            <a:xfrm rot="16200000" flipH="1">
              <a:off x="225599" y="6315003"/>
              <a:ext cx="14802" cy="2221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8" name="사각형: 둥근 모서리 17"/>
            <p:cNvSpPr/>
            <p:nvPr userDrawn="1"/>
          </p:nvSpPr>
          <p:spPr>
            <a:xfrm rot="16200000" flipH="1">
              <a:off x="246899" y="6424208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9" name="사각형: 둥근 모서리 18"/>
            <p:cNvSpPr/>
            <p:nvPr userDrawn="1"/>
          </p:nvSpPr>
          <p:spPr>
            <a:xfrm rot="16200000" flipH="1">
              <a:off x="345304" y="6350434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/>
            <p:cNvSpPr/>
            <p:nvPr userDrawn="1"/>
          </p:nvSpPr>
          <p:spPr>
            <a:xfrm rot="16200000" flipH="1">
              <a:off x="575029" y="6258508"/>
              <a:ext cx="14802" cy="256375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/>
            <p:cNvSpPr/>
            <p:nvPr userDrawn="1"/>
          </p:nvSpPr>
          <p:spPr>
            <a:xfrm rot="16200000" flipH="1">
              <a:off x="504733" y="6384841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/>
            <p:cNvSpPr/>
            <p:nvPr userDrawn="1"/>
          </p:nvSpPr>
          <p:spPr>
            <a:xfrm rot="16200000" flipH="1">
              <a:off x="103444" y="6302696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/>
            <p:cNvSpPr/>
            <p:nvPr userDrawn="1"/>
          </p:nvSpPr>
          <p:spPr>
            <a:xfrm rot="5400000" flipH="1">
              <a:off x="1062118" y="5925344"/>
              <a:ext cx="14802" cy="26876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32" name="사각형: 둥근 모서리 31"/>
            <p:cNvSpPr/>
            <p:nvPr userDrawn="1"/>
          </p:nvSpPr>
          <p:spPr>
            <a:xfrm rot="5400000" flipH="1">
              <a:off x="917272" y="60509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/>
            <p:cNvSpPr/>
            <p:nvPr userDrawn="1"/>
          </p:nvSpPr>
          <p:spPr>
            <a:xfrm rot="5400000" flipH="1">
              <a:off x="409376" y="5987210"/>
              <a:ext cx="14802" cy="211880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사각형: 둥근 모서리 33"/>
            <p:cNvSpPr/>
            <p:nvPr userDrawn="1"/>
          </p:nvSpPr>
          <p:spPr>
            <a:xfrm rot="5400000" flipH="1">
              <a:off x="1183463" y="5976792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사각형: 둥근 모서리 34"/>
            <p:cNvSpPr/>
            <p:nvPr userDrawn="1"/>
          </p:nvSpPr>
          <p:spPr>
            <a:xfrm rot="5400000" flipH="1">
              <a:off x="1132123" y="60501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사각형: 둥근 모서리 35"/>
            <p:cNvSpPr/>
            <p:nvPr userDrawn="1"/>
          </p:nvSpPr>
          <p:spPr>
            <a:xfrm rot="5400000" flipH="1">
              <a:off x="494425" y="6008977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37"/>
            <p:cNvSpPr/>
            <p:nvPr userDrawn="1"/>
          </p:nvSpPr>
          <p:spPr>
            <a:xfrm rot="5400000" flipH="1">
              <a:off x="206520" y="6046050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텍스트 개체 틀 10"/>
          <p:cNvSpPr>
            <a:spLocks noGrp="1"/>
          </p:cNvSpPr>
          <p:nvPr userDrawn="1">
            <p:ph type="body" sz="quarter" idx="11" hasCustomPrompt="1"/>
          </p:nvPr>
        </p:nvSpPr>
        <p:spPr>
          <a:xfrm rot="20700000">
            <a:off x="183294" y="1410374"/>
            <a:ext cx="1017576" cy="238046"/>
          </a:xfrm>
          <a:prstGeom prst="roundRect">
            <a:avLst>
              <a:gd name="adj" fmla="val 0"/>
            </a:avLst>
          </a:prstGeom>
          <a:noFill/>
        </p:spPr>
        <p:txBody>
          <a:bodyPr lIns="0" rIns="0" anchor="ctr">
            <a:noAutofit/>
          </a:bodyPr>
          <a:lstStyle>
            <a:lvl1pPr marL="0" indent="0" algn="dist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100" b="0" i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164639" y="1255009"/>
            <a:ext cx="1049269" cy="596858"/>
            <a:chOff x="276434" y="1080685"/>
            <a:chExt cx="1049269" cy="596858"/>
          </a:xfrm>
        </p:grpSpPr>
        <p:sp>
          <p:nvSpPr>
            <p:cNvPr id="67" name="사각형: 둥근 모서리 66"/>
            <p:cNvSpPr/>
            <p:nvPr userDrawn="1"/>
          </p:nvSpPr>
          <p:spPr>
            <a:xfrm rot="20700000">
              <a:off x="416843" y="1225400"/>
              <a:ext cx="502212" cy="176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69" name="사각형: 둥근 모서리 68"/>
            <p:cNvSpPr/>
            <p:nvPr userDrawn="1"/>
          </p:nvSpPr>
          <p:spPr>
            <a:xfrm rot="20700000">
              <a:off x="276434" y="1284833"/>
              <a:ext cx="67864" cy="17626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0" name="사각형: 둥근 모서리 69"/>
            <p:cNvSpPr/>
            <p:nvPr userDrawn="1"/>
          </p:nvSpPr>
          <p:spPr>
            <a:xfrm rot="20700000">
              <a:off x="403711" y="1592197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vert="horz" lIns="72000" tIns="45720" rIns="72000" bIns="45720" rtlCol="0" anchor="ctr"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2" name="사각형: 둥근 모서리 71"/>
            <p:cNvSpPr/>
            <p:nvPr userDrawn="1"/>
          </p:nvSpPr>
          <p:spPr>
            <a:xfrm rot="20700000">
              <a:off x="337813" y="1572579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3" name="사각형: 둥근 모서리 72"/>
            <p:cNvSpPr/>
            <p:nvPr userDrawn="1"/>
          </p:nvSpPr>
          <p:spPr>
            <a:xfrm rot="20700000">
              <a:off x="354912" y="1658152"/>
              <a:ext cx="42138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4" name="사각형: 둥근 모서리 73"/>
            <p:cNvSpPr/>
            <p:nvPr userDrawn="1"/>
          </p:nvSpPr>
          <p:spPr>
            <a:xfrm rot="20700000">
              <a:off x="354953" y="1245813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5" name="사각형: 둥근 모서리 74"/>
            <p:cNvSpPr/>
            <p:nvPr userDrawn="1"/>
          </p:nvSpPr>
          <p:spPr>
            <a:xfrm rot="20700000">
              <a:off x="1090839" y="1080685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6" name="사각형: 둥근 모서리 75"/>
            <p:cNvSpPr/>
            <p:nvPr userDrawn="1"/>
          </p:nvSpPr>
          <p:spPr>
            <a:xfrm rot="20700000">
              <a:off x="1235377" y="1368751"/>
              <a:ext cx="90326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</p:grpSp>
      <p:sp>
        <p:nvSpPr>
          <p:cNvPr id="117" name="텍스트 개체 틀 11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76058" y="3273965"/>
            <a:ext cx="938282" cy="312752"/>
          </a:xfrm>
        </p:spPr>
        <p:txBody>
          <a:bodyPr anchor="ctr">
            <a:noAutofit/>
          </a:bodyPr>
          <a:lstStyle>
            <a:lvl1pPr algn="dist">
              <a:lnSpc>
                <a:spcPct val="100000"/>
              </a:lnSpc>
              <a:defRPr sz="1600">
                <a:latin typeface="+mn-lt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503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271" userDrawn="1">
          <p15:clr>
            <a:srgbClr val="FBAE40"/>
          </p15:clr>
        </p15:guide>
        <p15:guide id="3" pos="86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3933" y="218110"/>
            <a:ext cx="10753969" cy="577893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2400" spc="-90" baseline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3933" y="796002"/>
            <a:ext cx="10753971" cy="29583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1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9845" y="5900735"/>
            <a:ext cx="853320" cy="255136"/>
          </a:xfrm>
        </p:spPr>
        <p:txBody>
          <a:bodyPr/>
          <a:lstStyle>
            <a:lvl1pPr marL="0" indent="0" algn="dist">
              <a:buNone/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9844" y="1137463"/>
            <a:ext cx="853320" cy="599297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600" b="0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  <a:p>
            <a:pPr lvl="0"/>
            <a:r>
              <a:rPr lang="en-US" altLang="ko-KR" dirty="0"/>
              <a:t>TEXT </a:t>
            </a:r>
          </a:p>
          <a:p>
            <a:pPr lvl="0"/>
            <a:r>
              <a:rPr lang="en-US" altLang="ko-KR" dirty="0"/>
              <a:t>PLACEHOLDER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97110" y="1137463"/>
            <a:ext cx="10753969" cy="5618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53534" y="1795371"/>
            <a:ext cx="259631" cy="48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950764" y="6342027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59844" y="6643749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26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pos="7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7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l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80" r:id="rId3"/>
    <p:sldLayoutId id="2147483663" r:id="rId4"/>
    <p:sldLayoutId id="2147483679" r:id="rId5"/>
    <p:sldLayoutId id="2147483665" r:id="rId6"/>
  </p:sldLayoutIdLst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4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5">
            <a:extLst>
              <a:ext uri="{FF2B5EF4-FFF2-40B4-BE49-F238E27FC236}">
                <a16:creationId xmlns:a16="http://schemas.microsoft.com/office/drawing/2014/main" id="{E4CB0C68-04BA-4992-84CD-41DFDDC3C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19109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4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ko-KR" altLang="en-US" sz="3200" dirty="0"/>
              <a:t>스크립트언어</a:t>
            </a:r>
          </a:p>
        </p:txBody>
      </p:sp>
      <p:sp>
        <p:nvSpPr>
          <p:cNvPr id="42" name="텍스트 개체 틀 3">
            <a:extLst>
              <a:ext uri="{FF2B5EF4-FFF2-40B4-BE49-F238E27FC236}">
                <a16:creationId xmlns:a16="http://schemas.microsoft.com/office/drawing/2014/main" id="{0B4BF419-6BE4-4955-B179-211383C78F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226149"/>
            <a:ext cx="3527425" cy="110799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7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기획발표</a:t>
            </a:r>
          </a:p>
        </p:txBody>
      </p:sp>
      <p:sp>
        <p:nvSpPr>
          <p:cNvPr id="43" name="텍스트 개체 틀 12">
            <a:extLst>
              <a:ext uri="{FF2B5EF4-FFF2-40B4-BE49-F238E27FC236}">
                <a16:creationId xmlns:a16="http://schemas.microsoft.com/office/drawing/2014/main" id="{89F82379-78E7-40F3-9F69-BD6CF67F3CA2}"/>
              </a:ext>
            </a:extLst>
          </p:cNvPr>
          <p:cNvSpPr txBox="1">
            <a:spLocks/>
          </p:cNvSpPr>
          <p:nvPr/>
        </p:nvSpPr>
        <p:spPr>
          <a:xfrm rot="20700000">
            <a:off x="4684919" y="3303512"/>
            <a:ext cx="3374978" cy="430887"/>
          </a:xfrm>
          <a:prstGeom prst="rect">
            <a:avLst/>
          </a:prstGeo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i="1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dirty="0"/>
              <a:t>2016182042 </a:t>
            </a:r>
            <a:r>
              <a:rPr lang="ko-KR" altLang="en-US" sz="2800" dirty="0"/>
              <a:t>조윤영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029298-03E5-48F5-859A-78CA24AE2759}"/>
              </a:ext>
            </a:extLst>
          </p:cNvPr>
          <p:cNvCxnSpPr/>
          <p:nvPr/>
        </p:nvCxnSpPr>
        <p:spPr>
          <a:xfrm flipV="1">
            <a:off x="0" y="4559015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65A80EF2-8B2A-45C9-8617-9C24EBA7A2C9}"/>
              </a:ext>
            </a:extLst>
          </p:cNvPr>
          <p:cNvSpPr/>
          <p:nvPr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B12FA06-6451-4620-9AAD-F6296286EAEC}"/>
              </a:ext>
            </a:extLst>
          </p:cNvPr>
          <p:cNvSpPr/>
          <p:nvPr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텍스트 개체 틀 12">
            <a:extLst>
              <a:ext uri="{FF2B5EF4-FFF2-40B4-BE49-F238E27FC236}">
                <a16:creationId xmlns:a16="http://schemas.microsoft.com/office/drawing/2014/main" id="{65D0A0CB-4242-46C6-AE89-6499167BC52A}"/>
              </a:ext>
            </a:extLst>
          </p:cNvPr>
          <p:cNvSpPr txBox="1">
            <a:spLocks/>
          </p:cNvSpPr>
          <p:nvPr/>
        </p:nvSpPr>
        <p:spPr>
          <a:xfrm rot="20700000">
            <a:off x="4761775" y="3709842"/>
            <a:ext cx="3374978" cy="430887"/>
          </a:xfrm>
          <a:prstGeom prst="rect">
            <a:avLst/>
          </a:prstGeo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i="1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dirty="0"/>
              <a:t>2016182032 </a:t>
            </a:r>
            <a:r>
              <a:rPr lang="ko-KR" altLang="en-US" sz="2800" dirty="0" err="1"/>
              <a:t>이혜리</a:t>
            </a:r>
            <a:endParaRPr lang="ko-KR" altLang="en-US" sz="28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316EBB7-468C-4941-870A-F884E51C6A3D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7464555" y="428165"/>
            <a:ext cx="4945159" cy="1333898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개체 틀 24">
            <a:extLst>
              <a:ext uri="{FF2B5EF4-FFF2-40B4-BE49-F238E27FC236}">
                <a16:creationId xmlns:a16="http://schemas.microsoft.com/office/drawing/2014/main" id="{894E44D8-6DA8-414D-A8BD-7CFD681076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0700000">
            <a:off x="6548067" y="1746726"/>
            <a:ext cx="974433" cy="260720"/>
          </a:xfrm>
          <a:prstGeom prst="parallelogram">
            <a:avLst>
              <a:gd name="adj" fmla="val 32834"/>
            </a:avLst>
          </a:prstGeom>
        </p:spPr>
        <p:txBody>
          <a:bodyPr/>
          <a:lstStyle/>
          <a:p>
            <a:r>
              <a:rPr lang="en-US" altLang="ko-KR" sz="1600" dirty="0"/>
              <a:t>Python</a:t>
            </a:r>
            <a:endParaRPr lang="ko-KR" altLang="en-US" sz="1600" dirty="0"/>
          </a:p>
        </p:txBody>
      </p:sp>
      <p:sp>
        <p:nvSpPr>
          <p:cNvPr id="60" name="텍스트 개체 틀 25">
            <a:extLst>
              <a:ext uri="{FF2B5EF4-FFF2-40B4-BE49-F238E27FC236}">
                <a16:creationId xmlns:a16="http://schemas.microsoft.com/office/drawing/2014/main" id="{A3359542-5A7C-42E5-A6BB-A9FD9216F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20700000">
            <a:off x="7227809" y="3107169"/>
            <a:ext cx="578764" cy="761747"/>
          </a:xfrm>
        </p:spPr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4" name="부제목 17">
            <a:extLst>
              <a:ext uri="{FF2B5EF4-FFF2-40B4-BE49-F238E27FC236}">
                <a16:creationId xmlns:a16="http://schemas.microsoft.com/office/drawing/2014/main" id="{664377C6-2D93-4E9D-96DC-E0F79754E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8597" y="5695520"/>
            <a:ext cx="2294805" cy="593536"/>
          </a:xfrm>
        </p:spPr>
        <p:txBody>
          <a:bodyPr>
            <a:normAutofit/>
          </a:bodyPr>
          <a:lstStyle/>
          <a:p>
            <a:r>
              <a:rPr lang="en-US" altLang="ko-KR" sz="700" dirty="0"/>
              <a:t>ADSTORE PT TEMPLATE</a:t>
            </a:r>
          </a:p>
          <a:p>
            <a:r>
              <a:rPr lang="en-US" altLang="ko-KR" sz="700" dirty="0"/>
              <a:t>DESIGNED BY J2YLHR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77464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>
          <a:xfrm>
            <a:off x="4806399" y="2445951"/>
            <a:ext cx="2604596" cy="3657411"/>
          </a:xfrm>
        </p:spPr>
        <p:txBody>
          <a:bodyPr/>
          <a:lstStyle/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기획 의도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활용 데이터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구현 기능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역할 분담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개발 일정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>
          <a:xfrm>
            <a:off x="4655957" y="1936381"/>
            <a:ext cx="2897368" cy="338555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TABLE OF CONTENTS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073784A-7AE0-411A-B517-80BB8553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26" y="-284205"/>
            <a:ext cx="1942548" cy="1879978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D31B554A-1731-456C-8C31-A87E8AD6C773}"/>
              </a:ext>
            </a:extLst>
          </p:cNvPr>
          <p:cNvSpPr/>
          <p:nvPr/>
        </p:nvSpPr>
        <p:spPr>
          <a:xfrm>
            <a:off x="4051300" y="4061296"/>
            <a:ext cx="193040" cy="193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0114953-EFD1-4162-8F1E-3FE2AE17CA73}"/>
              </a:ext>
            </a:extLst>
          </p:cNvPr>
          <p:cNvSpPr/>
          <p:nvPr/>
        </p:nvSpPr>
        <p:spPr>
          <a:xfrm>
            <a:off x="7922254" y="4061296"/>
            <a:ext cx="193040" cy="193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1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기획 </a:t>
            </a:r>
            <a:r>
              <a:rPr lang="ko-KR" altLang="en-US" spc="0" dirty="0">
                <a:solidFill>
                  <a:schemeClr val="tx1"/>
                </a:solidFill>
              </a:rPr>
              <a:t>의</a:t>
            </a:r>
            <a:r>
              <a:rPr lang="ko-KR" altLang="en-US" spc="0" dirty="0">
                <a:solidFill>
                  <a:sysClr val="windowText" lastClr="000000"/>
                </a:solidFill>
              </a:rPr>
              <a:t>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800974CA-8EDB-42A8-9587-B2C82897F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08" b="17358"/>
          <a:stretch/>
        </p:blipFill>
        <p:spPr>
          <a:xfrm>
            <a:off x="6918899" y="2006367"/>
            <a:ext cx="5273101" cy="4851634"/>
          </a:xfrm>
          <a:prstGeom prst="rect">
            <a:avLst/>
          </a:prstGeom>
        </p:spPr>
      </p:pic>
      <p:sp>
        <p:nvSpPr>
          <p:cNvPr id="44" name="내용 개체 틀 16">
            <a:extLst>
              <a:ext uri="{FF2B5EF4-FFF2-40B4-BE49-F238E27FC236}">
                <a16:creationId xmlns:a16="http://schemas.microsoft.com/office/drawing/2014/main" id="{D6D8C905-2EEB-40E4-B317-D465ADCCF23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21950" y="2925112"/>
            <a:ext cx="4496949" cy="1507072"/>
          </a:xfrm>
        </p:spPr>
        <p:txBody>
          <a:bodyPr/>
          <a:lstStyle/>
          <a:p>
            <a:r>
              <a:rPr lang="ko-KR" altLang="en-US" sz="2800" dirty="0">
                <a:solidFill>
                  <a:sysClr val="windowText" lastClr="000000"/>
                </a:solidFill>
                <a:latin typeface="+mj-ea"/>
              </a:rPr>
              <a:t>사용자가 원하는 영화를 조회할 수 있는 검색 어플리케이션 </a:t>
            </a:r>
            <a:endParaRPr lang="en-US" altLang="ko-KR" sz="2800" dirty="0">
              <a:solidFill>
                <a:sysClr val="windowText" lastClr="000000"/>
              </a:solidFill>
              <a:latin typeface="+mj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8D11E06-8E49-43E9-B5CA-1CEC70E69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활용 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F39BA2-6432-4068-8425-0149AF08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0E978C4-F895-42A8-BED5-90F435BE6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205" y="2333580"/>
            <a:ext cx="3978649" cy="10954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33639-0EB9-4197-8A1D-735B9515F52B}"/>
              </a:ext>
            </a:extLst>
          </p:cNvPr>
          <p:cNvSpPr/>
          <p:nvPr/>
        </p:nvSpPr>
        <p:spPr>
          <a:xfrm>
            <a:off x="2924432" y="3744279"/>
            <a:ext cx="83202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검색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&gt; 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영화</a:t>
            </a:r>
          </a:p>
          <a:p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네이버 영화 검색 결과를 출력해주는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REST API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입니다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.</a:t>
            </a:r>
          </a:p>
          <a:p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https://openapi.naver.com/v1/search/movie.xml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3B247EF8-5DF9-42DA-BA4F-9D68FB331A92}"/>
              </a:ext>
            </a:extLst>
          </p:cNvPr>
          <p:cNvSpPr txBox="1">
            <a:spLocks/>
          </p:cNvSpPr>
          <p:nvPr/>
        </p:nvSpPr>
        <p:spPr>
          <a:xfrm>
            <a:off x="6938096" y="2631991"/>
            <a:ext cx="3267590" cy="705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ctr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3600" kern="1200" spc="-9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F75A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  <a:ea typeface="+mn-ea"/>
                <a:cs typeface="+mn-cs"/>
              </a:rPr>
              <a:t>OpenAPI</a:t>
            </a:r>
            <a:endParaRPr lang="ko-KR" altLang="en-US" sz="54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66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구현 기능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33639-0EB9-4197-8A1D-735B9515F52B}"/>
              </a:ext>
            </a:extLst>
          </p:cNvPr>
          <p:cNvSpPr/>
          <p:nvPr/>
        </p:nvSpPr>
        <p:spPr>
          <a:xfrm>
            <a:off x="2924432" y="1925071"/>
            <a:ext cx="8320217" cy="390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영화 정보 검색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이미지 출력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필터링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(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장르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, 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국가코드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북마크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이메일 전송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텔레그램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 연동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4EE5D5-F4DE-4BAF-A0D8-5A53FA85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2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역할 분담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D3A9E6-0060-4E19-A5AF-AEE5CE432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61620"/>
              </p:ext>
            </p:extLst>
          </p:nvPr>
        </p:nvGraphicFramePr>
        <p:xfrm>
          <a:off x="2725814" y="2751896"/>
          <a:ext cx="8128000" cy="2627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808636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09052676"/>
                    </a:ext>
                  </a:extLst>
                </a:gridCol>
              </a:tblGrid>
              <a:tr h="588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이혜리</a:t>
                      </a:r>
                      <a:endParaRPr lang="ko-KR" altLang="en-US" sz="3200" b="1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조윤영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00386"/>
                  </a:ext>
                </a:extLst>
              </a:tr>
              <a:tr h="20394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영화 정보 검색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이미지 출력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북마크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GUI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구현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필터링 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장르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국가코드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이메일 전송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C/C++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연동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텔레그램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 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4066683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D771848-3097-4736-B82A-3668EBAEA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AC3935-6D4D-43A0-9F2D-A492B7200F79}"/>
              </a:ext>
            </a:extLst>
          </p:cNvPr>
          <p:cNvSpPr txBox="1"/>
          <p:nvPr/>
        </p:nvSpPr>
        <p:spPr>
          <a:xfrm>
            <a:off x="1531496" y="1201994"/>
            <a:ext cx="1977529" cy="1897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추가구현</a:t>
            </a:r>
            <a:endParaRPr lang="en-US" altLang="ko-KR" sz="3200" b="1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  <a:p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그래프 </a:t>
            </a:r>
            <a:r>
              <a:rPr lang="en-US" altLang="ko-KR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– </a:t>
            </a:r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스스로 공부</a:t>
            </a:r>
            <a:endParaRPr lang="en-US" altLang="ko-KR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  <a:p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정렬</a:t>
            </a:r>
            <a:endParaRPr lang="en-US" altLang="ko-KR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  <a:p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다른 </a:t>
            </a:r>
            <a:r>
              <a:rPr lang="en-US" altLang="ko-KR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API </a:t>
            </a:r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연동 </a:t>
            </a:r>
            <a:r>
              <a:rPr lang="en-US" altLang="ko-KR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ex) </a:t>
            </a:r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지도</a:t>
            </a:r>
            <a:endParaRPr lang="en-US" altLang="ko-KR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  <a:p>
            <a:r>
              <a:rPr lang="en-US" altLang="ko-KR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URL </a:t>
            </a:r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연동 링크</a:t>
            </a:r>
            <a:endParaRPr lang="en-US" altLang="ko-KR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  <a:p>
            <a:r>
              <a:rPr lang="ko-KR" altLang="en-US" sz="2400" spc="-90" baseline="-2500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새로고침</a:t>
            </a:r>
            <a:endParaRPr lang="en-US" altLang="ko-KR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  <a:p>
            <a:endParaRPr lang="en-US" altLang="ko-KR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36C099-33FD-4EF6-886D-5769BB046BD0}"/>
              </a:ext>
            </a:extLst>
          </p:cNvPr>
          <p:cNvSpPr/>
          <p:nvPr/>
        </p:nvSpPr>
        <p:spPr>
          <a:xfrm>
            <a:off x="8067810" y="1260052"/>
            <a:ext cx="3500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j-ea"/>
              </a:rPr>
              <a:t>text로</a:t>
            </a:r>
            <a:r>
              <a:rPr lang="ko-KR" altLang="en-US" sz="16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j-ea"/>
              </a:rPr>
              <a:t> 구현을 다 한 다음에 </a:t>
            </a:r>
            <a:r>
              <a:rPr lang="ko-KR" altLang="en-US" sz="16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j-ea"/>
              </a:rPr>
              <a:t>GUI로</a:t>
            </a:r>
            <a:r>
              <a:rPr lang="ko-KR" altLang="en-US" sz="16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j-ea"/>
              </a:rPr>
              <a:t> 바꾸는 것</a:t>
            </a:r>
          </a:p>
        </p:txBody>
      </p:sp>
    </p:spTree>
    <p:extLst>
      <p:ext uri="{BB962C8B-B14F-4D97-AF65-F5344CB8AC3E}">
        <p14:creationId xmlns:p14="http://schemas.microsoft.com/office/powerpoint/2010/main" val="293656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sz="700" dirty="0">
                <a:solidFill>
                  <a:sysClr val="windowText" lastClr="000000"/>
                </a:solidFill>
              </a:rPr>
              <a:t>DESIGNED BY J2YLHR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z="3200" spc="0" dirty="0">
                <a:solidFill>
                  <a:sysClr val="windowText" lastClr="000000"/>
                </a:solidFill>
              </a:rPr>
              <a:t>개발 일정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2B4794-3287-4F0C-A0D4-7934F03BB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18342"/>
              </p:ext>
            </p:extLst>
          </p:nvPr>
        </p:nvGraphicFramePr>
        <p:xfrm>
          <a:off x="2390629" y="1237309"/>
          <a:ext cx="8798371" cy="53114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0842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517033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427296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82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계획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세부 계획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시행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670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(5.4~5.10)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파이썬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모듈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조사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응용 앱 개발 예시 조사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모듈 조사 완료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국가공공데이터 포털 활용사례조사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(5.11~5.17)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기획발표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5/17,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역할 분담 등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기획 발표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(5.18~5.24)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네이버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활용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1399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(5.25~5.31)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다양한 검색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이메일 전송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북마크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중간 시연 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5/31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영화 검색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제작년도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감독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출연 배우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유저들 평점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정보 제공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필터링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장르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국가코드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을 통한 정보 제공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북마크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등 추가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활용 중간 시연 발표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880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(6.1~6.14)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tkinter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GUI,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사진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텔레그램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연동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주거 해도 됨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사진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텔레그램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연동 등 추가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시간 남으면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주 것도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(6.15~6.19)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C/C++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베포파일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작성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최종구현 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6/19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C/C++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distutils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모듈 활용 배포파일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활용 최종 시연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E61E2DA3-9935-4BE9-BDD1-E55E9DCB6407}"/>
              </a:ext>
            </a:extLst>
          </p:cNvPr>
          <p:cNvSpPr/>
          <p:nvPr/>
        </p:nvSpPr>
        <p:spPr>
          <a:xfrm>
            <a:off x="10412962" y="1795208"/>
            <a:ext cx="205274" cy="205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458A083-4A7B-4766-9BF7-BDFAB3053E5B}"/>
              </a:ext>
            </a:extLst>
          </p:cNvPr>
          <p:cNvSpPr/>
          <p:nvPr/>
        </p:nvSpPr>
        <p:spPr>
          <a:xfrm>
            <a:off x="10412962" y="2464482"/>
            <a:ext cx="205274" cy="205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748EE9-6A21-4987-89F5-6D8666E66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0FC5F7-4929-40C6-B2F9-E8A2E37CDD19}"/>
              </a:ext>
            </a:extLst>
          </p:cNvPr>
          <p:cNvSpPr txBox="1"/>
          <p:nvPr/>
        </p:nvSpPr>
        <p:spPr>
          <a:xfrm>
            <a:off x="9912276" y="5166115"/>
            <a:ext cx="3176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중간 시연까지 </a:t>
            </a:r>
            <a:r>
              <a:rPr lang="en-US" altLang="ko-KR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GUI</a:t>
            </a:r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까지 다 끝내기 </a:t>
            </a:r>
            <a:r>
              <a:rPr lang="ko-KR" altLang="en-US" sz="2400" spc="-90" baseline="-2500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ㅁㅊ</a:t>
            </a:r>
            <a:endParaRPr lang="ko-KR" altLang="en-US" sz="2400" spc="-90" baseline="-25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89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D3C21AE-EDBE-4B25-9C9A-DA0AA2583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90" y="1278294"/>
            <a:ext cx="3334782" cy="51144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DFBDE5-55ED-4344-B765-5A82E5E573C8}"/>
              </a:ext>
            </a:extLst>
          </p:cNvPr>
          <p:cNvSpPr/>
          <p:nvPr/>
        </p:nvSpPr>
        <p:spPr>
          <a:xfrm>
            <a:off x="1890361" y="1558212"/>
            <a:ext cx="7068814" cy="471195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sz="700" dirty="0">
                <a:solidFill>
                  <a:sysClr val="windowText" lastClr="000000"/>
                </a:solidFill>
              </a:rPr>
              <a:t>DESIGNED BY J2YLHR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en-US" altLang="ko-KR" sz="3200" spc="0" dirty="0" err="1">
                <a:solidFill>
                  <a:sysClr val="windowText" lastClr="000000"/>
                </a:solidFill>
                <a:latin typeface="+mj-ea"/>
              </a:rPr>
              <a:t>tkinter</a:t>
            </a:r>
            <a:r>
              <a:rPr lang="ko-KR" altLang="en-US" sz="3200" spc="0" dirty="0">
                <a:solidFill>
                  <a:sysClr val="windowText" lastClr="000000"/>
                </a:solidFill>
                <a:latin typeface="+mj-ea"/>
              </a:rPr>
              <a:t> </a:t>
            </a:r>
            <a:r>
              <a:rPr lang="en-US" altLang="ko-KR" sz="3200" spc="0" dirty="0">
                <a:solidFill>
                  <a:sysClr val="windowText" lastClr="000000"/>
                </a:solidFill>
                <a:latin typeface="+mj-ea"/>
              </a:rPr>
              <a:t>GUI</a:t>
            </a:r>
            <a:endParaRPr lang="ko-KR" altLang="en-US" sz="3200" spc="0" dirty="0">
              <a:solidFill>
                <a:sysClr val="windowText" lastClr="000000"/>
              </a:solidFill>
              <a:latin typeface="+mj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6748EE9-6A21-4987-89F5-6D8666E66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320858-3A88-4A91-8A97-A7E6D48F9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7391" y="1278294"/>
            <a:ext cx="3334782" cy="511440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2821FF-6F71-4A53-955E-C1EA7E14FBC7}"/>
              </a:ext>
            </a:extLst>
          </p:cNvPr>
          <p:cNvSpPr/>
          <p:nvPr/>
        </p:nvSpPr>
        <p:spPr>
          <a:xfrm>
            <a:off x="9250070" y="1925071"/>
            <a:ext cx="4109000" cy="390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영화 정보 검색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이미지 출력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필터링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(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장르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, 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국가코드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북마크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이메일 전송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텔레그램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 연동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87B6F-71F2-4E8B-9DC7-C452E24ED884}"/>
              </a:ext>
            </a:extLst>
          </p:cNvPr>
          <p:cNvSpPr txBox="1"/>
          <p:nvPr/>
        </p:nvSpPr>
        <p:spPr>
          <a:xfrm>
            <a:off x="2608978" y="1527377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영화 검색 </a:t>
            </a:r>
            <a:r>
              <a:rPr lang="en-US" altLang="ko-KR" dirty="0">
                <a:latin typeface="+mn-ea"/>
              </a:rPr>
              <a:t>APP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F91A83-A452-4563-9FD3-E39CC0537603}"/>
              </a:ext>
            </a:extLst>
          </p:cNvPr>
          <p:cNvSpPr txBox="1"/>
          <p:nvPr/>
        </p:nvSpPr>
        <p:spPr>
          <a:xfrm>
            <a:off x="4235621" y="1991961"/>
            <a:ext cx="588623" cy="369332"/>
          </a:xfrm>
          <a:prstGeom prst="rect">
            <a:avLst/>
          </a:prstGeom>
          <a:solidFill>
            <a:srgbClr val="00BF3A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CEA354-E96A-4EED-BAC7-5CBEA8BC1F56}"/>
              </a:ext>
            </a:extLst>
          </p:cNvPr>
          <p:cNvSpPr/>
          <p:nvPr/>
        </p:nvSpPr>
        <p:spPr>
          <a:xfrm>
            <a:off x="2015412" y="1991961"/>
            <a:ext cx="215521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00B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963ADD-EB3C-4334-9349-843E59678D1C}"/>
              </a:ext>
            </a:extLst>
          </p:cNvPr>
          <p:cNvSpPr/>
          <p:nvPr/>
        </p:nvSpPr>
        <p:spPr>
          <a:xfrm>
            <a:off x="2015412" y="2484537"/>
            <a:ext cx="1334278" cy="36933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장르 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E8FB67-205D-4F8B-9E16-59FEEBFF5E55}"/>
              </a:ext>
            </a:extLst>
          </p:cNvPr>
          <p:cNvSpPr/>
          <p:nvPr/>
        </p:nvSpPr>
        <p:spPr>
          <a:xfrm>
            <a:off x="3470861" y="2484537"/>
            <a:ext cx="1334278" cy="36933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국가코드 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C92E94-EEDC-4E49-B1B0-5FBD46EB01EA}"/>
              </a:ext>
            </a:extLst>
          </p:cNvPr>
          <p:cNvSpPr/>
          <p:nvPr/>
        </p:nvSpPr>
        <p:spPr>
          <a:xfrm>
            <a:off x="4945414" y="2011270"/>
            <a:ext cx="270893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추가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삭제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| SAVE | LOAD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E705FF-47D5-46D4-BBA8-43BEE01C136C}"/>
              </a:ext>
            </a:extLst>
          </p:cNvPr>
          <p:cNvSpPr/>
          <p:nvPr/>
        </p:nvSpPr>
        <p:spPr>
          <a:xfrm>
            <a:off x="4945414" y="2487523"/>
            <a:ext cx="27089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보내기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E8D846-5E59-40C1-8AB3-6033849F8439}"/>
              </a:ext>
            </a:extLst>
          </p:cNvPr>
          <p:cNvSpPr/>
          <p:nvPr/>
        </p:nvSpPr>
        <p:spPr>
          <a:xfrm>
            <a:off x="2015412" y="2977113"/>
            <a:ext cx="2749616" cy="3218625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6F6881-6715-4BCA-9083-A7CCAB8ADA48}"/>
              </a:ext>
            </a:extLst>
          </p:cNvPr>
          <p:cNvSpPr/>
          <p:nvPr/>
        </p:nvSpPr>
        <p:spPr>
          <a:xfrm>
            <a:off x="4904732" y="2983560"/>
            <a:ext cx="2749614" cy="3186768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9A7C4D-E75E-4C42-8666-449F5B4D45FF}"/>
              </a:ext>
            </a:extLst>
          </p:cNvPr>
          <p:cNvSpPr/>
          <p:nvPr/>
        </p:nvSpPr>
        <p:spPr>
          <a:xfrm>
            <a:off x="2015412" y="2983559"/>
            <a:ext cx="2749616" cy="3061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북마크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탭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1A7D1A-69D7-4538-86F5-1AE76B21DB78}"/>
              </a:ext>
            </a:extLst>
          </p:cNvPr>
          <p:cNvSpPr/>
          <p:nvPr/>
        </p:nvSpPr>
        <p:spPr>
          <a:xfrm>
            <a:off x="4945414" y="1634835"/>
            <a:ext cx="270893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북마크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7DD4B97-9442-4FE9-8632-AA86B875F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50" y="3153882"/>
            <a:ext cx="1047750" cy="14859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AF48F33-F9CD-4850-A274-88FF763BB1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50" y="4797188"/>
            <a:ext cx="1047750" cy="14859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9AAFEA3-9449-408B-B2F9-EF31E345D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50" y="1528023"/>
            <a:ext cx="10477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2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D3C21AE-EDBE-4B25-9C9A-DA0AA2583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90" y="1278294"/>
            <a:ext cx="3334782" cy="51144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DFBDE5-55ED-4344-B765-5A82E5E573C8}"/>
              </a:ext>
            </a:extLst>
          </p:cNvPr>
          <p:cNvSpPr/>
          <p:nvPr/>
        </p:nvSpPr>
        <p:spPr>
          <a:xfrm>
            <a:off x="1890361" y="1558212"/>
            <a:ext cx="7068814" cy="471195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87B6F-71F2-4E8B-9DC7-C452E24ED884}"/>
              </a:ext>
            </a:extLst>
          </p:cNvPr>
          <p:cNvSpPr txBox="1"/>
          <p:nvPr/>
        </p:nvSpPr>
        <p:spPr>
          <a:xfrm>
            <a:off x="2608978" y="1527377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영화 검색 </a:t>
            </a:r>
            <a:r>
              <a:rPr lang="en-US" altLang="ko-KR" dirty="0">
                <a:latin typeface="+mn-ea"/>
              </a:rPr>
              <a:t>APP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F91A83-A452-4563-9FD3-E39CC0537603}"/>
              </a:ext>
            </a:extLst>
          </p:cNvPr>
          <p:cNvSpPr txBox="1"/>
          <p:nvPr/>
        </p:nvSpPr>
        <p:spPr>
          <a:xfrm>
            <a:off x="4235621" y="1991961"/>
            <a:ext cx="588623" cy="369332"/>
          </a:xfrm>
          <a:prstGeom prst="rect">
            <a:avLst/>
          </a:prstGeom>
          <a:solidFill>
            <a:srgbClr val="00BF3A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CEA354-E96A-4EED-BAC7-5CBEA8BC1F56}"/>
              </a:ext>
            </a:extLst>
          </p:cNvPr>
          <p:cNvSpPr/>
          <p:nvPr/>
        </p:nvSpPr>
        <p:spPr>
          <a:xfrm>
            <a:off x="2015412" y="1991961"/>
            <a:ext cx="215521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00B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963ADD-EB3C-4334-9349-843E59678D1C}"/>
              </a:ext>
            </a:extLst>
          </p:cNvPr>
          <p:cNvSpPr/>
          <p:nvPr/>
        </p:nvSpPr>
        <p:spPr>
          <a:xfrm>
            <a:off x="2015412" y="2484537"/>
            <a:ext cx="1334278" cy="36933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장르 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E8FB67-205D-4F8B-9E16-59FEEBFF5E55}"/>
              </a:ext>
            </a:extLst>
          </p:cNvPr>
          <p:cNvSpPr/>
          <p:nvPr/>
        </p:nvSpPr>
        <p:spPr>
          <a:xfrm>
            <a:off x="3470861" y="2484537"/>
            <a:ext cx="1334278" cy="36933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국가코드 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C92E94-EEDC-4E49-B1B0-5FBD46EB01EA}"/>
              </a:ext>
            </a:extLst>
          </p:cNvPr>
          <p:cNvSpPr/>
          <p:nvPr/>
        </p:nvSpPr>
        <p:spPr>
          <a:xfrm>
            <a:off x="4945414" y="2011270"/>
            <a:ext cx="270893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추가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삭제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| SAVE | LOAD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E705FF-47D5-46D4-BBA8-43BEE01C136C}"/>
              </a:ext>
            </a:extLst>
          </p:cNvPr>
          <p:cNvSpPr/>
          <p:nvPr/>
        </p:nvSpPr>
        <p:spPr>
          <a:xfrm>
            <a:off x="4945414" y="2487523"/>
            <a:ext cx="27089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보내기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E8D846-5E59-40C1-8AB3-6033849F8439}"/>
              </a:ext>
            </a:extLst>
          </p:cNvPr>
          <p:cNvSpPr/>
          <p:nvPr/>
        </p:nvSpPr>
        <p:spPr>
          <a:xfrm>
            <a:off x="2015412" y="2977113"/>
            <a:ext cx="2749616" cy="3218625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6F6881-6715-4BCA-9083-A7CCAB8ADA48}"/>
              </a:ext>
            </a:extLst>
          </p:cNvPr>
          <p:cNvSpPr/>
          <p:nvPr/>
        </p:nvSpPr>
        <p:spPr>
          <a:xfrm>
            <a:off x="4904732" y="2983560"/>
            <a:ext cx="2749614" cy="3186768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9A7C4D-E75E-4C42-8666-449F5B4D45FF}"/>
              </a:ext>
            </a:extLst>
          </p:cNvPr>
          <p:cNvSpPr/>
          <p:nvPr/>
        </p:nvSpPr>
        <p:spPr>
          <a:xfrm>
            <a:off x="2015412" y="2983559"/>
            <a:ext cx="2749616" cy="3061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북마크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탭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1A7D1A-69D7-4538-86F5-1AE76B21DB78}"/>
              </a:ext>
            </a:extLst>
          </p:cNvPr>
          <p:cNvSpPr/>
          <p:nvPr/>
        </p:nvSpPr>
        <p:spPr>
          <a:xfrm>
            <a:off x="4945414" y="1634835"/>
            <a:ext cx="270893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북마크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7DD4B97-9442-4FE9-8632-AA86B875F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50" y="3153882"/>
            <a:ext cx="1047750" cy="14859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AF48F33-F9CD-4850-A274-88FF763BB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50" y="4797188"/>
            <a:ext cx="1047750" cy="14859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9AAFEA3-9449-408B-B2F9-EF31E345D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50" y="1528023"/>
            <a:ext cx="1047750" cy="1485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D1F90F-A28F-445C-AD33-41B48B1C9F50}"/>
              </a:ext>
            </a:extLst>
          </p:cNvPr>
          <p:cNvSpPr txBox="1"/>
          <p:nvPr/>
        </p:nvSpPr>
        <p:spPr>
          <a:xfrm>
            <a:off x="623579" y="1538512"/>
            <a:ext cx="210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0, 0,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columspan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=4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6339A2-7664-49B2-9A3D-FE3FC59D122A}"/>
              </a:ext>
            </a:extLst>
          </p:cNvPr>
          <p:cNvSpPr txBox="1"/>
          <p:nvPr/>
        </p:nvSpPr>
        <p:spPr>
          <a:xfrm>
            <a:off x="-88690" y="1983396"/>
            <a:ext cx="210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1, 0,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columspan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=3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454081-B484-4EF4-873F-4CB444F6C127}"/>
              </a:ext>
            </a:extLst>
          </p:cNvPr>
          <p:cNvSpPr txBox="1"/>
          <p:nvPr/>
        </p:nvSpPr>
        <p:spPr>
          <a:xfrm>
            <a:off x="4306962" y="179003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1,3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4FD89C-9288-433B-8825-50B161347859}"/>
              </a:ext>
            </a:extLst>
          </p:cNvPr>
          <p:cNvSpPr txBox="1"/>
          <p:nvPr/>
        </p:nvSpPr>
        <p:spPr>
          <a:xfrm>
            <a:off x="0" y="2487523"/>
            <a:ext cx="19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2,0,columspan=2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5E1FD5-118E-4F90-8C6D-61090CA4DBC9}"/>
              </a:ext>
            </a:extLst>
          </p:cNvPr>
          <p:cNvSpPr txBox="1"/>
          <p:nvPr/>
        </p:nvSpPr>
        <p:spPr>
          <a:xfrm>
            <a:off x="3255707" y="2741840"/>
            <a:ext cx="19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2,2,columspan=2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AB3F43-16E4-4E85-A212-6CD200DCC74E}"/>
              </a:ext>
            </a:extLst>
          </p:cNvPr>
          <p:cNvSpPr txBox="1"/>
          <p:nvPr/>
        </p:nvSpPr>
        <p:spPr>
          <a:xfrm>
            <a:off x="177998" y="2977113"/>
            <a:ext cx="1791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3,0,rowspan=6,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columspan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=4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B26E91-C5D3-4C72-BC61-F7CC0490FB3C}"/>
              </a:ext>
            </a:extLst>
          </p:cNvPr>
          <p:cNvSpPr/>
          <p:nvPr/>
        </p:nvSpPr>
        <p:spPr>
          <a:xfrm>
            <a:off x="2015412" y="3395570"/>
            <a:ext cx="215521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00B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1D80F8E-323D-4550-B8EE-C0F894868001}"/>
              </a:ext>
            </a:extLst>
          </p:cNvPr>
          <p:cNvSpPr/>
          <p:nvPr/>
        </p:nvSpPr>
        <p:spPr>
          <a:xfrm>
            <a:off x="2040626" y="3842154"/>
            <a:ext cx="215521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00B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6755C3-D463-444F-B746-288A4B1A53FB}"/>
              </a:ext>
            </a:extLst>
          </p:cNvPr>
          <p:cNvSpPr/>
          <p:nvPr/>
        </p:nvSpPr>
        <p:spPr>
          <a:xfrm>
            <a:off x="2015412" y="4306738"/>
            <a:ext cx="215521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00B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F84F1C-7F1E-46B3-8B89-C73404ABA6BF}"/>
              </a:ext>
            </a:extLst>
          </p:cNvPr>
          <p:cNvSpPr/>
          <p:nvPr/>
        </p:nvSpPr>
        <p:spPr>
          <a:xfrm>
            <a:off x="2015412" y="4728928"/>
            <a:ext cx="215521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00B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8974D03-626B-4581-A582-6D223E5B1780}"/>
              </a:ext>
            </a:extLst>
          </p:cNvPr>
          <p:cNvSpPr/>
          <p:nvPr/>
        </p:nvSpPr>
        <p:spPr>
          <a:xfrm>
            <a:off x="2026168" y="5128449"/>
            <a:ext cx="215521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00B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ABD7FD-AD47-4480-9BA6-203C9948D5EA}"/>
              </a:ext>
            </a:extLst>
          </p:cNvPr>
          <p:cNvSpPr txBox="1"/>
          <p:nvPr/>
        </p:nvSpPr>
        <p:spPr>
          <a:xfrm>
            <a:off x="6805024" y="1588478"/>
            <a:ext cx="20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0,4,columspan=4 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2AF340-FA2F-4174-A239-4CF8D589C7B6}"/>
              </a:ext>
            </a:extLst>
          </p:cNvPr>
          <p:cNvSpPr txBox="1"/>
          <p:nvPr/>
        </p:nvSpPr>
        <p:spPr>
          <a:xfrm>
            <a:off x="7520573" y="202484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1,4 | 1,5 | 1,6 | 1,7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DA5368-00B4-4209-BCA2-D076AB50A7C5}"/>
              </a:ext>
            </a:extLst>
          </p:cNvPr>
          <p:cNvSpPr txBox="1"/>
          <p:nvPr/>
        </p:nvSpPr>
        <p:spPr>
          <a:xfrm>
            <a:off x="7171664" y="2470908"/>
            <a:ext cx="19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2,4,columspan=4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D4818-A2A2-4B67-9BD1-F7622958A907}"/>
              </a:ext>
            </a:extLst>
          </p:cNvPr>
          <p:cNvSpPr txBox="1"/>
          <p:nvPr/>
        </p:nvSpPr>
        <p:spPr>
          <a:xfrm>
            <a:off x="5215678" y="3161013"/>
            <a:ext cx="317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3,4,rowspan=6,columspan=4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0F72C0-F37D-4E1F-B60A-74A11C9AF29A}"/>
              </a:ext>
            </a:extLst>
          </p:cNvPr>
          <p:cNvSpPr txBox="1"/>
          <p:nvPr/>
        </p:nvSpPr>
        <p:spPr>
          <a:xfrm>
            <a:off x="9355398" y="1627933"/>
            <a:ext cx="317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0,8,rowspan=3,columspan=2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6C9EA0-C127-472C-82E5-2E76185E11E6}"/>
              </a:ext>
            </a:extLst>
          </p:cNvPr>
          <p:cNvSpPr txBox="1"/>
          <p:nvPr/>
        </p:nvSpPr>
        <p:spPr>
          <a:xfrm>
            <a:off x="9355397" y="3210904"/>
            <a:ext cx="317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3,8,rowspan=3,columspan=2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F15B44-221D-4CFE-B46F-D24098273EF5}"/>
              </a:ext>
            </a:extLst>
          </p:cNvPr>
          <p:cNvSpPr txBox="1"/>
          <p:nvPr/>
        </p:nvSpPr>
        <p:spPr>
          <a:xfrm>
            <a:off x="9355397" y="4814539"/>
            <a:ext cx="317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6,8,rowspan=3,columspan=2</a:t>
            </a:r>
          </a:p>
        </p:txBody>
      </p:sp>
    </p:spTree>
    <p:extLst>
      <p:ext uri="{BB962C8B-B14F-4D97-AF65-F5344CB8AC3E}">
        <p14:creationId xmlns:p14="http://schemas.microsoft.com/office/powerpoint/2010/main" val="222494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Built Titling Sb"/>
        <a:ea typeface="KoPub돋움체 Bold"/>
        <a:cs typeface=""/>
      </a:majorFont>
      <a:minorFont>
        <a:latin typeface="Built Titling Rg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5052</TotalTime>
  <Words>505</Words>
  <Application>Microsoft Office PowerPoint</Application>
  <PresentationFormat>와이드스크린</PresentationFormat>
  <Paragraphs>136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Arial</vt:lpstr>
      <vt:lpstr>KoPub돋움체 Bold</vt:lpstr>
      <vt:lpstr>맑은 고딕</vt:lpstr>
      <vt:lpstr>Built Titling Sb</vt:lpstr>
      <vt:lpstr>KoPub돋움체 Medium</vt:lpstr>
      <vt:lpstr>Built Titling Rg</vt:lpstr>
      <vt:lpstr>Office 테마</vt:lpstr>
      <vt:lpstr>PowerPoint 프레젠테이션</vt:lpstr>
      <vt:lpstr>PowerPoint 프레젠테이션</vt:lpstr>
      <vt:lpstr>기획 의도</vt:lpstr>
      <vt:lpstr>활용 데이터</vt:lpstr>
      <vt:lpstr>구현 기능</vt:lpstr>
      <vt:lpstr>역할 분담</vt:lpstr>
      <vt:lpstr>개발 일정</vt:lpstr>
      <vt:lpstr>tkinter GUI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Tilting</dc:title>
  <dc:creator>Adstorepost.com</dc:creator>
  <cp:lastModifiedBy>조윤영</cp:lastModifiedBy>
  <cp:revision>673</cp:revision>
  <dcterms:created xsi:type="dcterms:W3CDTF">2016-11-18T22:13:00Z</dcterms:created>
  <dcterms:modified xsi:type="dcterms:W3CDTF">2018-05-30T09:08:26Z</dcterms:modified>
</cp:coreProperties>
</file>