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75" r:id="rId2"/>
    <p:sldId id="272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embeddedFontLst>
    <p:embeddedFont>
      <p:font typeface="Built Titling Sb" panose="020B0706030202080204" pitchFamily="34" charset="0"/>
      <p:bold r:id="rId11"/>
      <p:boldItalic r:id="rId12"/>
    </p:embeddedFont>
    <p:embeddedFont>
      <p:font typeface="KoPub돋움체 Medium" panose="00000600000000000000" pitchFamily="2" charset="-127"/>
      <p:regular r:id="rId13"/>
    </p:embeddedFont>
    <p:embeddedFont>
      <p:font typeface="Built Titling Rg" panose="020B020603020208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KoPub돋움체 Bold" panose="00000800000000000000" pitchFamily="2" charset="-127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5F75AC"/>
    <a:srgbClr val="6699FF"/>
    <a:srgbClr val="FF9999"/>
    <a:srgbClr val="E6E6E6"/>
    <a:srgbClr val="FCD6E9"/>
    <a:srgbClr val="FFAFAF"/>
    <a:srgbClr val="FBE4EB"/>
    <a:srgbClr val="9BA8CE"/>
    <a:srgbClr val="8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9" autoAdjust="0"/>
    <p:restoredTop sz="95480" autoAdjust="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5/16/2018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5/16/2018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445951"/>
            <a:ext cx="2604596" cy="3657411"/>
          </a:xfrm>
        </p:spPr>
        <p:txBody>
          <a:bodyPr/>
          <a:lstStyle/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기획 의도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활용 데이터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기능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역할 분담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073784A-7AE0-411A-B517-80BB8553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6" y="-284205"/>
            <a:ext cx="1942548" cy="1879978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4368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1463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기획 </a:t>
            </a:r>
            <a:r>
              <a:rPr lang="ko-KR" altLang="en-US" spc="0" dirty="0">
                <a:solidFill>
                  <a:schemeClr val="tx1"/>
                </a:solidFill>
              </a:rPr>
              <a:t>의</a:t>
            </a:r>
            <a:r>
              <a:rPr lang="ko-KR" altLang="en-US" spc="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00974CA-8EDB-42A8-9587-B2C82897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8" b="17358"/>
          <a:stretch/>
        </p:blipFill>
        <p:spPr>
          <a:xfrm>
            <a:off x="6918899" y="2006367"/>
            <a:ext cx="5273101" cy="4851634"/>
          </a:xfrm>
          <a:prstGeom prst="rect">
            <a:avLst/>
          </a:prstGeom>
        </p:spPr>
      </p:pic>
      <p:sp>
        <p:nvSpPr>
          <p:cNvPr id="44" name="내용 개체 틀 16">
            <a:extLst>
              <a:ext uri="{FF2B5EF4-FFF2-40B4-BE49-F238E27FC236}">
                <a16:creationId xmlns:a16="http://schemas.microsoft.com/office/drawing/2014/main" id="{D6D8C905-2EEB-40E4-B317-D465ADCCF23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21950" y="2925112"/>
            <a:ext cx="4496949" cy="1507072"/>
          </a:xfrm>
        </p:spPr>
        <p:txBody>
          <a:bodyPr/>
          <a:lstStyle/>
          <a:p>
            <a:r>
              <a:rPr lang="ko-KR" altLang="en-US" sz="2800" dirty="0">
                <a:solidFill>
                  <a:sysClr val="windowText" lastClr="000000"/>
                </a:solidFill>
                <a:latin typeface="+mj-ea"/>
              </a:rPr>
              <a:t>사용자가 원하는 영화를 조회할 수 있는 검색 어플리케이션 </a:t>
            </a:r>
            <a:endParaRPr lang="en-US" altLang="ko-KR" sz="2800" dirty="0">
              <a:solidFill>
                <a:sysClr val="windowText" lastClr="000000"/>
              </a:solidFill>
              <a:latin typeface="+mj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8D11E06-8E49-43E9-B5CA-1CEC70E6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활용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0F39BA2-6432-4068-8425-0149AF08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E978C4-F895-42A8-BED5-90F435BE6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205" y="2333580"/>
            <a:ext cx="3978649" cy="1095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3744279"/>
            <a:ext cx="8320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검색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&gt;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</a:t>
            </a:r>
          </a:p>
          <a:p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네이버 영화 검색 결과를 출력해주는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REST API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입니다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.</a:t>
            </a:r>
          </a:p>
          <a:p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https://openapi.naver.com/v1/search/movie.xml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B247EF8-5DF9-42DA-BA4F-9D68FB331A92}"/>
              </a:ext>
            </a:extLst>
          </p:cNvPr>
          <p:cNvSpPr txBox="1">
            <a:spLocks/>
          </p:cNvSpPr>
          <p:nvPr/>
        </p:nvSpPr>
        <p:spPr>
          <a:xfrm>
            <a:off x="6938096" y="2631991"/>
            <a:ext cx="3267590" cy="705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3600" kern="1200" spc="-9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  <a:ea typeface="+mn-ea"/>
                <a:cs typeface="+mn-cs"/>
              </a:rPr>
              <a:t>OpenAPI</a:t>
            </a:r>
            <a:endParaRPr lang="ko-KR" altLang="en-US" sz="5400" b="1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66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기능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390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북마크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이메일 전송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 err="1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텔레그램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 연동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4EE5D5-F4DE-4BAF-A0D8-5A53FA85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역할 분담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D3A9E6-0060-4E19-A5AF-AEE5CE43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17318"/>
              </p:ext>
            </p:extLst>
          </p:nvPr>
        </p:nvGraphicFramePr>
        <p:xfrm>
          <a:off x="2725814" y="2751896"/>
          <a:ext cx="8128000" cy="2627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086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9052676"/>
                    </a:ext>
                  </a:extLst>
                </a:gridCol>
              </a:tblGrid>
              <a:tr h="588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이혜리</a:t>
                      </a:r>
                      <a:endParaRPr lang="ko-KR" altLang="en-US" sz="3200" b="1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조윤영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0386"/>
                  </a:ext>
                </a:extLst>
              </a:tr>
              <a:tr h="20394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영화 정보 검색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이미지 출력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북마크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이메일 전송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2800" kern="1200" spc="-9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800" kern="1200" spc="-9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800" kern="1200" spc="-9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j-ea"/>
                          <a:ea typeface="+mn-ea"/>
                          <a:cs typeface="+mn-cs"/>
                        </a:rPr>
                        <a:t>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06668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D771848-3097-4736-B82A-3668EBAE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56133"/>
              </p:ext>
            </p:extLst>
          </p:nvPr>
        </p:nvGraphicFramePr>
        <p:xfrm>
          <a:off x="2390629" y="1172588"/>
          <a:ext cx="8798371" cy="55646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0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(6.1~6.7)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 중간 시연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964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(6.8~6.14)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95208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4644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748EE9-6A21-4987-89F5-6D8666E6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" y="48424"/>
            <a:ext cx="1270802" cy="1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4689</TotalTime>
  <Words>304</Words>
  <Application>Microsoft Office PowerPoint</Application>
  <PresentationFormat>와이드스크린</PresentationFormat>
  <Paragraphs>86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Built Titling Sb</vt:lpstr>
      <vt:lpstr>KoPub돋움체 Medium</vt:lpstr>
      <vt:lpstr>Arial</vt:lpstr>
      <vt:lpstr>Built Titling Rg</vt:lpstr>
      <vt:lpstr>맑은 고딕</vt:lpstr>
      <vt:lpstr>KoPub돋움체 Bold</vt:lpstr>
      <vt:lpstr>Office 테마</vt:lpstr>
      <vt:lpstr>PowerPoint 프레젠테이션</vt:lpstr>
      <vt:lpstr>PowerPoint 프레젠테이션</vt:lpstr>
      <vt:lpstr>기획 의도</vt:lpstr>
      <vt:lpstr>활용 데이터</vt:lpstr>
      <vt:lpstr>구현 기능</vt:lpstr>
      <vt:lpstr>역할 분담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655</cp:revision>
  <dcterms:created xsi:type="dcterms:W3CDTF">2016-11-18T22:13:00Z</dcterms:created>
  <dcterms:modified xsi:type="dcterms:W3CDTF">2018-05-16T06:58:33Z</dcterms:modified>
</cp:coreProperties>
</file>