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275" r:id="rId2"/>
    <p:sldId id="286" r:id="rId3"/>
    <p:sldId id="280" r:id="rId4"/>
    <p:sldId id="282" r:id="rId5"/>
  </p:sldIdLst>
  <p:sldSz cx="12192000" cy="6858000"/>
  <p:notesSz cx="6858000" cy="9144000"/>
  <p:embeddedFontLst>
    <p:embeddedFont>
      <p:font typeface="KoPub돋움체 Bold" panose="02020603020101020101" pitchFamily="18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Built Titling Sb" panose="020B0706030202080204" pitchFamily="34" charset="0"/>
      <p:bold r:id="rId12"/>
      <p:boldItalic r:id="rId13"/>
    </p:embeddedFont>
    <p:embeddedFont>
      <p:font typeface="KoPub돋움체 Medium" panose="02020603020101020101" pitchFamily="18" charset="-127"/>
      <p:regular r:id="rId14"/>
    </p:embeddedFont>
    <p:embeddedFont>
      <p:font typeface="Built Titling Rg" panose="020B020603020208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3A"/>
    <a:srgbClr val="F0F0F0"/>
    <a:srgbClr val="FFB7B7"/>
    <a:srgbClr val="5F75AC"/>
    <a:srgbClr val="6699FF"/>
    <a:srgbClr val="FF9999"/>
    <a:srgbClr val="E6E6E6"/>
    <a:srgbClr val="FCD6E9"/>
    <a:srgbClr val="FFAFAF"/>
    <a:srgbClr val="FBE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9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5/31/2018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5/31/2018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dirty="0"/>
              <a:t>스크립트언어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39332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기획발표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84919" y="3588485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2016182042 </a:t>
            </a:r>
            <a:r>
              <a:rPr lang="ko-KR" altLang="en-US" dirty="0"/>
              <a:t>조윤영</a:t>
            </a:r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>
            <a:extLst>
              <a:ext uri="{FF2B5EF4-FFF2-40B4-BE49-F238E27FC236}">
                <a16:creationId xmlns:a16="http://schemas.microsoft.com/office/drawing/2014/main" id="{DE27F297-B2EE-45EF-A203-FFAFC78879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4761775" y="4056452"/>
            <a:ext cx="3374978" cy="492443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32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2016182032 </a:t>
            </a:r>
            <a:r>
              <a:rPr lang="ko-KR" altLang="en-US" dirty="0" err="1"/>
              <a:t>이혜리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913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80" r:id="rId3"/>
    <p:sldLayoutId id="2147483663" r:id="rId4"/>
    <p:sldLayoutId id="2147483679" r:id="rId5"/>
    <p:sldLayoutId id="2147483665" r:id="rId6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텍스트 개체 틀 5">
            <a:extLst>
              <a:ext uri="{FF2B5EF4-FFF2-40B4-BE49-F238E27FC236}">
                <a16:creationId xmlns:a16="http://schemas.microsoft.com/office/drawing/2014/main" id="{E4CB0C68-04BA-4992-84CD-41DFDDC3C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19109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4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ko-KR" altLang="en-US" sz="3200" dirty="0"/>
              <a:t>스크립트언어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0B4BF419-6BE4-4955-B179-211383C78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226149"/>
            <a:ext cx="3527425" cy="110799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7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중간발표</a:t>
            </a:r>
          </a:p>
        </p:txBody>
      </p:sp>
      <p:sp>
        <p:nvSpPr>
          <p:cNvPr id="43" name="텍스트 개체 틀 12">
            <a:extLst>
              <a:ext uri="{FF2B5EF4-FFF2-40B4-BE49-F238E27FC236}">
                <a16:creationId xmlns:a16="http://schemas.microsoft.com/office/drawing/2014/main" id="{89F82379-78E7-40F3-9F69-BD6CF67F3CA2}"/>
              </a:ext>
            </a:extLst>
          </p:cNvPr>
          <p:cNvSpPr txBox="1">
            <a:spLocks/>
          </p:cNvSpPr>
          <p:nvPr/>
        </p:nvSpPr>
        <p:spPr>
          <a:xfrm rot="20700000">
            <a:off x="4684919" y="330351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2016182042 </a:t>
            </a:r>
            <a:r>
              <a:rPr lang="ko-KR" altLang="en-US" sz="2800" dirty="0"/>
              <a:t>조윤영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029298-03E5-48F5-859A-78CA24AE2759}"/>
              </a:ext>
            </a:extLst>
          </p:cNvPr>
          <p:cNvCxnSpPr/>
          <p:nvPr/>
        </p:nvCxnSpPr>
        <p:spPr>
          <a:xfrm flipV="1">
            <a:off x="0" y="4559015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65A80EF2-8B2A-45C9-8617-9C24EBA7A2C9}"/>
              </a:ext>
            </a:extLst>
          </p:cNvPr>
          <p:cNvSpPr/>
          <p:nvPr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12FA06-6451-4620-9AAD-F6296286EAEC}"/>
              </a:ext>
            </a:extLst>
          </p:cNvPr>
          <p:cNvSpPr/>
          <p:nvPr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텍스트 개체 틀 12">
            <a:extLst>
              <a:ext uri="{FF2B5EF4-FFF2-40B4-BE49-F238E27FC236}">
                <a16:creationId xmlns:a16="http://schemas.microsoft.com/office/drawing/2014/main" id="{65D0A0CB-4242-46C6-AE89-6499167BC52A}"/>
              </a:ext>
            </a:extLst>
          </p:cNvPr>
          <p:cNvSpPr txBox="1">
            <a:spLocks/>
          </p:cNvSpPr>
          <p:nvPr/>
        </p:nvSpPr>
        <p:spPr>
          <a:xfrm rot="20700000">
            <a:off x="4761775" y="3709842"/>
            <a:ext cx="3374978" cy="430887"/>
          </a:xfrm>
          <a:prstGeom prst="rect">
            <a:avLst/>
          </a:prstGeo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i="1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dirty="0"/>
              <a:t>2016182032 </a:t>
            </a:r>
            <a:r>
              <a:rPr lang="ko-KR" altLang="en-US" sz="2800" dirty="0" err="1"/>
              <a:t>이혜리</a:t>
            </a:r>
            <a:endParaRPr lang="ko-KR" altLang="en-US" sz="28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316EBB7-468C-4941-870A-F884E51C6A3D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7464555" y="428165"/>
            <a:ext cx="4945159" cy="1333898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개체 틀 24">
            <a:extLst>
              <a:ext uri="{FF2B5EF4-FFF2-40B4-BE49-F238E27FC236}">
                <a16:creationId xmlns:a16="http://schemas.microsoft.com/office/drawing/2014/main" id="{894E44D8-6DA8-414D-A8BD-7CFD681076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20700000">
            <a:off x="6548067" y="1746726"/>
            <a:ext cx="974433" cy="260720"/>
          </a:xfrm>
          <a:prstGeom prst="parallelogram">
            <a:avLst>
              <a:gd name="adj" fmla="val 32834"/>
            </a:avLst>
          </a:prstGeom>
        </p:spPr>
        <p:txBody>
          <a:bodyPr/>
          <a:lstStyle/>
          <a:p>
            <a:r>
              <a:rPr lang="en-US" altLang="ko-KR" sz="1600" dirty="0"/>
              <a:t>Python</a:t>
            </a:r>
            <a:endParaRPr lang="ko-KR" altLang="en-US" sz="1600" dirty="0"/>
          </a:p>
        </p:txBody>
      </p:sp>
      <p:sp>
        <p:nvSpPr>
          <p:cNvPr id="60" name="텍스트 개체 틀 25">
            <a:extLst>
              <a:ext uri="{FF2B5EF4-FFF2-40B4-BE49-F238E27FC236}">
                <a16:creationId xmlns:a16="http://schemas.microsoft.com/office/drawing/2014/main" id="{A3359542-5A7C-42E5-A6BB-A9FD9216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20700000">
            <a:off x="7227809" y="3107169"/>
            <a:ext cx="578764" cy="761747"/>
          </a:xfrm>
        </p:spPr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4" name="부제목 17">
            <a:extLst>
              <a:ext uri="{FF2B5EF4-FFF2-40B4-BE49-F238E27FC236}">
                <a16:creationId xmlns:a16="http://schemas.microsoft.com/office/drawing/2014/main" id="{664377C6-2D93-4E9D-96DC-E0F79754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97" y="5695520"/>
            <a:ext cx="2294805" cy="593536"/>
          </a:xfrm>
        </p:spPr>
        <p:txBody>
          <a:bodyPr>
            <a:normAutofit/>
          </a:bodyPr>
          <a:lstStyle/>
          <a:p>
            <a:r>
              <a:rPr lang="en-US" altLang="ko-KR" sz="700" dirty="0"/>
              <a:t>ADSTORE PT TEMPLATE</a:t>
            </a:r>
          </a:p>
          <a:p>
            <a:r>
              <a:rPr lang="en-US" altLang="ko-KR" sz="700" dirty="0"/>
              <a:t>DESIGNED BY J2YLHR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746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787071"/>
            <a:ext cx="2604596" cy="2975173"/>
          </a:xfrm>
        </p:spPr>
        <p:txBody>
          <a:bodyPr/>
          <a:lstStyle/>
          <a:p>
            <a:r>
              <a:rPr lang="ko-KR" altLang="en-US" sz="3200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구현 내용</a:t>
            </a:r>
            <a:endParaRPr lang="en-US" altLang="ko-KR" sz="3200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sz="3200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sz="3200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개발 일정</a:t>
            </a:r>
            <a:endParaRPr lang="en-US" altLang="ko-KR" sz="3200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  <a:p>
            <a:r>
              <a:rPr lang="en-US" altLang="ko-KR" sz="3200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·</a:t>
            </a:r>
          </a:p>
          <a:p>
            <a:r>
              <a:rPr lang="ko-KR" altLang="en-US" sz="3200" dirty="0">
                <a:effectLst>
                  <a:outerShdw dist="139700" dir="2700000" algn="tl" rotWithShape="0">
                    <a:schemeClr val="tx1"/>
                  </a:outerShdw>
                </a:effectLst>
              </a:rPr>
              <a:t>시연</a:t>
            </a:r>
            <a:endParaRPr lang="en-US" altLang="ko-KR" sz="3200" dirty="0">
              <a:effectLst>
                <a:outerShdw dist="139700" dir="2700000" algn="tl" rotWithShape="0">
                  <a:schemeClr val="tx1"/>
                </a:outerShdw>
              </a:effectLst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936381"/>
            <a:ext cx="2897368" cy="338555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TABLE OF CONTENTS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31B554A-1731-456C-8C31-A87E8AD6C773}"/>
              </a:ext>
            </a:extLst>
          </p:cNvPr>
          <p:cNvSpPr/>
          <p:nvPr/>
        </p:nvSpPr>
        <p:spPr>
          <a:xfrm>
            <a:off x="4051300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uilt Titling Rg"/>
              <a:ea typeface="KoPub돋움체 Medium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0114953-EFD1-4162-8F1E-3FE2AE17CA73}"/>
              </a:ext>
            </a:extLst>
          </p:cNvPr>
          <p:cNvSpPr/>
          <p:nvPr/>
        </p:nvSpPr>
        <p:spPr>
          <a:xfrm>
            <a:off x="7922254" y="4061296"/>
            <a:ext cx="193040" cy="193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uilt Titling Rg"/>
              <a:ea typeface="KoPub돋움체 Medium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CF22CB-B779-4C42-99F9-FB9F5FEE0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16" y="-346944"/>
            <a:ext cx="2012168" cy="19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DESIGNED BY J2YLHR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pc="0" dirty="0">
                <a:solidFill>
                  <a:sysClr val="windowText" lastClr="000000"/>
                </a:solidFill>
              </a:rPr>
              <a:t>구현 내용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933639-0EB9-4197-8A1D-735B9515F52B}"/>
              </a:ext>
            </a:extLst>
          </p:cNvPr>
          <p:cNvSpPr/>
          <p:nvPr/>
        </p:nvSpPr>
        <p:spPr>
          <a:xfrm>
            <a:off x="2924432" y="1925071"/>
            <a:ext cx="8320217" cy="196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영화 정보 검색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이미지 출력</a:t>
            </a:r>
            <a:endParaRPr lang="en-US" altLang="ko-KR" sz="2800" spc="-90" dirty="0">
              <a:ln>
                <a:solidFill>
                  <a:srgbClr val="333944">
                    <a:alpha val="0"/>
                  </a:srgbClr>
                </a:solidFill>
              </a:ln>
              <a:solidFill>
                <a:sysClr val="windowText" lastClr="000000"/>
              </a:solidFill>
              <a:latin typeface="+mj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필터링 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(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장르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, </a:t>
            </a:r>
            <a:r>
              <a:rPr lang="ko-KR" altLang="en-US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국가코드</a:t>
            </a:r>
            <a:r>
              <a:rPr lang="en-US" altLang="ko-KR" sz="28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+mj-ea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DAB066-0A79-46EF-96D3-EB895B3D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6" y="-73354"/>
            <a:ext cx="1350019" cy="13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6">
            <a:extLst>
              <a:ext uri="{FF2B5EF4-FFF2-40B4-BE49-F238E27FC236}">
                <a16:creationId xmlns:a16="http://schemas.microsoft.com/office/drawing/2014/main" id="{A4B67C04-C07E-411B-9BBD-60F92FD12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20700000">
            <a:off x="-92616" y="6368928"/>
            <a:ext cx="1357853" cy="148490"/>
          </a:xfrm>
        </p:spPr>
        <p:txBody>
          <a:bodyPr/>
          <a:lstStyle/>
          <a:p>
            <a:r>
              <a:rPr lang="en-US" altLang="ko-KR" sz="700" dirty="0">
                <a:solidFill>
                  <a:sysClr val="windowText" lastClr="000000"/>
                </a:solidFill>
              </a:rPr>
              <a:t>DESIGNED BY J2YLHR</a:t>
            </a:r>
            <a:endParaRPr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050BEDC2-6A72-4853-8206-F9F7A6E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5" y="309257"/>
            <a:ext cx="10823420" cy="541314"/>
          </a:xfrm>
        </p:spPr>
        <p:txBody>
          <a:bodyPr/>
          <a:lstStyle/>
          <a:p>
            <a:r>
              <a:rPr lang="ko-KR" altLang="en-US" sz="3200" spc="0" dirty="0">
                <a:solidFill>
                  <a:sysClr val="windowText" lastClr="000000"/>
                </a:solidFill>
              </a:rPr>
              <a:t>개발 일정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8DE86D-16EF-4DF4-8E47-4E71D259B96F}"/>
              </a:ext>
            </a:extLst>
          </p:cNvPr>
          <p:cNvSpPr/>
          <p:nvPr/>
        </p:nvSpPr>
        <p:spPr>
          <a:xfrm>
            <a:off x="118536" y="1026282"/>
            <a:ext cx="1098760" cy="107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85A276B-C727-41CE-92EC-3C96B9FFD977}"/>
              </a:ext>
            </a:extLst>
          </p:cNvPr>
          <p:cNvCxnSpPr>
            <a:cxnSpLocks/>
          </p:cNvCxnSpPr>
          <p:nvPr/>
        </p:nvCxnSpPr>
        <p:spPr>
          <a:xfrm>
            <a:off x="1890361" y="1026282"/>
            <a:ext cx="9798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2B4794-3287-4F0C-A0D4-7934F03BB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32719"/>
              </p:ext>
            </p:extLst>
          </p:nvPr>
        </p:nvGraphicFramePr>
        <p:xfrm>
          <a:off x="2390629" y="1098600"/>
          <a:ext cx="8798371" cy="55920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0842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517033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142729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82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세부 계획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시행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670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(5.4~5.10)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모듈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조사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응용 앱 개발 예시 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모듈 조사 완료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국가공공데이터 포털 활용사례조사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(5.11~5.17)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5/17,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역할 분담 등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기획 발표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(5.18~5.24)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네이버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OpenAPI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980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(5.25~5.31)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다양한 검색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영화 검색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제작년도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감독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출연 배우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유저들 평점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필터링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장르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국가코드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을 통한 정보 제공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699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(6.1~6.7)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중간 시연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5/31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중간 시연 발표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36399"/>
                  </a:ext>
                </a:extLst>
              </a:tr>
              <a:tr h="880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(6.8~6.14)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tkinter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GUI,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이메일 전송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북마크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기능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 연동 구현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북마크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텔레그램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연동 등 추가 기능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659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주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latin typeface="+mn-ea"/>
                          <a:ea typeface="+mn-ea"/>
                        </a:rPr>
                        <a:t>(6.15~6.19)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베포파일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작성</a:t>
                      </a:r>
                      <a:endParaRPr lang="en-US" altLang="ko-KR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최종구현 발표 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6/19</a:t>
                      </a:r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C/C++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distutils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모듈 활용 배포파일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2400" kern="1200" spc="-90" baseline="-25000" dirty="0" err="1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altLang="ko-KR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400" kern="1200" spc="-90" baseline="-25000" dirty="0">
                          <a:ln>
                            <a:solidFill>
                              <a:srgbClr val="333944">
                                <a:alpha val="0"/>
                              </a:srgbClr>
                            </a:solidFill>
                          </a:ln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  <a:cs typeface="+mn-cs"/>
                        </a:rPr>
                        <a:t>활용 최종 시연 발표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kern="1200" spc="-90" baseline="-25000" dirty="0">
                        <a:ln>
                          <a:solidFill>
                            <a:srgbClr val="333944">
                              <a:alpha val="0"/>
                            </a:srgbClr>
                          </a:solidFill>
                        </a:ln>
                        <a:solidFill>
                          <a:sysClr val="windowText" lastClr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E61E2DA3-9935-4BE9-BDD1-E55E9DCB6407}"/>
              </a:ext>
            </a:extLst>
          </p:cNvPr>
          <p:cNvSpPr/>
          <p:nvPr/>
        </p:nvSpPr>
        <p:spPr>
          <a:xfrm>
            <a:off x="10412962" y="1715309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458A083-4A7B-4766-9BF7-BDFAB3053E5B}"/>
              </a:ext>
            </a:extLst>
          </p:cNvPr>
          <p:cNvSpPr/>
          <p:nvPr/>
        </p:nvSpPr>
        <p:spPr>
          <a:xfrm>
            <a:off x="10412962" y="2384583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4B0DCE-DAF0-404C-8A10-EB627E3C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" y="-73354"/>
            <a:ext cx="1350019" cy="130653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CD9E27BE-EB41-4E0C-B9E2-9CAF74532A7E}"/>
              </a:ext>
            </a:extLst>
          </p:cNvPr>
          <p:cNvSpPr/>
          <p:nvPr/>
        </p:nvSpPr>
        <p:spPr>
          <a:xfrm>
            <a:off x="10412962" y="3053857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B519FE-3B40-452F-BFA5-5132304F1BFF}"/>
              </a:ext>
            </a:extLst>
          </p:cNvPr>
          <p:cNvSpPr/>
          <p:nvPr/>
        </p:nvSpPr>
        <p:spPr>
          <a:xfrm>
            <a:off x="10412962" y="3859582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94BA7A-B8B8-4433-B99F-D31B32ED3657}"/>
              </a:ext>
            </a:extLst>
          </p:cNvPr>
          <p:cNvSpPr/>
          <p:nvPr/>
        </p:nvSpPr>
        <p:spPr>
          <a:xfrm>
            <a:off x="10412962" y="4665307"/>
            <a:ext cx="205274" cy="20527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5072</TotalTime>
  <Words>216</Words>
  <Application>Microsoft Office PowerPoint</Application>
  <PresentationFormat>와이드스크린</PresentationFormat>
  <Paragraphs>59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KoPub돋움체 Bold</vt:lpstr>
      <vt:lpstr>맑은 고딕</vt:lpstr>
      <vt:lpstr>Built Titling Sb</vt:lpstr>
      <vt:lpstr>KoPub돋움체 Medium</vt:lpstr>
      <vt:lpstr>Built Titling Rg</vt:lpstr>
      <vt:lpstr>Office 테마</vt:lpstr>
      <vt:lpstr>PowerPoint 프레젠테이션</vt:lpstr>
      <vt:lpstr>PowerPoint 프레젠테이션</vt:lpstr>
      <vt:lpstr>구현 내용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조윤영</cp:lastModifiedBy>
  <cp:revision>676</cp:revision>
  <dcterms:created xsi:type="dcterms:W3CDTF">2016-11-18T22:13:00Z</dcterms:created>
  <dcterms:modified xsi:type="dcterms:W3CDTF">2018-05-30T15:04:50Z</dcterms:modified>
</cp:coreProperties>
</file>