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275" r:id="rId2"/>
    <p:sldId id="272" r:id="rId3"/>
    <p:sldId id="278" r:id="rId4"/>
    <p:sldId id="279" r:id="rId5"/>
    <p:sldId id="280" r:id="rId6"/>
    <p:sldId id="281" r:id="rId7"/>
    <p:sldId id="282" r:id="rId8"/>
    <p:sldId id="284" r:id="rId9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KoPub돋움체 Medium" panose="02020603020101020101" pitchFamily="18" charset="-127"/>
      <p:regular r:id="rId16"/>
    </p:embeddedFont>
    <p:embeddedFont>
      <p:font typeface="Built Titling Rg" panose="020B0206030202080204" pitchFamily="34" charset="0"/>
      <p:regular r:id="rId17"/>
      <p:bold r:id="rId18"/>
      <p:italic r:id="rId19"/>
      <p:boldItalic r:id="rId20"/>
    </p:embeddedFont>
    <p:embeddedFont>
      <p:font typeface="Built Titling Sb" panose="020B0706030202080204" pitchFamily="34" charset="0"/>
      <p:bold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3A"/>
    <a:srgbClr val="F0F0F0"/>
    <a:srgbClr val="FFB7B7"/>
    <a:srgbClr val="5F75AC"/>
    <a:srgbClr val="6699FF"/>
    <a:srgbClr val="FF9999"/>
    <a:srgbClr val="E6E6E6"/>
    <a:srgbClr val="FCD6E9"/>
    <a:srgbClr val="FFAFAF"/>
    <a:srgbClr val="FBE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9" autoAdjust="0"/>
    <p:restoredTop sz="93641" autoAdjust="0"/>
  </p:normalViewPr>
  <p:slideViewPr>
    <p:cSldViewPr snapToGrid="0">
      <p:cViewPr varScale="1">
        <p:scale>
          <a:sx n="41" d="100"/>
          <a:sy n="41" d="100"/>
        </p:scale>
        <p:origin x="-245" y="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5/30/2018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5/30/2018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445951"/>
            <a:ext cx="2604596" cy="3657411"/>
          </a:xfrm>
        </p:spPr>
        <p:txBody>
          <a:bodyPr/>
          <a:lstStyle/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기획 의도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활용 데이터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기능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역할 분담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784A-7AE0-411A-B517-80BB8553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6" y="-284205"/>
            <a:ext cx="1942548" cy="187997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5130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2225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기획 </a:t>
            </a:r>
            <a:r>
              <a:rPr lang="ko-KR" altLang="en-US" spc="0" dirty="0">
                <a:solidFill>
                  <a:schemeClr val="tx1"/>
                </a:solidFill>
              </a:rPr>
              <a:t>의</a:t>
            </a:r>
            <a:r>
              <a:rPr lang="ko-KR" altLang="en-US" spc="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00974CA-8EDB-42A8-9587-B2C82897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8" b="17358"/>
          <a:stretch/>
        </p:blipFill>
        <p:spPr>
          <a:xfrm>
            <a:off x="6918899" y="2006367"/>
            <a:ext cx="5273101" cy="4851634"/>
          </a:xfrm>
          <a:prstGeom prst="rect">
            <a:avLst/>
          </a:prstGeom>
        </p:spPr>
      </p:pic>
      <p:sp>
        <p:nvSpPr>
          <p:cNvPr id="44" name="내용 개체 틀 16">
            <a:extLst>
              <a:ext uri="{FF2B5EF4-FFF2-40B4-BE49-F238E27FC236}">
                <a16:creationId xmlns:a16="http://schemas.microsoft.com/office/drawing/2014/main" id="{D6D8C905-2EEB-40E4-B317-D465ADCCF2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21950" y="2925112"/>
            <a:ext cx="4496949" cy="1507072"/>
          </a:xfrm>
        </p:spPr>
        <p:txBody>
          <a:bodyPr/>
          <a:lstStyle/>
          <a:p>
            <a:r>
              <a:rPr lang="ko-KR" altLang="en-US" sz="2800" dirty="0">
                <a:solidFill>
                  <a:sysClr val="windowText" lastClr="000000"/>
                </a:solidFill>
                <a:latin typeface="+mj-ea"/>
              </a:rPr>
              <a:t>사용자가 원하는 영화를 조회할 수 있는 검색 어플리케이션 </a:t>
            </a:r>
            <a:endParaRPr lang="en-US" altLang="ko-KR" sz="2800" dirty="0">
              <a:solidFill>
                <a:sysClr val="windowText" lastClr="000000"/>
              </a:solidFill>
              <a:latin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8D11E06-8E49-43E9-B5CA-1CEC70E6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활용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978C4-F895-42A8-BED5-90F435BE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5" y="2333580"/>
            <a:ext cx="3978649" cy="1095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3744279"/>
            <a:ext cx="8320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검색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&gt;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</a:t>
            </a:r>
          </a:p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네이버 영화 검색 결과를 출력해주는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REST API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입니다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.</a:t>
            </a:r>
          </a:p>
          <a:p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https://openapi.naver.com/v1/search/movie.xml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B247EF8-5DF9-42DA-BA4F-9D68FB331A92}"/>
              </a:ext>
            </a:extLst>
          </p:cNvPr>
          <p:cNvSpPr txBox="1">
            <a:spLocks/>
          </p:cNvSpPr>
          <p:nvPr/>
        </p:nvSpPr>
        <p:spPr>
          <a:xfrm>
            <a:off x="6938096" y="2631991"/>
            <a:ext cx="3267590" cy="7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600" kern="1200" spc="-9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  <a:ea typeface="+mn-ea"/>
                <a:cs typeface="+mn-cs"/>
              </a:rPr>
              <a:t>OpenAPI</a:t>
            </a:r>
            <a:endParaRPr lang="ko-KR" altLang="en-US" sz="54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EE5D5-F4DE-4BAF-A0D8-5A53FA85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역할 분담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D3A9E6-0060-4E19-A5AF-AEE5CE43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620"/>
              </p:ext>
            </p:extLst>
          </p:nvPr>
        </p:nvGraphicFramePr>
        <p:xfrm>
          <a:off x="2725814" y="2751896"/>
          <a:ext cx="8128000" cy="262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86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9052676"/>
                    </a:ext>
                  </a:extLst>
                </a:gridCol>
              </a:tblGrid>
              <a:tr h="588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이혜리</a:t>
                      </a:r>
                      <a:endParaRPr lang="ko-KR" altLang="en-US" sz="3200" b="1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조윤영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0386"/>
                  </a:ext>
                </a:extLst>
              </a:tr>
              <a:tr h="2039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영화 정보 검색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이미지 출력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북마크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이메일 전송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06668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771848-3097-4736-B82A-3668EBAE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3935-6D4D-43A0-9F2D-A492B7200F79}"/>
              </a:ext>
            </a:extLst>
          </p:cNvPr>
          <p:cNvSpPr txBox="1"/>
          <p:nvPr/>
        </p:nvSpPr>
        <p:spPr>
          <a:xfrm>
            <a:off x="1531496" y="1201994"/>
            <a:ext cx="1977529" cy="189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추가구현</a:t>
            </a:r>
            <a:endParaRPr lang="en-US" altLang="ko-KR" sz="3200" b="1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그래프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–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스스로 공부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정렬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다른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API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연동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ex)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지도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URL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연동 링크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새로고침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36C099-33FD-4EF6-886D-5769BB046BD0}"/>
              </a:ext>
            </a:extLst>
          </p:cNvPr>
          <p:cNvSpPr/>
          <p:nvPr/>
        </p:nvSpPr>
        <p:spPr>
          <a:xfrm>
            <a:off x="8067810" y="1260052"/>
            <a:ext cx="3500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text로</a:t>
            </a:r>
            <a:r>
              <a:rPr lang="ko-KR" altLang="en-US" sz="16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 구현을 다 한 다음에 </a:t>
            </a:r>
            <a:r>
              <a:rPr lang="ko-KR" altLang="en-US" sz="16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GUI로</a:t>
            </a:r>
            <a:r>
              <a:rPr lang="ko-KR" altLang="en-US" sz="16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 바꾸는 것</a:t>
            </a:r>
          </a:p>
        </p:txBody>
      </p:sp>
    </p:spTree>
    <p:extLst>
      <p:ext uri="{BB962C8B-B14F-4D97-AF65-F5344CB8AC3E}">
        <p14:creationId xmlns:p14="http://schemas.microsoft.com/office/powerpoint/2010/main" val="2936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18342"/>
              </p:ext>
            </p:extLst>
          </p:nvPr>
        </p:nvGraphicFramePr>
        <p:xfrm>
          <a:off x="2390629" y="1237309"/>
          <a:ext cx="8798371" cy="5311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1399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 중간 시연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88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주거 해도 됨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시간 남으면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주 것도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95208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4644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FC5F7-4929-40C6-B2F9-E8A2E37CDD19}"/>
              </a:ext>
            </a:extLst>
          </p:cNvPr>
          <p:cNvSpPr txBox="1"/>
          <p:nvPr/>
        </p:nvSpPr>
        <p:spPr>
          <a:xfrm>
            <a:off x="9912276" y="5166115"/>
            <a:ext cx="317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중간 시연까지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GUI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까지 다 끝내기 </a:t>
            </a:r>
            <a:r>
              <a:rPr lang="ko-KR" altLang="en-US" sz="2400" spc="-90" baseline="-2500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ㅁㅊ</a:t>
            </a:r>
            <a:endParaRPr lang="ko-KR" altLang="en-US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D3C21AE-EDBE-4B25-9C9A-DA0AA258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90" y="1278294"/>
            <a:ext cx="3334782" cy="51144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BDE5-55ED-4344-B765-5A82E5E573C8}"/>
              </a:ext>
            </a:extLst>
          </p:cNvPr>
          <p:cNvSpPr/>
          <p:nvPr/>
        </p:nvSpPr>
        <p:spPr>
          <a:xfrm>
            <a:off x="1890361" y="1558212"/>
            <a:ext cx="7068814" cy="471195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en-US" altLang="ko-KR" sz="3200" spc="0" dirty="0" err="1">
                <a:solidFill>
                  <a:sysClr val="windowText" lastClr="000000"/>
                </a:solidFill>
                <a:latin typeface="+mj-ea"/>
              </a:rPr>
              <a:t>tkinter</a:t>
            </a:r>
            <a:r>
              <a:rPr lang="ko-KR" altLang="en-US" sz="3200" spc="0" dirty="0">
                <a:solidFill>
                  <a:sysClr val="windowText" lastClr="000000"/>
                </a:solidFill>
                <a:latin typeface="+mj-ea"/>
              </a:rPr>
              <a:t> </a:t>
            </a:r>
            <a:r>
              <a:rPr lang="en-US" altLang="ko-KR" sz="3200" spc="0" dirty="0">
                <a:solidFill>
                  <a:sysClr val="windowText" lastClr="000000"/>
                </a:solidFill>
                <a:latin typeface="+mj-ea"/>
              </a:rPr>
              <a:t>GUI</a:t>
            </a:r>
            <a:endParaRPr lang="ko-KR" altLang="en-US" sz="3200" spc="0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320858-3A88-4A91-8A97-A7E6D48F9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7391" y="1278294"/>
            <a:ext cx="3334782" cy="51144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2821FF-6F71-4A53-955E-C1EA7E14FBC7}"/>
              </a:ext>
            </a:extLst>
          </p:cNvPr>
          <p:cNvSpPr/>
          <p:nvPr/>
        </p:nvSpPr>
        <p:spPr>
          <a:xfrm>
            <a:off x="9250070" y="1925071"/>
            <a:ext cx="4109000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87B6F-71F2-4E8B-9DC7-C452E24ED884}"/>
              </a:ext>
            </a:extLst>
          </p:cNvPr>
          <p:cNvSpPr txBox="1"/>
          <p:nvPr/>
        </p:nvSpPr>
        <p:spPr>
          <a:xfrm>
            <a:off x="2608978" y="152737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영화 검색 </a:t>
            </a:r>
            <a:r>
              <a:rPr lang="en-US" altLang="ko-KR" dirty="0">
                <a:latin typeface="+mn-ea"/>
              </a:rPr>
              <a:t>APP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91A83-A452-4563-9FD3-E39CC0537603}"/>
              </a:ext>
            </a:extLst>
          </p:cNvPr>
          <p:cNvSpPr txBox="1"/>
          <p:nvPr/>
        </p:nvSpPr>
        <p:spPr>
          <a:xfrm>
            <a:off x="4235621" y="1991961"/>
            <a:ext cx="588623" cy="369332"/>
          </a:xfrm>
          <a:prstGeom prst="rect">
            <a:avLst/>
          </a:prstGeom>
          <a:solidFill>
            <a:srgbClr val="00BF3A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EA354-E96A-4EED-BAC7-5CBEA8BC1F56}"/>
              </a:ext>
            </a:extLst>
          </p:cNvPr>
          <p:cNvSpPr/>
          <p:nvPr/>
        </p:nvSpPr>
        <p:spPr>
          <a:xfrm>
            <a:off x="2015412" y="1991961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963ADD-EB3C-4334-9349-843E59678D1C}"/>
              </a:ext>
            </a:extLst>
          </p:cNvPr>
          <p:cNvSpPr/>
          <p:nvPr/>
        </p:nvSpPr>
        <p:spPr>
          <a:xfrm>
            <a:off x="2015412" y="2484537"/>
            <a:ext cx="1334278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 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E8FB67-205D-4F8B-9E16-59FEEBFF5E55}"/>
              </a:ext>
            </a:extLst>
          </p:cNvPr>
          <p:cNvSpPr/>
          <p:nvPr/>
        </p:nvSpPr>
        <p:spPr>
          <a:xfrm>
            <a:off x="3470861" y="2484537"/>
            <a:ext cx="1334278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국가코드 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C92E94-EEDC-4E49-B1B0-5FBD46EB01EA}"/>
              </a:ext>
            </a:extLst>
          </p:cNvPr>
          <p:cNvSpPr/>
          <p:nvPr/>
        </p:nvSpPr>
        <p:spPr>
          <a:xfrm>
            <a:off x="4945414" y="2011270"/>
            <a:ext cx="27089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추가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| SAVE | LOAD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E705FF-47D5-46D4-BBA8-43BEE01C136C}"/>
              </a:ext>
            </a:extLst>
          </p:cNvPr>
          <p:cNvSpPr/>
          <p:nvPr/>
        </p:nvSpPr>
        <p:spPr>
          <a:xfrm>
            <a:off x="4945414" y="2487523"/>
            <a:ext cx="27089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보내기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E8D846-5E59-40C1-8AB3-6033849F8439}"/>
              </a:ext>
            </a:extLst>
          </p:cNvPr>
          <p:cNvSpPr/>
          <p:nvPr/>
        </p:nvSpPr>
        <p:spPr>
          <a:xfrm>
            <a:off x="2015412" y="2977113"/>
            <a:ext cx="2749616" cy="321862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6F6881-6715-4BCA-9083-A7CCAB8ADA48}"/>
              </a:ext>
            </a:extLst>
          </p:cNvPr>
          <p:cNvSpPr/>
          <p:nvPr/>
        </p:nvSpPr>
        <p:spPr>
          <a:xfrm>
            <a:off x="4904732" y="2983560"/>
            <a:ext cx="2749614" cy="3186768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A7C4D-E75E-4C42-8666-449F5B4D45FF}"/>
              </a:ext>
            </a:extLst>
          </p:cNvPr>
          <p:cNvSpPr/>
          <p:nvPr/>
        </p:nvSpPr>
        <p:spPr>
          <a:xfrm>
            <a:off x="2015412" y="2983559"/>
            <a:ext cx="2749616" cy="3061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북마크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1A7D1A-69D7-4538-86F5-1AE76B21DB78}"/>
              </a:ext>
            </a:extLst>
          </p:cNvPr>
          <p:cNvSpPr/>
          <p:nvPr/>
        </p:nvSpPr>
        <p:spPr>
          <a:xfrm>
            <a:off x="4945414" y="1634835"/>
            <a:ext cx="27089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북마크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7DD4B97-9442-4FE9-8632-AA86B875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3153882"/>
            <a:ext cx="1047750" cy="14859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AF48F33-F9CD-4850-A274-88FF763BB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4797188"/>
            <a:ext cx="1047750" cy="14859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9AAFEA3-9449-408B-B2F9-EF31E345D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1528023"/>
            <a:ext cx="1047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2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4910</TotalTime>
  <Words>393</Words>
  <Application>Microsoft Office PowerPoint</Application>
  <PresentationFormat>와이드스크린</PresentationFormat>
  <Paragraphs>113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KoPub돋움체 Bold</vt:lpstr>
      <vt:lpstr>맑은 고딕</vt:lpstr>
      <vt:lpstr>KoPub돋움체 Medium</vt:lpstr>
      <vt:lpstr>Built Titling Rg</vt:lpstr>
      <vt:lpstr>Built Titling Sb</vt:lpstr>
      <vt:lpstr>Arial</vt:lpstr>
      <vt:lpstr>Office 테마</vt:lpstr>
      <vt:lpstr>PowerPoint 프레젠테이션</vt:lpstr>
      <vt:lpstr>PowerPoint 프레젠테이션</vt:lpstr>
      <vt:lpstr>기획 의도</vt:lpstr>
      <vt:lpstr>활용 데이터</vt:lpstr>
      <vt:lpstr>구현 기능</vt:lpstr>
      <vt:lpstr>역할 분담</vt:lpstr>
      <vt:lpstr>개발 일정</vt:lpstr>
      <vt:lpstr>tkinter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670</cp:revision>
  <dcterms:created xsi:type="dcterms:W3CDTF">2016-11-18T22:13:00Z</dcterms:created>
  <dcterms:modified xsi:type="dcterms:W3CDTF">2018-05-29T16:28:49Z</dcterms:modified>
</cp:coreProperties>
</file>