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E5F"/>
    <a:srgbClr val="234E60"/>
    <a:srgbClr val="463D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6F65-B856-4CF3-A515-667F07A9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81E53-B459-4995-8026-4221364C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7F93-A731-4CC2-A5E9-20DB4F5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F9626-EC61-48B3-875E-E70CA67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B30EF-7F75-4DB5-B4E5-F86B54CE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BECB-E1ED-43A4-9E6A-C149BD4D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C9F05-429A-415F-9B59-BA2C7548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A7F6-4097-40C6-96C0-F8CEE1A4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1AAC6-860A-4309-951B-1878E9B3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5599C-C212-4EF3-BE86-1BEA34AC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6F6AA-17EC-4BA4-8369-96168D447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D0F35-52A2-4EB7-9472-F2221E688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2766D-F5E1-4D06-8466-910C4C59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48636-F4D4-4D75-AB4B-F591C708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B376-1411-4758-B207-9F44E38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6E5E-870B-40F8-8A29-F1D1AE01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1D37B-75EC-4826-8B01-17C93644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C3A5-E6C3-46C6-80D1-A333637B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72985-CFED-465B-8E2A-CC1537A7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D8A9E-54B1-42FA-AF10-38013506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12EA8-9DC1-4CFD-9738-B43AD66B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FA6A5-7019-4F6F-9A83-BF4751C8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0854-865E-4A72-9A8E-D0587D4D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EF2C2-F8BB-495E-9702-B903BEF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50878-EB9B-47A3-AF4D-AED52D17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1DD79-AB69-42CC-908B-1C35200B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8D9DC-B741-4B5F-AC76-5C1E7F98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A219E-26C6-44FD-9171-9819B2EA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EE8F6-FB79-4102-9D04-4C91156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5810F-4BC3-45FD-9624-48FA20CB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7446B-EDE1-46B9-B796-98C811B9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9A5C6-7618-4F62-9109-9E1CB07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3C5E-CE17-433E-8529-3FE25DBB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DD7D2-8A74-4799-8749-E9002340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614F7-EA77-4620-93E4-50978E3F3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D12D1A-0F7C-4DCC-8C08-AD7B8DD8D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86ABDC-1C71-414E-9D0A-E5C8848A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23A0D-D643-4B1D-8521-51D8946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C7346-D950-47BF-8976-929D923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8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2148-BEBE-49F8-BA8A-0E176468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1E07F-1B6D-4EAD-A5A5-FAD68A6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85A0A-88DB-48DA-9AEF-17FBF09F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E3F7D-662D-4C8C-A2D6-7E45164A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FD9F97-84D2-4129-929D-81E02F4D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04E3A4-6586-42DC-8801-05BCA8F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4F32-7575-4433-8795-B81A2A5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B9C5-886C-4588-99EE-C263DF24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81FE7-4109-4102-A204-53981E4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8B592-B287-42AB-B8AF-3586BC72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55F99-F756-4896-B34E-916909F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F10BF-B1A6-46A0-A464-20C7B7D5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AA612-DAD4-4B58-BE25-1E9F8775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82D7-FE3E-4098-B1AF-5A382C6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489B7-4390-4B95-9CCB-750580041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CF74C-5096-45ED-B922-CD262CA5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AC182-5F64-494D-AD51-DA28F03E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E4EDD-8414-4842-9F7B-59A1F8A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5CD85-993A-4F60-8208-0990E710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A0C8F-B9B4-4EFB-B75E-DF1229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190F-6099-44FC-BD04-B70A1979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0DF49-CF99-45D9-8598-02F97DA2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C3333-DAC4-475E-A476-BE321875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575D8-E25E-4ED5-A7D3-C0491CBA3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0B576E2-7159-4126-B53A-6C51F81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29" y="61351"/>
            <a:ext cx="2098619" cy="36397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E22A54-DB55-4932-8108-69AEACB17D1C}"/>
              </a:ext>
            </a:extLst>
          </p:cNvPr>
          <p:cNvSpPr/>
          <p:nvPr/>
        </p:nvSpPr>
        <p:spPr>
          <a:xfrm>
            <a:off x="4295379" y="2499360"/>
            <a:ext cx="165463" cy="505097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6F46E1-7005-4373-833B-7A8755A66200}"/>
              </a:ext>
            </a:extLst>
          </p:cNvPr>
          <p:cNvSpPr/>
          <p:nvPr/>
        </p:nvSpPr>
        <p:spPr>
          <a:xfrm>
            <a:off x="7717847" y="2560320"/>
            <a:ext cx="165463" cy="505097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BA19C4-9F4C-4EB4-A9DA-92C30171E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72" y="619890"/>
            <a:ext cx="1032214" cy="20644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8645B-CCB2-43E0-A291-8E70248CADF6}"/>
              </a:ext>
            </a:extLst>
          </p:cNvPr>
          <p:cNvSpPr/>
          <p:nvPr/>
        </p:nvSpPr>
        <p:spPr>
          <a:xfrm>
            <a:off x="9253106" y="2560320"/>
            <a:ext cx="165463" cy="505097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13F5FD-BC3B-49D8-8260-80BE936DCEC5}"/>
              </a:ext>
            </a:extLst>
          </p:cNvPr>
          <p:cNvSpPr/>
          <p:nvPr/>
        </p:nvSpPr>
        <p:spPr>
          <a:xfrm>
            <a:off x="8750061" y="619890"/>
            <a:ext cx="1171552" cy="2064428"/>
          </a:xfrm>
          <a:prstGeom prst="ellips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9BB6427-FAF2-453D-A8E6-42C1CCC04430}"/>
              </a:ext>
            </a:extLst>
          </p:cNvPr>
          <p:cNvSpPr/>
          <p:nvPr/>
        </p:nvSpPr>
        <p:spPr>
          <a:xfrm>
            <a:off x="3792334" y="495892"/>
            <a:ext cx="1171552" cy="2064428"/>
          </a:xfrm>
          <a:prstGeom prst="triangle">
            <a:avLst/>
          </a:prstGeom>
          <a:solidFill>
            <a:srgbClr val="23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BD84CE-0034-4352-8C39-038732D0B00C}"/>
              </a:ext>
            </a:extLst>
          </p:cNvPr>
          <p:cNvSpPr/>
          <p:nvPr/>
        </p:nvSpPr>
        <p:spPr>
          <a:xfrm>
            <a:off x="10858033" y="2499360"/>
            <a:ext cx="165463" cy="505097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416301B-A684-47A9-B00C-A270729C37F6}"/>
              </a:ext>
            </a:extLst>
          </p:cNvPr>
          <p:cNvSpPr/>
          <p:nvPr/>
        </p:nvSpPr>
        <p:spPr>
          <a:xfrm>
            <a:off x="10354988" y="495892"/>
            <a:ext cx="1171552" cy="2064428"/>
          </a:xfrm>
          <a:prstGeom prst="triangle">
            <a:avLst/>
          </a:prstGeom>
          <a:solidFill>
            <a:srgbClr val="23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시계, 비행기, 평면이(가) 표시된 사진&#10;&#10;자동 생성된 설명">
            <a:extLst>
              <a:ext uri="{FF2B5EF4-FFF2-40B4-BE49-F238E27FC236}">
                <a16:creationId xmlns:a16="http://schemas.microsoft.com/office/drawing/2014/main" id="{1739F68E-CB41-45CD-BB6B-6768440D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271022"/>
            <a:ext cx="11317279" cy="63159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ED393F-81F8-4F4A-9916-B7A1F35E1939}"/>
              </a:ext>
            </a:extLst>
          </p:cNvPr>
          <p:cNvSpPr/>
          <p:nvPr/>
        </p:nvSpPr>
        <p:spPr>
          <a:xfrm>
            <a:off x="4101737" y="4598126"/>
            <a:ext cx="618309" cy="2259874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 descr="톱, 나이프이(가) 표시된 사진&#10;&#10;자동 생성된 설명">
            <a:extLst>
              <a:ext uri="{FF2B5EF4-FFF2-40B4-BE49-F238E27FC236}">
                <a16:creationId xmlns:a16="http://schemas.microsoft.com/office/drawing/2014/main" id="{FEE8B924-CC9A-46E8-A5F4-5250C0B6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4423571"/>
            <a:ext cx="775063" cy="533650"/>
          </a:xfrm>
          <a:prstGeom prst="rect">
            <a:avLst/>
          </a:prstGeom>
        </p:spPr>
      </p:pic>
      <p:pic>
        <p:nvPicPr>
          <p:cNvPr id="19" name="그림 18" descr="톱, 나이프이(가) 표시된 사진&#10;&#10;자동 생성된 설명">
            <a:extLst>
              <a:ext uri="{FF2B5EF4-FFF2-40B4-BE49-F238E27FC236}">
                <a16:creationId xmlns:a16="http://schemas.microsoft.com/office/drawing/2014/main" id="{9992DDDA-9040-4F66-871F-58B66CA7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2171" y="4821881"/>
            <a:ext cx="879566" cy="605603"/>
          </a:xfrm>
          <a:prstGeom prst="rect">
            <a:avLst/>
          </a:prstGeom>
        </p:spPr>
      </p:pic>
      <p:pic>
        <p:nvPicPr>
          <p:cNvPr id="20" name="그림 19" descr="톱, 나이프이(가) 표시된 사진&#10;&#10;자동 생성된 설명">
            <a:extLst>
              <a:ext uri="{FF2B5EF4-FFF2-40B4-BE49-F238E27FC236}">
                <a16:creationId xmlns:a16="http://schemas.microsoft.com/office/drawing/2014/main" id="{265560D1-657D-4DDC-9289-265D462D5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5091" y="3356414"/>
            <a:ext cx="879566" cy="605603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492E108-2FFD-45B5-B5C9-9B6828632547}"/>
              </a:ext>
            </a:extLst>
          </p:cNvPr>
          <p:cNvSpPr/>
          <p:nvPr/>
        </p:nvSpPr>
        <p:spPr>
          <a:xfrm>
            <a:off x="3348445" y="2840816"/>
            <a:ext cx="1062446" cy="459734"/>
          </a:xfrm>
          <a:prstGeom prst="triangl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98A7313-70B5-422F-909A-2628F1969728}"/>
              </a:ext>
            </a:extLst>
          </p:cNvPr>
          <p:cNvSpPr/>
          <p:nvPr/>
        </p:nvSpPr>
        <p:spPr>
          <a:xfrm>
            <a:off x="3570514" y="3636082"/>
            <a:ext cx="618309" cy="267550"/>
          </a:xfrm>
          <a:prstGeom prst="triangl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A1726D3-E83A-4DFD-BB55-F8DB677B9259}"/>
              </a:ext>
            </a:extLst>
          </p:cNvPr>
          <p:cNvSpPr/>
          <p:nvPr/>
        </p:nvSpPr>
        <p:spPr>
          <a:xfrm>
            <a:off x="4380410" y="3406893"/>
            <a:ext cx="775063" cy="335380"/>
          </a:xfrm>
          <a:prstGeom prst="triangl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FCB1995-62BA-4EF7-AA8B-602E6C1115BF}"/>
              </a:ext>
            </a:extLst>
          </p:cNvPr>
          <p:cNvSpPr/>
          <p:nvPr/>
        </p:nvSpPr>
        <p:spPr>
          <a:xfrm>
            <a:off x="4380410" y="4057034"/>
            <a:ext cx="687979" cy="297698"/>
          </a:xfrm>
          <a:prstGeom prst="triangl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3A1D423-FA2F-4BAE-A6D3-BF1DAD364065}"/>
              </a:ext>
            </a:extLst>
          </p:cNvPr>
          <p:cNvSpPr/>
          <p:nvPr/>
        </p:nvSpPr>
        <p:spPr>
          <a:xfrm>
            <a:off x="4293325" y="2691967"/>
            <a:ext cx="687979" cy="297698"/>
          </a:xfrm>
          <a:prstGeom prst="triangle">
            <a:avLst/>
          </a:prstGeom>
          <a:solidFill>
            <a:srgbClr val="23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7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3</cp:revision>
  <dcterms:created xsi:type="dcterms:W3CDTF">2020-03-15T12:15:17Z</dcterms:created>
  <dcterms:modified xsi:type="dcterms:W3CDTF">2020-03-15T12:24:05Z</dcterms:modified>
</cp:coreProperties>
</file>