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E87"/>
    <a:srgbClr val="3B85A3"/>
    <a:srgbClr val="234E5F"/>
    <a:srgbClr val="234E60"/>
    <a:srgbClr val="463D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58" y="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46F65-B856-4CF3-A515-667F07A90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481E53-B459-4995-8026-4221364C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07F93-A731-4CC2-A5E9-20DB4F56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F9626-EC61-48B3-875E-E70CA676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B30EF-7F75-4DB5-B4E5-F86B54CE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4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ABECB-E1ED-43A4-9E6A-C149BD4D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5C9F05-429A-415F-9B59-BA2C7548F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DA7F6-4097-40C6-96C0-F8CEE1A4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01AAC6-860A-4309-951B-1878E9B3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5599C-C212-4EF3-BE86-1BEA34AC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F6F6AA-17EC-4BA4-8369-96168D447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9D0F35-52A2-4EB7-9472-F2221E688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2766D-F5E1-4D06-8466-910C4C59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48636-F4D4-4D75-AB4B-F591C708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CB376-1411-4758-B207-9F44E38A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6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06E5E-870B-40F8-8A29-F1D1AE01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1D37B-75EC-4826-8B01-17C936441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AC3A5-E6C3-46C6-80D1-A333637B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72985-CFED-465B-8E2A-CC1537A7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D8A9E-54B1-42FA-AF10-38013506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9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12EA8-9DC1-4CFD-9738-B43AD66B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FA6A5-7019-4F6F-9A83-BF4751C8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70854-865E-4A72-9A8E-D0587D4D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EF2C2-F8BB-495E-9702-B903BEF1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50878-EB9B-47A3-AF4D-AED52D17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5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1DD79-AB69-42CC-908B-1C35200B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8D9DC-B741-4B5F-AC76-5C1E7F986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9A219E-26C6-44FD-9171-9819B2EAC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EE8F6-FB79-4102-9D04-4C911569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5810F-4BC3-45FD-9624-48FA20CB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7446B-EDE1-46B9-B796-98C811B9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2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9A5C6-7618-4F62-9109-9E1CB07B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C3C5E-CE17-433E-8529-3FE25DBB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8DD7D2-8A74-4799-8749-E9002340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B614F7-EA77-4620-93E4-50978E3F3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D12D1A-0F7C-4DCC-8C08-AD7B8DD8D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86ABDC-1C71-414E-9D0A-E5C8848A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023A0D-D643-4B1D-8521-51D8946F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FC7346-D950-47BF-8976-929D9239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8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72148-BEBE-49F8-BA8A-0E176468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A1E07F-1B6D-4EAD-A5A5-FAD68A69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A85A0A-88DB-48DA-9AEF-17FBF09F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DE3F7D-662D-4C8C-A2D6-7E45164A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FD9F97-84D2-4129-929D-81E02F4D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04E3A4-6586-42DC-8801-05BCA8F5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B4F32-7575-4433-8795-B81A2A5F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9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9B9C5-886C-4588-99EE-C263DF24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81FE7-4109-4102-A204-53981E4D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D8B592-B287-42AB-B8AF-3586BC72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D55F99-F756-4896-B34E-916909FA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7F10BF-B1A6-46A0-A464-20C7B7D5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AA612-DAD4-4B58-BE25-1E9F8775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B82D7-FE3E-4098-B1AF-5A382C6E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8489B7-4390-4B95-9CCB-750580041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4CF74C-5096-45ED-B922-CD262CA58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AC182-5F64-494D-AD51-DA28F03E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E4EDD-8414-4842-9F7B-59A1F8A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5CD85-993A-4F60-8208-0990E710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8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4A0C8F-B9B4-4EFB-B75E-DF1229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9190F-6099-44FC-BD04-B70A19797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0DF49-CF99-45D9-8598-02F97DA26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2248-869F-4CEF-9F7A-4B5A57D01271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C3333-DAC4-475E-A476-BE3218755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575D8-E25E-4ED5-A7D3-C0491CBA3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B4FB-04B9-4CC0-849F-A3236BC88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5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0B576E2-7159-4126-B53A-6C51F815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29" y="61351"/>
            <a:ext cx="2098619" cy="36397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E22A54-DB55-4932-8108-69AEACB17D1C}"/>
              </a:ext>
            </a:extLst>
          </p:cNvPr>
          <p:cNvSpPr/>
          <p:nvPr/>
        </p:nvSpPr>
        <p:spPr>
          <a:xfrm>
            <a:off x="4295379" y="2499360"/>
            <a:ext cx="165463" cy="505097"/>
          </a:xfrm>
          <a:prstGeom prst="rect">
            <a:avLst/>
          </a:prstGeom>
          <a:solidFill>
            <a:srgbClr val="463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10ABBE-FEB1-43B6-9ADD-1DE808E28310}"/>
              </a:ext>
            </a:extLst>
          </p:cNvPr>
          <p:cNvGrpSpPr/>
          <p:nvPr/>
        </p:nvGrpSpPr>
        <p:grpSpPr>
          <a:xfrm>
            <a:off x="7284472" y="619890"/>
            <a:ext cx="1032214" cy="2445527"/>
            <a:chOff x="7284472" y="619890"/>
            <a:chExt cx="1032214" cy="244552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36F46E1-7005-4373-833B-7A8755A66200}"/>
                </a:ext>
              </a:extLst>
            </p:cNvPr>
            <p:cNvSpPr/>
            <p:nvPr/>
          </p:nvSpPr>
          <p:spPr>
            <a:xfrm>
              <a:off x="7717847" y="2560320"/>
              <a:ext cx="165463" cy="505097"/>
            </a:xfrm>
            <a:prstGeom prst="rect">
              <a:avLst/>
            </a:prstGeom>
            <a:solidFill>
              <a:srgbClr val="463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BA19C4-9F4C-4EB4-A9DA-92C30171E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472" y="619890"/>
              <a:ext cx="1032214" cy="2064428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FAECCF-2F66-4DE2-B57C-8267C2CED7DE}"/>
              </a:ext>
            </a:extLst>
          </p:cNvPr>
          <p:cNvGrpSpPr/>
          <p:nvPr/>
        </p:nvGrpSpPr>
        <p:grpSpPr>
          <a:xfrm>
            <a:off x="8750061" y="619890"/>
            <a:ext cx="1171552" cy="2445527"/>
            <a:chOff x="8750061" y="619890"/>
            <a:chExt cx="1171552" cy="244552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A88645B-CCB2-43E0-A291-8E70248CADF6}"/>
                </a:ext>
              </a:extLst>
            </p:cNvPr>
            <p:cNvSpPr/>
            <p:nvPr/>
          </p:nvSpPr>
          <p:spPr>
            <a:xfrm>
              <a:off x="9253106" y="2560320"/>
              <a:ext cx="165463" cy="505097"/>
            </a:xfrm>
            <a:prstGeom prst="rect">
              <a:avLst/>
            </a:prstGeom>
            <a:solidFill>
              <a:srgbClr val="463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E13F5FD-BC3B-49D8-8260-80BE936DCEC5}"/>
                </a:ext>
              </a:extLst>
            </p:cNvPr>
            <p:cNvSpPr/>
            <p:nvPr/>
          </p:nvSpPr>
          <p:spPr>
            <a:xfrm>
              <a:off x="8750061" y="619890"/>
              <a:ext cx="1171552" cy="2064428"/>
            </a:xfrm>
            <a:prstGeom prst="ellips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9BB6427-FAF2-453D-A8E6-42C1CCC04430}"/>
              </a:ext>
            </a:extLst>
          </p:cNvPr>
          <p:cNvSpPr/>
          <p:nvPr/>
        </p:nvSpPr>
        <p:spPr>
          <a:xfrm>
            <a:off x="3792334" y="495892"/>
            <a:ext cx="1171552" cy="2064428"/>
          </a:xfrm>
          <a:prstGeom prst="triangle">
            <a:avLst/>
          </a:prstGeom>
          <a:solidFill>
            <a:srgbClr val="23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910654-9FEF-4CBA-88E5-BCF52676D29B}"/>
              </a:ext>
            </a:extLst>
          </p:cNvPr>
          <p:cNvGrpSpPr/>
          <p:nvPr/>
        </p:nvGrpSpPr>
        <p:grpSpPr>
          <a:xfrm>
            <a:off x="10354988" y="495892"/>
            <a:ext cx="1171552" cy="2508565"/>
            <a:chOff x="10354988" y="495892"/>
            <a:chExt cx="1171552" cy="250856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BD84CE-0034-4352-8C39-038732D0B00C}"/>
                </a:ext>
              </a:extLst>
            </p:cNvPr>
            <p:cNvSpPr/>
            <p:nvPr/>
          </p:nvSpPr>
          <p:spPr>
            <a:xfrm>
              <a:off x="10858033" y="2499360"/>
              <a:ext cx="165463" cy="505097"/>
            </a:xfrm>
            <a:prstGeom prst="rect">
              <a:avLst/>
            </a:prstGeom>
            <a:solidFill>
              <a:srgbClr val="463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D416301B-A684-47A9-B00C-A270729C37F6}"/>
                </a:ext>
              </a:extLst>
            </p:cNvPr>
            <p:cNvSpPr/>
            <p:nvPr/>
          </p:nvSpPr>
          <p:spPr>
            <a:xfrm>
              <a:off x="10354988" y="495892"/>
              <a:ext cx="1171552" cy="2064428"/>
            </a:xfrm>
            <a:prstGeom prst="triangle">
              <a:avLst/>
            </a:prstGeom>
            <a:solidFill>
              <a:srgbClr val="234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1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시계, 비행기, 평면이(가) 표시된 사진&#10;&#10;자동 생성된 설명">
            <a:extLst>
              <a:ext uri="{FF2B5EF4-FFF2-40B4-BE49-F238E27FC236}">
                <a16:creationId xmlns:a16="http://schemas.microsoft.com/office/drawing/2014/main" id="{1739F68E-CB41-45CD-BB6B-6768440D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271022"/>
            <a:ext cx="11317279" cy="6315956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5BAFB884-A0FA-4B45-AB96-EB8AB1A9BAFE}"/>
              </a:ext>
            </a:extLst>
          </p:cNvPr>
          <p:cNvGrpSpPr/>
          <p:nvPr/>
        </p:nvGrpSpPr>
        <p:grpSpPr>
          <a:xfrm>
            <a:off x="3029233" y="-2030614"/>
            <a:ext cx="2782599" cy="11298420"/>
            <a:chOff x="3029233" y="-2030614"/>
            <a:chExt cx="2782599" cy="11298420"/>
          </a:xfrm>
        </p:grpSpPr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C17C94C4-D2DA-463B-B6C7-2487A7335132}"/>
                </a:ext>
              </a:extLst>
            </p:cNvPr>
            <p:cNvSpPr/>
            <p:nvPr/>
          </p:nvSpPr>
          <p:spPr>
            <a:xfrm>
              <a:off x="4072380" y="-44040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DED393F-81F8-4F4A-9916-B7A1F35E1939}"/>
                </a:ext>
              </a:extLst>
            </p:cNvPr>
            <p:cNvSpPr/>
            <p:nvPr/>
          </p:nvSpPr>
          <p:spPr>
            <a:xfrm>
              <a:off x="4101737" y="-1566133"/>
              <a:ext cx="618309" cy="10833939"/>
            </a:xfrm>
            <a:prstGeom prst="rect">
              <a:avLst/>
            </a:prstGeom>
            <a:solidFill>
              <a:srgbClr val="463D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톱, 나이프이(가) 표시된 사진&#10;&#10;자동 생성된 설명">
              <a:extLst>
                <a:ext uri="{FF2B5EF4-FFF2-40B4-BE49-F238E27FC236}">
                  <a16:creationId xmlns:a16="http://schemas.microsoft.com/office/drawing/2014/main" id="{FEE8B924-CC9A-46E8-A5F4-5250C0B66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857" y="5628352"/>
              <a:ext cx="775063" cy="533650"/>
            </a:xfrm>
            <a:prstGeom prst="rect">
              <a:avLst/>
            </a:prstGeom>
          </p:spPr>
        </p:pic>
        <p:pic>
          <p:nvPicPr>
            <p:cNvPr id="19" name="그림 18" descr="톱, 나이프이(가) 표시된 사진&#10;&#10;자동 생성된 설명">
              <a:extLst>
                <a:ext uri="{FF2B5EF4-FFF2-40B4-BE49-F238E27FC236}">
                  <a16:creationId xmlns:a16="http://schemas.microsoft.com/office/drawing/2014/main" id="{9992DDDA-9040-4F66-871F-58B66CA7A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2171" y="4821881"/>
              <a:ext cx="879566" cy="605603"/>
            </a:xfrm>
            <a:prstGeom prst="rect">
              <a:avLst/>
            </a:prstGeom>
          </p:spPr>
        </p:pic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C492E108-2FFD-45B5-B5C9-9B6828632547}"/>
                </a:ext>
              </a:extLst>
            </p:cNvPr>
            <p:cNvSpPr/>
            <p:nvPr/>
          </p:nvSpPr>
          <p:spPr>
            <a:xfrm>
              <a:off x="3348445" y="2840816"/>
              <a:ext cx="1062446" cy="459734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498A7313-70B5-422F-909A-2628F1969728}"/>
                </a:ext>
              </a:extLst>
            </p:cNvPr>
            <p:cNvSpPr/>
            <p:nvPr/>
          </p:nvSpPr>
          <p:spPr>
            <a:xfrm>
              <a:off x="3570514" y="3636082"/>
              <a:ext cx="618309" cy="26755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7A1726D3-E83A-4DFD-BB55-F8DB677B9259}"/>
                </a:ext>
              </a:extLst>
            </p:cNvPr>
            <p:cNvSpPr/>
            <p:nvPr/>
          </p:nvSpPr>
          <p:spPr>
            <a:xfrm>
              <a:off x="4380410" y="3406893"/>
              <a:ext cx="775063" cy="33538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FCB1995-62BA-4EF7-AA8B-602E6C1115BF}"/>
                </a:ext>
              </a:extLst>
            </p:cNvPr>
            <p:cNvSpPr/>
            <p:nvPr/>
          </p:nvSpPr>
          <p:spPr>
            <a:xfrm>
              <a:off x="4380410" y="4057034"/>
              <a:ext cx="687979" cy="297698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23A1D423-FA2F-4BAE-A6D3-BF1DAD364065}"/>
                </a:ext>
              </a:extLst>
            </p:cNvPr>
            <p:cNvSpPr/>
            <p:nvPr/>
          </p:nvSpPr>
          <p:spPr>
            <a:xfrm>
              <a:off x="4293325" y="2691967"/>
              <a:ext cx="687979" cy="297698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DB2200C7-AF8D-45D1-821C-61B618C9DF33}"/>
                </a:ext>
              </a:extLst>
            </p:cNvPr>
            <p:cNvSpPr/>
            <p:nvPr/>
          </p:nvSpPr>
          <p:spPr>
            <a:xfrm>
              <a:off x="3844833" y="2433369"/>
              <a:ext cx="687979" cy="297698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93923C91-C993-47D1-9727-8E8DAD58C81B}"/>
                </a:ext>
              </a:extLst>
            </p:cNvPr>
            <p:cNvSpPr/>
            <p:nvPr/>
          </p:nvSpPr>
          <p:spPr>
            <a:xfrm>
              <a:off x="4101737" y="2360228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BFE8898F-A80C-4895-885D-880E284CE441}"/>
                </a:ext>
              </a:extLst>
            </p:cNvPr>
            <p:cNvSpPr/>
            <p:nvPr/>
          </p:nvSpPr>
          <p:spPr>
            <a:xfrm>
              <a:off x="3277574" y="1836896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E3622A0A-BBAF-4C73-9B1F-60428CFA0FD9}"/>
                </a:ext>
              </a:extLst>
            </p:cNvPr>
            <p:cNvSpPr/>
            <p:nvPr/>
          </p:nvSpPr>
          <p:spPr>
            <a:xfrm>
              <a:off x="3708649" y="1801010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F17D5BF4-326B-46CB-9234-8E461098A00F}"/>
                </a:ext>
              </a:extLst>
            </p:cNvPr>
            <p:cNvSpPr/>
            <p:nvPr/>
          </p:nvSpPr>
          <p:spPr>
            <a:xfrm>
              <a:off x="3517061" y="1419906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F11EAAD1-F770-4FF0-8C6F-D1BE4E8811D1}"/>
                </a:ext>
              </a:extLst>
            </p:cNvPr>
            <p:cNvSpPr/>
            <p:nvPr/>
          </p:nvSpPr>
          <p:spPr>
            <a:xfrm>
              <a:off x="3605346" y="1907075"/>
              <a:ext cx="687979" cy="297698"/>
            </a:xfrm>
            <a:prstGeom prst="triangle">
              <a:avLst/>
            </a:prstGeom>
            <a:solidFill>
              <a:srgbClr val="316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E1956D5C-57AB-466C-81D0-127752C76957}"/>
                </a:ext>
              </a:extLst>
            </p:cNvPr>
            <p:cNvSpPr/>
            <p:nvPr/>
          </p:nvSpPr>
          <p:spPr>
            <a:xfrm>
              <a:off x="3543186" y="1125154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C437D730-3BB2-4EDD-801F-7D5BCFAD3480}"/>
                </a:ext>
              </a:extLst>
            </p:cNvPr>
            <p:cNvSpPr/>
            <p:nvPr/>
          </p:nvSpPr>
          <p:spPr>
            <a:xfrm>
              <a:off x="3067370" y="1009129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2554C844-19AC-47DB-BF15-3E8D8C00580C}"/>
                </a:ext>
              </a:extLst>
            </p:cNvPr>
            <p:cNvSpPr/>
            <p:nvPr/>
          </p:nvSpPr>
          <p:spPr>
            <a:xfrm>
              <a:off x="3277573" y="543794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874936F-8A93-44F1-8113-3ABBF23084B0}"/>
                </a:ext>
              </a:extLst>
            </p:cNvPr>
            <p:cNvSpPr/>
            <p:nvPr/>
          </p:nvSpPr>
          <p:spPr>
            <a:xfrm>
              <a:off x="3487672" y="-158979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5F82A79-C64E-4069-9200-949DFEDA3DE7}"/>
                </a:ext>
              </a:extLst>
            </p:cNvPr>
            <p:cNvSpPr/>
            <p:nvPr/>
          </p:nvSpPr>
          <p:spPr>
            <a:xfrm>
              <a:off x="4188821" y="375083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BDE81C14-C47B-49E5-A9BD-B7ABF3891D1A}"/>
                </a:ext>
              </a:extLst>
            </p:cNvPr>
            <p:cNvSpPr/>
            <p:nvPr/>
          </p:nvSpPr>
          <p:spPr>
            <a:xfrm>
              <a:off x="4217068" y="366197"/>
              <a:ext cx="815051" cy="352684"/>
            </a:xfrm>
            <a:prstGeom prst="triangle">
              <a:avLst/>
            </a:prstGeom>
            <a:solidFill>
              <a:srgbClr val="316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E534C5A8-CF71-4939-8EEC-B836CE52F03A}"/>
                </a:ext>
              </a:extLst>
            </p:cNvPr>
            <p:cNvSpPr/>
            <p:nvPr/>
          </p:nvSpPr>
          <p:spPr>
            <a:xfrm>
              <a:off x="4468311" y="1716334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1EDA5C1-F84C-4DA4-8882-8B7829D57545}"/>
                </a:ext>
              </a:extLst>
            </p:cNvPr>
            <p:cNvSpPr/>
            <p:nvPr/>
          </p:nvSpPr>
          <p:spPr>
            <a:xfrm>
              <a:off x="3631470" y="802660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1701355-715B-4967-BDA0-19192E5F7012}"/>
                </a:ext>
              </a:extLst>
            </p:cNvPr>
            <p:cNvSpPr/>
            <p:nvPr/>
          </p:nvSpPr>
          <p:spPr>
            <a:xfrm>
              <a:off x="4199189" y="1372636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D44061EB-968B-476A-A204-1E49539FD835}"/>
                </a:ext>
              </a:extLst>
            </p:cNvPr>
            <p:cNvSpPr/>
            <p:nvPr/>
          </p:nvSpPr>
          <p:spPr>
            <a:xfrm>
              <a:off x="3908842" y="-438927"/>
              <a:ext cx="1195277" cy="517213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14A787D-8888-4C2E-815B-56953BE6547C}"/>
                </a:ext>
              </a:extLst>
            </p:cNvPr>
            <p:cNvSpPr/>
            <p:nvPr/>
          </p:nvSpPr>
          <p:spPr>
            <a:xfrm>
              <a:off x="3771759" y="155176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FB1C25D3-A7A5-4452-A610-ECB605746347}"/>
                </a:ext>
              </a:extLst>
            </p:cNvPr>
            <p:cNvSpPr/>
            <p:nvPr/>
          </p:nvSpPr>
          <p:spPr>
            <a:xfrm>
              <a:off x="3691430" y="66074"/>
              <a:ext cx="815051" cy="352684"/>
            </a:xfrm>
            <a:prstGeom prst="triangle">
              <a:avLst/>
            </a:prstGeom>
            <a:solidFill>
              <a:srgbClr val="316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71857B4F-9D52-4FF6-88AD-4CD329675D2D}"/>
                </a:ext>
              </a:extLst>
            </p:cNvPr>
            <p:cNvSpPr/>
            <p:nvPr/>
          </p:nvSpPr>
          <p:spPr>
            <a:xfrm>
              <a:off x="4293325" y="554317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CEE0EA41-E2A1-4F7A-9F03-92BB3064E151}"/>
                </a:ext>
              </a:extLst>
            </p:cNvPr>
            <p:cNvSpPr/>
            <p:nvPr/>
          </p:nvSpPr>
          <p:spPr>
            <a:xfrm>
              <a:off x="4225314" y="1001028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5754F01-F950-4ADD-9D67-FA24886311F9}"/>
                </a:ext>
              </a:extLst>
            </p:cNvPr>
            <p:cNvSpPr/>
            <p:nvPr/>
          </p:nvSpPr>
          <p:spPr>
            <a:xfrm>
              <a:off x="3881616" y="519975"/>
              <a:ext cx="687979" cy="297698"/>
            </a:xfrm>
            <a:prstGeom prst="triangle">
              <a:avLst/>
            </a:prstGeom>
            <a:solidFill>
              <a:srgbClr val="316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0B69F825-34F6-4586-AFD2-B03E31B22178}"/>
                </a:ext>
              </a:extLst>
            </p:cNvPr>
            <p:cNvSpPr/>
            <p:nvPr/>
          </p:nvSpPr>
          <p:spPr>
            <a:xfrm>
              <a:off x="4237119" y="756337"/>
              <a:ext cx="815051" cy="352684"/>
            </a:xfrm>
            <a:prstGeom prst="triangle">
              <a:avLst/>
            </a:prstGeom>
            <a:solidFill>
              <a:srgbClr val="316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7DC56B70-4185-44D4-9E3D-1C8D7FE2E2BA}"/>
                </a:ext>
              </a:extLst>
            </p:cNvPr>
            <p:cNvSpPr/>
            <p:nvPr/>
          </p:nvSpPr>
          <p:spPr>
            <a:xfrm>
              <a:off x="4661212" y="2163586"/>
              <a:ext cx="634726" cy="274655"/>
            </a:xfrm>
            <a:prstGeom prst="triangle">
              <a:avLst/>
            </a:prstGeom>
            <a:solidFill>
              <a:srgbClr val="316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9EA68BA7-4123-482F-9C00-3B219F81C73F}"/>
                </a:ext>
              </a:extLst>
            </p:cNvPr>
            <p:cNvSpPr/>
            <p:nvPr/>
          </p:nvSpPr>
          <p:spPr>
            <a:xfrm>
              <a:off x="4150948" y="1458585"/>
              <a:ext cx="499430" cy="216110"/>
            </a:xfrm>
            <a:prstGeom prst="triangle">
              <a:avLst/>
            </a:prstGeom>
            <a:solidFill>
              <a:srgbClr val="316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F1144950-E7E7-421B-A8D8-ACAFC007AA18}"/>
                </a:ext>
              </a:extLst>
            </p:cNvPr>
            <p:cNvSpPr/>
            <p:nvPr/>
          </p:nvSpPr>
          <p:spPr>
            <a:xfrm>
              <a:off x="3155655" y="-595460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7B312ED1-C081-4B7A-8BB1-FC5ED4DF1A10}"/>
                </a:ext>
              </a:extLst>
            </p:cNvPr>
            <p:cNvSpPr/>
            <p:nvPr/>
          </p:nvSpPr>
          <p:spPr>
            <a:xfrm>
              <a:off x="3691430" y="-959126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FA822B83-5B06-4F88-9286-4EDB76FDC87D}"/>
                </a:ext>
              </a:extLst>
            </p:cNvPr>
            <p:cNvSpPr/>
            <p:nvPr/>
          </p:nvSpPr>
          <p:spPr>
            <a:xfrm>
              <a:off x="3688598" y="-2030614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DFABBD1-1655-481C-B49B-FD7EDE0E835A}"/>
                </a:ext>
              </a:extLst>
            </p:cNvPr>
            <p:cNvSpPr/>
            <p:nvPr/>
          </p:nvSpPr>
          <p:spPr>
            <a:xfrm>
              <a:off x="3987298" y="-1366611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F794A3F3-2B1B-401F-9383-EBA38A724BEF}"/>
                </a:ext>
              </a:extLst>
            </p:cNvPr>
            <p:cNvSpPr/>
            <p:nvPr/>
          </p:nvSpPr>
          <p:spPr>
            <a:xfrm>
              <a:off x="4254296" y="-1816135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25DF23FF-5DD4-4CBC-9425-79C8CBA988E0}"/>
                </a:ext>
              </a:extLst>
            </p:cNvPr>
            <p:cNvSpPr/>
            <p:nvPr/>
          </p:nvSpPr>
          <p:spPr>
            <a:xfrm>
              <a:off x="3463472" y="-1612300"/>
              <a:ext cx="1343521" cy="581360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17524A9A-22FB-4B5A-849E-B30A0F907A50}"/>
                </a:ext>
              </a:extLst>
            </p:cNvPr>
            <p:cNvSpPr/>
            <p:nvPr/>
          </p:nvSpPr>
          <p:spPr>
            <a:xfrm>
              <a:off x="3561651" y="-870513"/>
              <a:ext cx="2015887" cy="872302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08958AC3-B2E1-4F60-B3CD-D64423AD8256}"/>
                </a:ext>
              </a:extLst>
            </p:cNvPr>
            <p:cNvSpPr/>
            <p:nvPr/>
          </p:nvSpPr>
          <p:spPr>
            <a:xfrm>
              <a:off x="3029233" y="-1363135"/>
              <a:ext cx="2015887" cy="872302"/>
            </a:xfrm>
            <a:prstGeom prst="triangle">
              <a:avLst/>
            </a:prstGeom>
            <a:solidFill>
              <a:srgbClr val="23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2B3914E9-B704-4143-8428-22245D2F0AEA}"/>
                </a:ext>
              </a:extLst>
            </p:cNvPr>
            <p:cNvSpPr/>
            <p:nvPr/>
          </p:nvSpPr>
          <p:spPr>
            <a:xfrm>
              <a:off x="4591357" y="-920845"/>
              <a:ext cx="815051" cy="352684"/>
            </a:xfrm>
            <a:prstGeom prst="triangle">
              <a:avLst/>
            </a:prstGeom>
            <a:solidFill>
              <a:srgbClr val="316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01C6CABE-8E33-452D-A65C-5BFA97009E42}"/>
                </a:ext>
              </a:extLst>
            </p:cNvPr>
            <p:cNvSpPr/>
            <p:nvPr/>
          </p:nvSpPr>
          <p:spPr>
            <a:xfrm>
              <a:off x="3791501" y="-1566133"/>
              <a:ext cx="815051" cy="352684"/>
            </a:xfrm>
            <a:prstGeom prst="triangle">
              <a:avLst/>
            </a:prstGeom>
            <a:solidFill>
              <a:srgbClr val="316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86A0F30-FA1A-40A4-8FBD-9FDCBACC88E7}"/>
                </a:ext>
              </a:extLst>
            </p:cNvPr>
            <p:cNvSpPr/>
            <p:nvPr/>
          </p:nvSpPr>
          <p:spPr>
            <a:xfrm>
              <a:off x="3918619" y="-820209"/>
              <a:ext cx="499430" cy="216110"/>
            </a:xfrm>
            <a:prstGeom prst="triangle">
              <a:avLst/>
            </a:prstGeom>
            <a:solidFill>
              <a:srgbClr val="316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4" name="그림 63" descr="톱, 나이프이(가) 표시된 사진&#10;&#10;자동 생성된 설명">
              <a:extLst>
                <a:ext uri="{FF2B5EF4-FFF2-40B4-BE49-F238E27FC236}">
                  <a16:creationId xmlns:a16="http://schemas.microsoft.com/office/drawing/2014/main" id="{F8A643EC-AE98-4D02-BA34-4FBF350BB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9873" y="7478928"/>
              <a:ext cx="879566" cy="605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657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조윤영</dc:creator>
  <cp:lastModifiedBy>조윤영</cp:lastModifiedBy>
  <cp:revision>5</cp:revision>
  <dcterms:created xsi:type="dcterms:W3CDTF">2020-03-15T12:15:17Z</dcterms:created>
  <dcterms:modified xsi:type="dcterms:W3CDTF">2020-03-15T12:35:19Z</dcterms:modified>
</cp:coreProperties>
</file>