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7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25041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 err="1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家庭聯絡簿APP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299686" y="5400556"/>
            <a:ext cx="10134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DAE69A-BE23-4C5D-FD3E-0629F091A2B0}"/>
              </a:ext>
            </a:extLst>
          </p:cNvPr>
          <p:cNvSpPr txBox="1"/>
          <p:nvPr/>
        </p:nvSpPr>
        <p:spPr>
          <a:xfrm>
            <a:off x="1010900" y="5772627"/>
            <a:ext cx="5840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組員名單：</a:t>
            </a:r>
            <a:r>
              <a:rPr kumimoji="1" lang="en-US" altLang="zh-TW" dirty="0"/>
              <a:t>410918893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李羿璍</a:t>
            </a:r>
            <a:r>
              <a:rPr lang="zh-TW" altLang="zh-TW" sz="1800" kern="100" dirty="0">
                <a:effectLst/>
                <a:latin typeface="細明體" panose="02020509000000000000" pitchFamily="49" charset="-12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effectLst/>
              <a:latin typeface="細明體" panose="02020509000000000000" pitchFamily="49" charset="-12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	   410918958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李啟禎</a:t>
            </a:r>
            <a:r>
              <a:rPr lang="zh-TW" altLang="zh-TW" sz="1800" kern="100" dirty="0">
                <a:effectLst/>
                <a:latin typeface="細明體" panose="02020509000000000000" pitchFamily="49" charset="-12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effectLst/>
              <a:latin typeface="細明體" panose="02020509000000000000" pitchFamily="49" charset="-12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	   410928262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陳柏穎</a:t>
            </a:r>
            <a:r>
              <a:rPr lang="zh-TW" altLang="zh-TW" sz="1800" kern="100" dirty="0">
                <a:effectLst/>
                <a:latin typeface="細明體" panose="02020509000000000000" pitchFamily="49" charset="-12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effectLst/>
              <a:latin typeface="細明體" panose="02020509000000000000" pitchFamily="49" charset="-12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	   410903597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陳禹丞</a:t>
            </a:r>
            <a:r>
              <a:rPr lang="zh-TW" altLang="zh-TW" sz="1800" kern="100" dirty="0">
                <a:effectLst/>
                <a:latin typeface="細明體" panose="02020509000000000000" pitchFamily="49" charset="-12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800" kern="100" dirty="0">
              <a:effectLst/>
              <a:latin typeface="細明體" panose="02020509000000000000" pitchFamily="49" charset="-12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	   410950463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2010601000101010101" pitchFamily="2" charset="-120"/>
                <a:cs typeface="Times New Roman" panose="02020603050405020304" pitchFamily="18" charset="0"/>
              </a:rPr>
              <a:t>黃鉑荏</a:t>
            </a:r>
            <a:endParaRPr lang="zh-TW" altLang="zh-TW" sz="1800" kern="100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前言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製作一款聯絡簿app來聯絡感情，家人們可以在此程式中留言，並且他可以幫忙記錄提醒家庭瑣事。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441"/>
            <a:ext cx="10554414" cy="124325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2037993" y="42976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4326" y="4339352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373999"/>
            <a:ext cx="24956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安裝Android Studio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94335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安裝最新版本的Android Studio，這是開發聯絡簿app最基本的條件。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42976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5948" y="4339352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3739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裝置模擬器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94335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設置模擬器以進行聯絡簿app的測試與調試。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01328"/>
            <a:ext cx="5272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製作聯絡簿app的流程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240042"/>
            <a:ext cx="44410" cy="4888111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1342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13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1561" y="2455307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2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功能確定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1569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確定聯絡簿app的目標和功能。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2195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244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4891" y="3566160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5730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規劃設計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2423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設計聯絡簿app的介面和流程。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751963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5242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1081" y="4565928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5728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編寫程式碼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142190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根據設計規劃編寫聯絡簿app的程式碼。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51850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1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3461" y="5565815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871198" y="55727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測試驗收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142077"/>
            <a:ext cx="40551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進行聯絡簿app的測試與驗收。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703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使用的技術和工具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Android Studio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使用Google提供且非常流行的Andriod Studio 進行開發。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Java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使用Java進行聯絡簿app的開發，Java是Andriod開發的主要語言。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Android Phone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將聯絡簿app測試到不同的Andriod設備上，以確保其穩定性和適應性。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3763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聯絡簿app的功能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634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留言板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98168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需要外出時，老人家可以留言讓家人知道。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76349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4123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家庭任務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981688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分配每位家庭成員的日行工作。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收支出紀錄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記錄家庭每天的收支出。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396722"/>
          </a:xfrm>
          <a:prstGeom prst="roundRect">
            <a:avLst>
              <a:gd name="adj" fmla="val 7159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行事曆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將之後每天要做的事記錄下來，排定時間。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DFAF7"/>
          </a:solidFill>
          <a:ln w="10358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48990" y="2546628"/>
            <a:ext cx="3339941" cy="521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9"/>
              </a:lnSpc>
              <a:buNone/>
            </a:pPr>
            <a:r>
              <a:rPr lang="en-US" sz="3287" b="1" kern="0" spc="-9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製作過程中的挑戰</a:t>
            </a:r>
            <a:endParaRPr lang="en-US" sz="3287" dirty="0"/>
          </a:p>
        </p:txBody>
      </p:sp>
      <p:sp>
        <p:nvSpPr>
          <p:cNvPr id="5" name="Shape 3"/>
          <p:cNvSpPr/>
          <p:nvPr/>
        </p:nvSpPr>
        <p:spPr>
          <a:xfrm>
            <a:off x="3582710" y="3318867"/>
            <a:ext cx="33338" cy="4451866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6" name="Shape 4"/>
          <p:cNvSpPr/>
          <p:nvPr/>
        </p:nvSpPr>
        <p:spPr>
          <a:xfrm>
            <a:off x="3787200" y="3620333"/>
            <a:ext cx="584478" cy="33338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7" name="Shape 5"/>
          <p:cNvSpPr/>
          <p:nvPr/>
        </p:nvSpPr>
        <p:spPr>
          <a:xfrm>
            <a:off x="3411557" y="3449241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E0D7F4"/>
          </a:solidFill>
          <a:ln w="10358">
            <a:solidFill>
              <a:srgbClr val="C1AFE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53599" y="3480435"/>
            <a:ext cx="9155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972" dirty="0"/>
          </a:p>
        </p:txBody>
      </p:sp>
      <p:sp>
        <p:nvSpPr>
          <p:cNvPr id="9" name="Text 7"/>
          <p:cNvSpPr/>
          <p:nvPr/>
        </p:nvSpPr>
        <p:spPr>
          <a:xfrm>
            <a:off x="4517827" y="3485793"/>
            <a:ext cx="1669971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kern="0" spc="-4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界面設計</a:t>
            </a:r>
            <a:endParaRPr lang="en-US" sz="1644" dirty="0"/>
          </a:p>
        </p:txBody>
      </p:sp>
      <p:sp>
        <p:nvSpPr>
          <p:cNvPr id="10" name="Text 8"/>
          <p:cNvSpPr/>
          <p:nvPr/>
        </p:nvSpPr>
        <p:spPr>
          <a:xfrm>
            <a:off x="4517827" y="3913584"/>
            <a:ext cx="676346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考慮到家裡老人家不太會使用複雜的功能，因此儘可能的簡化介面</a:t>
            </a:r>
            <a:endParaRPr lang="en-US" sz="1315" dirty="0"/>
          </a:p>
        </p:txBody>
      </p:sp>
      <p:sp>
        <p:nvSpPr>
          <p:cNvPr id="11" name="Shape 9"/>
          <p:cNvSpPr/>
          <p:nvPr/>
        </p:nvSpPr>
        <p:spPr>
          <a:xfrm>
            <a:off x="3787200" y="5123140"/>
            <a:ext cx="584478" cy="33338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2" name="Shape 10"/>
          <p:cNvSpPr/>
          <p:nvPr/>
        </p:nvSpPr>
        <p:spPr>
          <a:xfrm>
            <a:off x="3411557" y="4952048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E0D7F4"/>
          </a:solidFill>
          <a:ln w="10358">
            <a:solidFill>
              <a:srgbClr val="C1AFE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530739" y="4983242"/>
            <a:ext cx="13727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972" dirty="0"/>
          </a:p>
        </p:txBody>
      </p:sp>
      <p:sp>
        <p:nvSpPr>
          <p:cNvPr id="14" name="Text 12"/>
          <p:cNvSpPr/>
          <p:nvPr/>
        </p:nvSpPr>
        <p:spPr>
          <a:xfrm>
            <a:off x="4517827" y="4988600"/>
            <a:ext cx="1669971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kern="0" spc="-4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軟體的製作</a:t>
            </a:r>
            <a:endParaRPr lang="en-US" sz="1644" dirty="0"/>
          </a:p>
        </p:txBody>
      </p:sp>
      <p:sp>
        <p:nvSpPr>
          <p:cNvPr id="15" name="Text 13"/>
          <p:cNvSpPr/>
          <p:nvPr/>
        </p:nvSpPr>
        <p:spPr>
          <a:xfrm>
            <a:off x="4517827" y="5416391"/>
            <a:ext cx="676346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由於組員們都沒上過有關軟體製造的課程，因此大家必須從0開始慢慢上網找資料學習</a:t>
            </a:r>
            <a:endParaRPr lang="en-US" sz="1315" dirty="0"/>
          </a:p>
        </p:txBody>
      </p:sp>
      <p:sp>
        <p:nvSpPr>
          <p:cNvPr id="16" name="Text 14"/>
          <p:cNvSpPr/>
          <p:nvPr/>
        </p:nvSpPr>
        <p:spPr>
          <a:xfrm>
            <a:off x="4517827" y="5833824"/>
            <a:ext cx="676346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4"/>
              </a:lnSpc>
              <a:buNone/>
            </a:pPr>
            <a:endParaRPr lang="en-US" sz="1315" dirty="0"/>
          </a:p>
        </p:txBody>
      </p:sp>
      <p:sp>
        <p:nvSpPr>
          <p:cNvPr id="17" name="Shape 15"/>
          <p:cNvSpPr/>
          <p:nvPr/>
        </p:nvSpPr>
        <p:spPr>
          <a:xfrm>
            <a:off x="3787200" y="6736318"/>
            <a:ext cx="584478" cy="33338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8" name="Shape 16"/>
          <p:cNvSpPr/>
          <p:nvPr/>
        </p:nvSpPr>
        <p:spPr>
          <a:xfrm>
            <a:off x="3411557" y="6565225"/>
            <a:ext cx="375642" cy="375642"/>
          </a:xfrm>
          <a:prstGeom prst="roundRect">
            <a:avLst>
              <a:gd name="adj" fmla="val 20005"/>
            </a:avLst>
          </a:prstGeom>
          <a:solidFill>
            <a:srgbClr val="E0D7F4"/>
          </a:solidFill>
          <a:ln w="10358">
            <a:solidFill>
              <a:srgbClr val="C1AFE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3526929" y="6596420"/>
            <a:ext cx="144899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1972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1972" dirty="0"/>
          </a:p>
        </p:txBody>
      </p:sp>
      <p:sp>
        <p:nvSpPr>
          <p:cNvPr id="20" name="Text 18"/>
          <p:cNvSpPr/>
          <p:nvPr/>
        </p:nvSpPr>
        <p:spPr>
          <a:xfrm>
            <a:off x="4517827" y="6601778"/>
            <a:ext cx="1669971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kern="0" spc="-4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測試與改進</a:t>
            </a:r>
            <a:endParaRPr lang="en-US" sz="1644" dirty="0"/>
          </a:p>
        </p:txBody>
      </p:sp>
      <p:sp>
        <p:nvSpPr>
          <p:cNvPr id="21" name="Text 19"/>
          <p:cNvSpPr/>
          <p:nvPr/>
        </p:nvSpPr>
        <p:spPr>
          <a:xfrm>
            <a:off x="4517827" y="7029569"/>
            <a:ext cx="676346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不斷地進行測試和改進才能獲得穩定的應用程式。</a:t>
            </a:r>
            <a:endParaRPr lang="en-US" sz="1315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874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49924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1675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未來的改進計劃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179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9532" y="2859643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942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多平台發佈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6364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在iOS等其他平台上發佈聯絡簿app。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92862" y="4256484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2911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4860488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0763" y="46937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Text 12"/>
          <p:cNvSpPr/>
          <p:nvPr/>
        </p:nvSpPr>
        <p:spPr>
          <a:xfrm>
            <a:off x="950475" y="4720334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22699" y="45467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人工智能應用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22699" y="504049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利用人工智能技術提高聯絡簿app的便捷性和自動化程度。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Office PowerPoint</Application>
  <PresentationFormat>自訂</PresentationFormat>
  <Paragraphs>68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Eudoxus Sans</vt:lpstr>
      <vt:lpstr>p22-mackinac-pro</vt:lpstr>
      <vt:lpstr>細明體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BoRen Huang</cp:lastModifiedBy>
  <cp:revision>3</cp:revision>
  <dcterms:created xsi:type="dcterms:W3CDTF">2023-10-30T11:03:07Z</dcterms:created>
  <dcterms:modified xsi:type="dcterms:W3CDTF">2023-12-10T13:31:25Z</dcterms:modified>
</cp:coreProperties>
</file>