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23"/>
  </p:notesMasterIdLst>
  <p:handoutMasterIdLst>
    <p:handoutMasterId r:id="rId24"/>
  </p:handoutMasterIdLst>
  <p:sldIdLst>
    <p:sldId id="257" r:id="rId5"/>
    <p:sldId id="261" r:id="rId6"/>
    <p:sldId id="262" r:id="rId7"/>
    <p:sldId id="268" r:id="rId8"/>
    <p:sldId id="285" r:id="rId9"/>
    <p:sldId id="276" r:id="rId10"/>
    <p:sldId id="284" r:id="rId11"/>
    <p:sldId id="270" r:id="rId12"/>
    <p:sldId id="281" r:id="rId13"/>
    <p:sldId id="273" r:id="rId14"/>
    <p:sldId id="282" r:id="rId15"/>
    <p:sldId id="269" r:id="rId16"/>
    <p:sldId id="263" r:id="rId17"/>
    <p:sldId id="265" r:id="rId18"/>
    <p:sldId id="279" r:id="rId19"/>
    <p:sldId id="280" r:id="rId20"/>
    <p:sldId id="278" r:id="rId21"/>
    <p:sldId id="27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DB330-5722-4F36-8D56-79F1ED110511}" v="28" dt="2023-11-16T06:20:29.228"/>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64"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江俊頡" userId="S::s1091845@o365st.pu.edu.tw::0cf40a12-0c8f-48aa-9f5a-7358dd7373c5" providerId="AD" clId="Web-{B514D6D9-ECB5-498E-8665-1B07FA594476}"/>
    <pc:docChg chg="modSld">
      <pc:chgData name="江俊頡" userId="S::s1091845@o365st.pu.edu.tw::0cf40a12-0c8f-48aa-9f5a-7358dd7373c5" providerId="AD" clId="Web-{B514D6D9-ECB5-498E-8665-1B07FA594476}" dt="2023-11-08T16:00:10.254" v="68" actId="14100"/>
      <pc:docMkLst>
        <pc:docMk/>
      </pc:docMkLst>
      <pc:sldChg chg="addSp modSp">
        <pc:chgData name="江俊頡" userId="S::s1091845@o365st.pu.edu.tw::0cf40a12-0c8f-48aa-9f5a-7358dd7373c5" providerId="AD" clId="Web-{B514D6D9-ECB5-498E-8665-1B07FA594476}" dt="2023-11-08T16:00:10.254" v="68" actId="14100"/>
        <pc:sldMkLst>
          <pc:docMk/>
          <pc:sldMk cId="3263311221" sldId="270"/>
        </pc:sldMkLst>
        <pc:spChg chg="add mod">
          <ac:chgData name="江俊頡" userId="S::s1091845@o365st.pu.edu.tw::0cf40a12-0c8f-48aa-9f5a-7358dd7373c5" providerId="AD" clId="Web-{B514D6D9-ECB5-498E-8665-1B07FA594476}" dt="2023-11-08T15:52:27.663" v="17" actId="20577"/>
          <ac:spMkLst>
            <pc:docMk/>
            <pc:sldMk cId="3263311221" sldId="270"/>
            <ac:spMk id="3" creationId="{7E661B33-6F00-7D02-A553-1B6203656B6B}"/>
          </ac:spMkLst>
        </pc:spChg>
        <pc:spChg chg="add mod">
          <ac:chgData name="江俊頡" userId="S::s1091845@o365st.pu.edu.tw::0cf40a12-0c8f-48aa-9f5a-7358dd7373c5" providerId="AD" clId="Web-{B514D6D9-ECB5-498E-8665-1B07FA594476}" dt="2023-11-08T15:52:38.976" v="33" actId="20577"/>
          <ac:spMkLst>
            <pc:docMk/>
            <pc:sldMk cId="3263311221" sldId="270"/>
            <ac:spMk id="5" creationId="{812D8732-238D-1B25-B0CC-3D02430A8848}"/>
          </ac:spMkLst>
        </pc:spChg>
        <pc:spChg chg="add mod">
          <ac:chgData name="江俊頡" userId="S::s1091845@o365st.pu.edu.tw::0cf40a12-0c8f-48aa-9f5a-7358dd7373c5" providerId="AD" clId="Web-{B514D6D9-ECB5-498E-8665-1B07FA594476}" dt="2023-11-08T15:59:20.768" v="57" actId="20577"/>
          <ac:spMkLst>
            <pc:docMk/>
            <pc:sldMk cId="3263311221" sldId="270"/>
            <ac:spMk id="6" creationId="{447B0AF5-EA5C-7694-8D9C-D42B3D33E931}"/>
          </ac:spMkLst>
        </pc:spChg>
        <pc:picChg chg="mod">
          <ac:chgData name="江俊頡" userId="S::s1091845@o365st.pu.edu.tw::0cf40a12-0c8f-48aa-9f5a-7358dd7373c5" providerId="AD" clId="Web-{B514D6D9-ECB5-498E-8665-1B07FA594476}" dt="2023-11-08T15:52:12.132" v="0" actId="1076"/>
          <ac:picMkLst>
            <pc:docMk/>
            <pc:sldMk cId="3263311221" sldId="270"/>
            <ac:picMk id="4" creationId="{10C4DF0E-0132-3BE5-3421-656FD4F8A736}"/>
          </ac:picMkLst>
        </pc:picChg>
        <pc:cxnChg chg="add mod">
          <ac:chgData name="江俊頡" userId="S::s1091845@o365st.pu.edu.tw::0cf40a12-0c8f-48aa-9f5a-7358dd7373c5" providerId="AD" clId="Web-{B514D6D9-ECB5-498E-8665-1B07FA594476}" dt="2023-11-08T16:00:10.254" v="68" actId="14100"/>
          <ac:cxnSpMkLst>
            <pc:docMk/>
            <pc:sldMk cId="3263311221" sldId="270"/>
            <ac:cxnSpMk id="7" creationId="{0A198482-61D0-4899-95E8-55D48CC2C162}"/>
          </ac:cxnSpMkLst>
        </pc:cxnChg>
        <pc:cxnChg chg="add mod">
          <ac:chgData name="江俊頡" userId="S::s1091845@o365st.pu.edu.tw::0cf40a12-0c8f-48aa-9f5a-7358dd7373c5" providerId="AD" clId="Web-{B514D6D9-ECB5-498E-8665-1B07FA594476}" dt="2023-11-08T16:00:05.473" v="67" actId="1076"/>
          <ac:cxnSpMkLst>
            <pc:docMk/>
            <pc:sldMk cId="3263311221" sldId="270"/>
            <ac:cxnSpMk id="8" creationId="{FC070D6B-0A20-862C-C831-A924A90F0474}"/>
          </ac:cxnSpMkLst>
        </pc:cxnChg>
      </pc:sldChg>
    </pc:docChg>
  </pc:docChgLst>
  <pc:docChgLst>
    <pc:chgData name="易弘翔" userId="S::s1091835@o365st.pu.edu.tw::9f7da24c-d5d2-43b6-8305-05f95bc38866" providerId="AD" clId="Web-{928218CE-1E72-4449-B5F5-F88447A7C150}"/>
    <pc:docChg chg="addSld modSld">
      <pc:chgData name="易弘翔" userId="S::s1091835@o365st.pu.edu.tw::9f7da24c-d5d2-43b6-8305-05f95bc38866" providerId="AD" clId="Web-{928218CE-1E72-4449-B5F5-F88447A7C150}" dt="2023-11-09T02:54:00.680" v="246" actId="20577"/>
      <pc:docMkLst>
        <pc:docMk/>
      </pc:docMkLst>
      <pc:sldChg chg="modSp">
        <pc:chgData name="易弘翔" userId="S::s1091835@o365st.pu.edu.tw::9f7da24c-d5d2-43b6-8305-05f95bc38866" providerId="AD" clId="Web-{928218CE-1E72-4449-B5F5-F88447A7C150}" dt="2023-11-09T02:25:25.197" v="4" actId="20577"/>
        <pc:sldMkLst>
          <pc:docMk/>
          <pc:sldMk cId="1150351312" sldId="268"/>
        </pc:sldMkLst>
        <pc:spChg chg="mod">
          <ac:chgData name="易弘翔" userId="S::s1091835@o365st.pu.edu.tw::9f7da24c-d5d2-43b6-8305-05f95bc38866" providerId="AD" clId="Web-{928218CE-1E72-4449-B5F5-F88447A7C150}" dt="2023-11-09T02:25:25.197" v="4" actId="20577"/>
          <ac:spMkLst>
            <pc:docMk/>
            <pc:sldMk cId="1150351312" sldId="268"/>
            <ac:spMk id="3" creationId="{22EE22A1-AD08-D0A4-3829-6B3AC8B2E55F}"/>
          </ac:spMkLst>
        </pc:spChg>
      </pc:sldChg>
      <pc:sldChg chg="modSp">
        <pc:chgData name="易弘翔" userId="S::s1091835@o365st.pu.edu.tw::9f7da24c-d5d2-43b6-8305-05f95bc38866" providerId="AD" clId="Web-{928218CE-1E72-4449-B5F5-F88447A7C150}" dt="2023-11-09T02:26:16.090" v="26" actId="20577"/>
        <pc:sldMkLst>
          <pc:docMk/>
          <pc:sldMk cId="1311994092" sldId="272"/>
        </pc:sldMkLst>
        <pc:spChg chg="mod">
          <ac:chgData name="易弘翔" userId="S::s1091835@o365st.pu.edu.tw::9f7da24c-d5d2-43b6-8305-05f95bc38866" providerId="AD" clId="Web-{928218CE-1E72-4449-B5F5-F88447A7C150}" dt="2023-11-09T02:26:16.090" v="26" actId="20577"/>
          <ac:spMkLst>
            <pc:docMk/>
            <pc:sldMk cId="1311994092" sldId="272"/>
            <ac:spMk id="3" creationId="{403B860D-D4F5-5D48-5DD6-586145BC80DD}"/>
          </ac:spMkLst>
        </pc:spChg>
      </pc:sldChg>
      <pc:sldChg chg="modSp new">
        <pc:chgData name="易弘翔" userId="S::s1091835@o365st.pu.edu.tw::9f7da24c-d5d2-43b6-8305-05f95bc38866" providerId="AD" clId="Web-{928218CE-1E72-4449-B5F5-F88447A7C150}" dt="2023-11-09T02:54:00.680" v="246" actId="20577"/>
        <pc:sldMkLst>
          <pc:docMk/>
          <pc:sldMk cId="2805684259" sldId="277"/>
        </pc:sldMkLst>
        <pc:spChg chg="mod">
          <ac:chgData name="易弘翔" userId="S::s1091835@o365st.pu.edu.tw::9f7da24c-d5d2-43b6-8305-05f95bc38866" providerId="AD" clId="Web-{928218CE-1E72-4449-B5F5-F88447A7C150}" dt="2023-11-09T02:50:19.347" v="60" actId="20577"/>
          <ac:spMkLst>
            <pc:docMk/>
            <pc:sldMk cId="2805684259" sldId="277"/>
            <ac:spMk id="2" creationId="{DB0F7851-0AA4-8396-57AE-BF61447C5634}"/>
          </ac:spMkLst>
        </pc:spChg>
        <pc:spChg chg="mod">
          <ac:chgData name="易弘翔" userId="S::s1091835@o365st.pu.edu.tw::9f7da24c-d5d2-43b6-8305-05f95bc38866" providerId="AD" clId="Web-{928218CE-1E72-4449-B5F5-F88447A7C150}" dt="2023-11-09T02:54:00.680" v="246" actId="20577"/>
          <ac:spMkLst>
            <pc:docMk/>
            <pc:sldMk cId="2805684259" sldId="277"/>
            <ac:spMk id="3" creationId="{03D59F96-5680-C250-F8AE-EB4EE7F54C1C}"/>
          </ac:spMkLst>
        </pc:spChg>
      </pc:sldChg>
    </pc:docChg>
  </pc:docChgLst>
  <pc:docChgLst>
    <pc:chgData name="易弘翔" userId="S::s1091835@o365st.pu.edu.tw::9f7da24c-d5d2-43b6-8305-05f95bc38866" providerId="AD" clId="Web-{A1B333F7-F141-4F9A-9346-2D870BF14AA3}"/>
    <pc:docChg chg="delSld modSld">
      <pc:chgData name="易弘翔" userId="S::s1091835@o365st.pu.edu.tw::9f7da24c-d5d2-43b6-8305-05f95bc38866" providerId="AD" clId="Web-{A1B333F7-F141-4F9A-9346-2D870BF14AA3}" dt="2023-11-08T02:42:28.087" v="3"/>
      <pc:docMkLst>
        <pc:docMk/>
      </pc:docMkLst>
      <pc:sldChg chg="modSp del">
        <pc:chgData name="易弘翔" userId="S::s1091835@o365st.pu.edu.tw::9f7da24c-d5d2-43b6-8305-05f95bc38866" providerId="AD" clId="Web-{A1B333F7-F141-4F9A-9346-2D870BF14AA3}" dt="2023-11-08T02:42:28.087" v="3"/>
        <pc:sldMkLst>
          <pc:docMk/>
          <pc:sldMk cId="2496281364" sldId="275"/>
        </pc:sldMkLst>
        <pc:spChg chg="mod">
          <ac:chgData name="易弘翔" userId="S::s1091835@o365st.pu.edu.tw::9f7da24c-d5d2-43b6-8305-05f95bc38866" providerId="AD" clId="Web-{A1B333F7-F141-4F9A-9346-2D870BF14AA3}" dt="2023-11-08T02:42:11.805" v="2" actId="20577"/>
          <ac:spMkLst>
            <pc:docMk/>
            <pc:sldMk cId="2496281364" sldId="275"/>
            <ac:spMk id="2" creationId="{4B76F5C5-6248-907C-5EFD-EDBA07589D84}"/>
          </ac:spMkLst>
        </pc:spChg>
        <pc:spChg chg="mod">
          <ac:chgData name="易弘翔" userId="S::s1091835@o365st.pu.edu.tw::9f7da24c-d5d2-43b6-8305-05f95bc38866" providerId="AD" clId="Web-{A1B333F7-F141-4F9A-9346-2D870BF14AA3}" dt="2023-11-08T02:41:21.741" v="0" actId="20577"/>
          <ac:spMkLst>
            <pc:docMk/>
            <pc:sldMk cId="2496281364" sldId="275"/>
            <ac:spMk id="3" creationId="{00FFE1D7-0A2D-B6AC-3464-0F657E99DD99}"/>
          </ac:spMkLst>
        </pc:spChg>
      </pc:sldChg>
    </pc:docChg>
  </pc:docChgLst>
  <pc:docChgLst>
    <pc:chgData name="易弘翔" userId="S::s1091835@o365st.pu.edu.tw::9f7da24c-d5d2-43b6-8305-05f95bc38866" providerId="AD" clId="Web-{676D45EF-3690-48D3-86B8-7A4E308F2D14}"/>
    <pc:docChg chg="addSld">
      <pc:chgData name="易弘翔" userId="S::s1091835@o365st.pu.edu.tw::9f7da24c-d5d2-43b6-8305-05f95bc38866" providerId="AD" clId="Web-{676D45EF-3690-48D3-86B8-7A4E308F2D14}" dt="2023-11-08T15:32:56.177" v="0"/>
      <pc:docMkLst>
        <pc:docMk/>
      </pc:docMkLst>
      <pc:sldChg chg="new">
        <pc:chgData name="易弘翔" userId="S::s1091835@o365st.pu.edu.tw::9f7da24c-d5d2-43b6-8305-05f95bc38866" providerId="AD" clId="Web-{676D45EF-3690-48D3-86B8-7A4E308F2D14}" dt="2023-11-08T15:32:56.177" v="0"/>
        <pc:sldMkLst>
          <pc:docMk/>
          <pc:sldMk cId="1010484862" sldId="277"/>
        </pc:sldMkLst>
      </pc:sldChg>
    </pc:docChg>
  </pc:docChgLst>
  <pc:docChgLst>
    <pc:chgData name="蔡侑典" userId="S::s1091902@o365st.pu.edu.tw::48e02a92-3a0c-41e7-92ec-ccb2cb6acf55" providerId="AD" clId="Web-{2948DC77-243D-4B0C-AFFF-FA50CE9C0450}"/>
    <pc:docChg chg="modSld">
      <pc:chgData name="蔡侑典" userId="S::s1091902@o365st.pu.edu.tw::48e02a92-3a0c-41e7-92ec-ccb2cb6acf55" providerId="AD" clId="Web-{2948DC77-243D-4B0C-AFFF-FA50CE9C0450}" dt="2023-11-04T04:03:11.382" v="17" actId="1076"/>
      <pc:docMkLst>
        <pc:docMk/>
      </pc:docMkLst>
      <pc:sldChg chg="addSp modSp">
        <pc:chgData name="蔡侑典" userId="S::s1091902@o365st.pu.edu.tw::48e02a92-3a0c-41e7-92ec-ccb2cb6acf55" providerId="AD" clId="Web-{2948DC77-243D-4B0C-AFFF-FA50CE9C0450}" dt="2023-11-04T04:03:11.382" v="17" actId="1076"/>
        <pc:sldMkLst>
          <pc:docMk/>
          <pc:sldMk cId="4120295299" sldId="262"/>
        </pc:sldMkLst>
        <pc:spChg chg="add mod">
          <ac:chgData name="蔡侑典" userId="S::s1091902@o365st.pu.edu.tw::48e02a92-3a0c-41e7-92ec-ccb2cb6acf55" providerId="AD" clId="Web-{2948DC77-243D-4B0C-AFFF-FA50CE9C0450}" dt="2023-11-04T04:03:11.382" v="17" actId="1076"/>
          <ac:spMkLst>
            <pc:docMk/>
            <pc:sldMk cId="4120295299" sldId="262"/>
            <ac:spMk id="2" creationId="{62DC0EE4-903E-BBD8-E937-5032BDFBA17D}"/>
          </ac:spMkLst>
        </pc:spChg>
        <pc:spChg chg="mod">
          <ac:chgData name="蔡侑典" userId="S::s1091902@o365st.pu.edu.tw::48e02a92-3a0c-41e7-92ec-ccb2cb6acf55" providerId="AD" clId="Web-{2948DC77-243D-4B0C-AFFF-FA50CE9C0450}" dt="2023-11-04T03:56:43.312" v="1" actId="20577"/>
          <ac:spMkLst>
            <pc:docMk/>
            <pc:sldMk cId="4120295299" sldId="262"/>
            <ac:spMk id="5" creationId="{886EECBA-A66C-1165-440B-9CB1929982D3}"/>
          </ac:spMkLst>
        </pc:spChg>
      </pc:sldChg>
    </pc:docChg>
  </pc:docChgLst>
  <pc:docChgLst>
    <pc:chgData name="林宣宏" userId="413d6db1-1b80-4b01-9698-a0dbe0261636" providerId="ADAL" clId="{227A23B1-2C50-4C0D-982E-CE40F728C3B0}"/>
    <pc:docChg chg="undo custSel addSld delSld modSld sldOrd">
      <pc:chgData name="林宣宏" userId="413d6db1-1b80-4b01-9698-a0dbe0261636" providerId="ADAL" clId="{227A23B1-2C50-4C0D-982E-CE40F728C3B0}" dt="2023-11-05T06:46:41.802" v="4118" actId="20577"/>
      <pc:docMkLst>
        <pc:docMk/>
      </pc:docMkLst>
      <pc:sldChg chg="new del">
        <pc:chgData name="林宣宏" userId="413d6db1-1b80-4b01-9698-a0dbe0261636" providerId="ADAL" clId="{227A23B1-2C50-4C0D-982E-CE40F728C3B0}" dt="2023-11-02T08:47:51.892" v="2" actId="47"/>
        <pc:sldMkLst>
          <pc:docMk/>
          <pc:sldMk cId="604868270" sldId="256"/>
        </pc:sldMkLst>
      </pc:sldChg>
      <pc:sldChg chg="add modNotesTx">
        <pc:chgData name="林宣宏" userId="413d6db1-1b80-4b01-9698-a0dbe0261636" providerId="ADAL" clId="{227A23B1-2C50-4C0D-982E-CE40F728C3B0}" dt="2023-11-04T07:37:03.521" v="3169" actId="20577"/>
        <pc:sldMkLst>
          <pc:docMk/>
          <pc:sldMk cId="44040308" sldId="257"/>
        </pc:sldMkLst>
      </pc:sldChg>
      <pc:sldChg chg="modSp new del mod">
        <pc:chgData name="林宣宏" userId="413d6db1-1b80-4b01-9698-a0dbe0261636" providerId="ADAL" clId="{227A23B1-2C50-4C0D-982E-CE40F728C3B0}" dt="2023-11-04T07:08:08.132" v="2318" actId="2696"/>
        <pc:sldMkLst>
          <pc:docMk/>
          <pc:sldMk cId="2263670833" sldId="258"/>
        </pc:sldMkLst>
        <pc:spChg chg="mod">
          <ac:chgData name="林宣宏" userId="413d6db1-1b80-4b01-9698-a0dbe0261636" providerId="ADAL" clId="{227A23B1-2C50-4C0D-982E-CE40F728C3B0}" dt="2023-11-02T08:53:53.278" v="13" actId="20577"/>
          <ac:spMkLst>
            <pc:docMk/>
            <pc:sldMk cId="2263670833" sldId="258"/>
            <ac:spMk id="2" creationId="{09F00584-1CD3-8C88-2541-63B5D301F324}"/>
          </ac:spMkLst>
        </pc:spChg>
        <pc:spChg chg="mod">
          <ac:chgData name="林宣宏" userId="413d6db1-1b80-4b01-9698-a0dbe0261636" providerId="ADAL" clId="{227A23B1-2C50-4C0D-982E-CE40F728C3B0}" dt="2023-11-04T05:48:13.705" v="887" actId="20577"/>
          <ac:spMkLst>
            <pc:docMk/>
            <pc:sldMk cId="2263670833" sldId="258"/>
            <ac:spMk id="3" creationId="{C63F9AFE-608B-C351-4514-3E98ADB86CF8}"/>
          </ac:spMkLst>
        </pc:spChg>
      </pc:sldChg>
      <pc:sldChg chg="modSp add mod modShow modNotesTx">
        <pc:chgData name="林宣宏" userId="413d6db1-1b80-4b01-9698-a0dbe0261636" providerId="ADAL" clId="{227A23B1-2C50-4C0D-982E-CE40F728C3B0}" dt="2023-11-05T06:46:41.802" v="4118" actId="20577"/>
        <pc:sldMkLst>
          <pc:docMk/>
          <pc:sldMk cId="1895485553" sldId="259"/>
        </pc:sldMkLst>
        <pc:spChg chg="mod">
          <ac:chgData name="林宣宏" userId="413d6db1-1b80-4b01-9698-a0dbe0261636" providerId="ADAL" clId="{227A23B1-2C50-4C0D-982E-CE40F728C3B0}" dt="2023-11-04T05:53:10.062" v="979" actId="20577"/>
          <ac:spMkLst>
            <pc:docMk/>
            <pc:sldMk cId="1895485553" sldId="259"/>
            <ac:spMk id="2" creationId="{4B03E4A8-4E5F-41C9-843F-6B551F780798}"/>
          </ac:spMkLst>
        </pc:spChg>
        <pc:spChg chg="mod">
          <ac:chgData name="林宣宏" userId="413d6db1-1b80-4b01-9698-a0dbe0261636" providerId="ADAL" clId="{227A23B1-2C50-4C0D-982E-CE40F728C3B0}" dt="2023-11-04T06:53:39.770" v="1667" actId="20577"/>
          <ac:spMkLst>
            <pc:docMk/>
            <pc:sldMk cId="1895485553" sldId="259"/>
            <ac:spMk id="3" creationId="{2935F321-D59B-5E05-6864-9368D0AB60F2}"/>
          </ac:spMkLst>
        </pc:spChg>
        <pc:spChg chg="mod">
          <ac:chgData name="林宣宏" userId="413d6db1-1b80-4b01-9698-a0dbe0261636" providerId="ADAL" clId="{227A23B1-2C50-4C0D-982E-CE40F728C3B0}" dt="2023-11-04T06:18:25.919" v="1433" actId="20577"/>
          <ac:spMkLst>
            <pc:docMk/>
            <pc:sldMk cId="1895485553" sldId="259"/>
            <ac:spMk id="4" creationId="{51F7F5A7-2AF9-C656-1CC5-0CF1108AA38E}"/>
          </ac:spMkLst>
        </pc:spChg>
      </pc:sldChg>
      <pc:sldChg chg="modSp new mod modNotesTx">
        <pc:chgData name="林宣宏" userId="413d6db1-1b80-4b01-9698-a0dbe0261636" providerId="ADAL" clId="{227A23B1-2C50-4C0D-982E-CE40F728C3B0}" dt="2023-11-04T14:58:46.645" v="3896" actId="20577"/>
        <pc:sldMkLst>
          <pc:docMk/>
          <pc:sldMk cId="2219121630" sldId="260"/>
        </pc:sldMkLst>
        <pc:spChg chg="mod">
          <ac:chgData name="林宣宏" userId="413d6db1-1b80-4b01-9698-a0dbe0261636" providerId="ADAL" clId="{227A23B1-2C50-4C0D-982E-CE40F728C3B0}" dt="2023-11-04T05:48:41.677" v="891" actId="20577"/>
          <ac:spMkLst>
            <pc:docMk/>
            <pc:sldMk cId="2219121630" sldId="260"/>
            <ac:spMk id="2" creationId="{6B871A1D-A8E0-5001-3E5F-CFB93AF84F48}"/>
          </ac:spMkLst>
        </pc:spChg>
      </pc:sldChg>
      <pc:sldChg chg="modSp new del mod ord">
        <pc:chgData name="林宣宏" userId="413d6db1-1b80-4b01-9698-a0dbe0261636" providerId="ADAL" clId="{227A23B1-2C50-4C0D-982E-CE40F728C3B0}" dt="2023-11-04T03:04:53.654" v="42" actId="2696"/>
        <pc:sldMkLst>
          <pc:docMk/>
          <pc:sldMk cId="2451804558" sldId="261"/>
        </pc:sldMkLst>
        <pc:spChg chg="mod">
          <ac:chgData name="林宣宏" userId="413d6db1-1b80-4b01-9698-a0dbe0261636" providerId="ADAL" clId="{227A23B1-2C50-4C0D-982E-CE40F728C3B0}" dt="2023-11-04T03:04:45.323" v="41" actId="20577"/>
          <ac:spMkLst>
            <pc:docMk/>
            <pc:sldMk cId="2451804558" sldId="261"/>
            <ac:spMk id="2" creationId="{AA763480-6662-43C9-0079-6B3A71965CCA}"/>
          </ac:spMkLst>
        </pc:spChg>
      </pc:sldChg>
      <pc:sldChg chg="delSp modSp add mod">
        <pc:chgData name="林宣宏" userId="413d6db1-1b80-4b01-9698-a0dbe0261636" providerId="ADAL" clId="{227A23B1-2C50-4C0D-982E-CE40F728C3B0}" dt="2023-11-04T03:38:41.926" v="531" actId="478"/>
        <pc:sldMkLst>
          <pc:docMk/>
          <pc:sldMk cId="4225833149" sldId="261"/>
        </pc:sldMkLst>
        <pc:spChg chg="mod">
          <ac:chgData name="林宣宏" userId="413d6db1-1b80-4b01-9698-a0dbe0261636" providerId="ADAL" clId="{227A23B1-2C50-4C0D-982E-CE40F728C3B0}" dt="2023-11-04T03:05:00.677" v="50" actId="20577"/>
          <ac:spMkLst>
            <pc:docMk/>
            <pc:sldMk cId="4225833149" sldId="261"/>
            <ac:spMk id="2" creationId="{4B03E4A8-4E5F-41C9-843F-6B551F780798}"/>
          </ac:spMkLst>
        </pc:spChg>
        <pc:spChg chg="mod">
          <ac:chgData name="林宣宏" userId="413d6db1-1b80-4b01-9698-a0dbe0261636" providerId="ADAL" clId="{227A23B1-2C50-4C0D-982E-CE40F728C3B0}" dt="2023-11-04T03:38:25.253" v="530" actId="20577"/>
          <ac:spMkLst>
            <pc:docMk/>
            <pc:sldMk cId="4225833149" sldId="261"/>
            <ac:spMk id="3" creationId="{2935F321-D59B-5E05-6864-9368D0AB60F2}"/>
          </ac:spMkLst>
        </pc:spChg>
        <pc:spChg chg="del mod">
          <ac:chgData name="林宣宏" userId="413d6db1-1b80-4b01-9698-a0dbe0261636" providerId="ADAL" clId="{227A23B1-2C50-4C0D-982E-CE40F728C3B0}" dt="2023-11-04T03:38:41.926" v="531" actId="478"/>
          <ac:spMkLst>
            <pc:docMk/>
            <pc:sldMk cId="4225833149" sldId="261"/>
            <ac:spMk id="4" creationId="{51F7F5A7-2AF9-C656-1CC5-0CF1108AA38E}"/>
          </ac:spMkLst>
        </pc:spChg>
      </pc:sldChg>
      <pc:sldChg chg="addSp delSp modSp new mod modClrScheme chgLayout">
        <pc:chgData name="林宣宏" userId="413d6db1-1b80-4b01-9698-a0dbe0261636" providerId="ADAL" clId="{227A23B1-2C50-4C0D-982E-CE40F728C3B0}" dt="2023-11-04T05:53:33.458" v="983" actId="1076"/>
        <pc:sldMkLst>
          <pc:docMk/>
          <pc:sldMk cId="4120295299" sldId="262"/>
        </pc:sldMkLst>
        <pc:spChg chg="del mod ord">
          <ac:chgData name="林宣宏" userId="413d6db1-1b80-4b01-9698-a0dbe0261636" providerId="ADAL" clId="{227A23B1-2C50-4C0D-982E-CE40F728C3B0}" dt="2023-11-04T03:45:43.706" v="533" actId="700"/>
          <ac:spMkLst>
            <pc:docMk/>
            <pc:sldMk cId="4120295299" sldId="262"/>
            <ac:spMk id="2" creationId="{69774151-1308-E22F-418E-805ED48BB71D}"/>
          </ac:spMkLst>
        </pc:spChg>
        <pc:spChg chg="del">
          <ac:chgData name="林宣宏" userId="413d6db1-1b80-4b01-9698-a0dbe0261636" providerId="ADAL" clId="{227A23B1-2C50-4C0D-982E-CE40F728C3B0}" dt="2023-11-04T03:45:43.706" v="533" actId="700"/>
          <ac:spMkLst>
            <pc:docMk/>
            <pc:sldMk cId="4120295299" sldId="262"/>
            <ac:spMk id="3" creationId="{1E469667-D482-271A-4742-545A085DEACE}"/>
          </ac:spMkLst>
        </pc:spChg>
        <pc:spChg chg="del">
          <ac:chgData name="林宣宏" userId="413d6db1-1b80-4b01-9698-a0dbe0261636" providerId="ADAL" clId="{227A23B1-2C50-4C0D-982E-CE40F728C3B0}" dt="2023-11-04T03:45:43.706" v="533" actId="700"/>
          <ac:spMkLst>
            <pc:docMk/>
            <pc:sldMk cId="4120295299" sldId="262"/>
            <ac:spMk id="4" creationId="{8D6CD5DD-D0DB-7684-8613-68689CD7AC4E}"/>
          </ac:spMkLst>
        </pc:spChg>
        <pc:spChg chg="add mod ord">
          <ac:chgData name="林宣宏" userId="413d6db1-1b80-4b01-9698-a0dbe0261636" providerId="ADAL" clId="{227A23B1-2C50-4C0D-982E-CE40F728C3B0}" dt="2023-11-04T05:53:33.458" v="983" actId="1076"/>
          <ac:spMkLst>
            <pc:docMk/>
            <pc:sldMk cId="4120295299" sldId="262"/>
            <ac:spMk id="5" creationId="{886EECBA-A66C-1165-440B-9CB1929982D3}"/>
          </ac:spMkLst>
        </pc:spChg>
      </pc:sldChg>
      <pc:sldChg chg="del">
        <pc:chgData name="林宣宏" userId="413d6db1-1b80-4b01-9698-a0dbe0261636" providerId="ADAL" clId="{227A23B1-2C50-4C0D-982E-CE40F728C3B0}" dt="2023-11-04T05:47:05.388" v="827" actId="2696"/>
        <pc:sldMkLst>
          <pc:docMk/>
          <pc:sldMk cId="536057101" sldId="264"/>
        </pc:sldMkLst>
      </pc:sldChg>
      <pc:sldChg chg="addSp modSp mod modNotesTx">
        <pc:chgData name="林宣宏" userId="413d6db1-1b80-4b01-9698-a0dbe0261636" providerId="ADAL" clId="{227A23B1-2C50-4C0D-982E-CE40F728C3B0}" dt="2023-11-04T06:28:02.317" v="1509" actId="20577"/>
        <pc:sldMkLst>
          <pc:docMk/>
          <pc:sldMk cId="2749836619" sldId="265"/>
        </pc:sldMkLst>
        <pc:spChg chg="add mod">
          <ac:chgData name="林宣宏" userId="413d6db1-1b80-4b01-9698-a0dbe0261636" providerId="ADAL" clId="{227A23B1-2C50-4C0D-982E-CE40F728C3B0}" dt="2023-11-04T05:49:43.187" v="921" actId="20577"/>
          <ac:spMkLst>
            <pc:docMk/>
            <pc:sldMk cId="2749836619" sldId="265"/>
            <ac:spMk id="2" creationId="{23788545-A33C-FCDE-E194-7F5C5362A96F}"/>
          </ac:spMkLst>
        </pc:spChg>
        <pc:spChg chg="add mod">
          <ac:chgData name="林宣宏" userId="413d6db1-1b80-4b01-9698-a0dbe0261636" providerId="ADAL" clId="{227A23B1-2C50-4C0D-982E-CE40F728C3B0}" dt="2023-11-04T05:49:56.042" v="935" actId="20577"/>
          <ac:spMkLst>
            <pc:docMk/>
            <pc:sldMk cId="2749836619" sldId="265"/>
            <ac:spMk id="3" creationId="{389AEEE8-26A8-6A01-9822-8BFA7C16E67E}"/>
          </ac:spMkLst>
        </pc:spChg>
        <pc:spChg chg="mod">
          <ac:chgData name="林宣宏" userId="413d6db1-1b80-4b01-9698-a0dbe0261636" providerId="ADAL" clId="{227A23B1-2C50-4C0D-982E-CE40F728C3B0}" dt="2023-11-04T05:49:18.014" v="904" actId="20577"/>
          <ac:spMkLst>
            <pc:docMk/>
            <pc:sldMk cId="2749836619" sldId="265"/>
            <ac:spMk id="4" creationId="{BEFF0456-972E-2938-5C72-23F49710FD90}"/>
          </ac:spMkLst>
        </pc:spChg>
      </pc:sldChg>
      <pc:sldChg chg="modSp mod modNotesTx">
        <pc:chgData name="林宣宏" userId="413d6db1-1b80-4b01-9698-a0dbe0261636" providerId="ADAL" clId="{227A23B1-2C50-4C0D-982E-CE40F728C3B0}" dt="2023-11-04T07:25:27.283" v="2986" actId="20577"/>
        <pc:sldMkLst>
          <pc:docMk/>
          <pc:sldMk cId="4144968639" sldId="266"/>
        </pc:sldMkLst>
        <pc:spChg chg="mod">
          <ac:chgData name="林宣宏" userId="413d6db1-1b80-4b01-9698-a0dbe0261636" providerId="ADAL" clId="{227A23B1-2C50-4C0D-982E-CE40F728C3B0}" dt="2023-11-04T07:18:47.974" v="2783" actId="20577"/>
          <ac:spMkLst>
            <pc:docMk/>
            <pc:sldMk cId="4144968639" sldId="266"/>
            <ac:spMk id="3" creationId="{88C25B08-3EF4-8617-0023-DDAEA7153727}"/>
          </ac:spMkLst>
        </pc:spChg>
      </pc:sldChg>
      <pc:sldChg chg="new del">
        <pc:chgData name="林宣宏" userId="413d6db1-1b80-4b01-9698-a0dbe0261636" providerId="ADAL" clId="{227A23B1-2C50-4C0D-982E-CE40F728C3B0}" dt="2023-11-04T05:50:42.216" v="936" actId="2696"/>
        <pc:sldMkLst>
          <pc:docMk/>
          <pc:sldMk cId="2769451712" sldId="267"/>
        </pc:sldMkLst>
      </pc:sldChg>
      <pc:sldChg chg="modSp new mod modNotesTx">
        <pc:chgData name="林宣宏" userId="413d6db1-1b80-4b01-9698-a0dbe0261636" providerId="ADAL" clId="{227A23B1-2C50-4C0D-982E-CE40F728C3B0}" dt="2023-11-04T07:04:49.395" v="2211" actId="20577"/>
        <pc:sldMkLst>
          <pc:docMk/>
          <pc:sldMk cId="1150351312" sldId="268"/>
        </pc:sldMkLst>
        <pc:spChg chg="mod">
          <ac:chgData name="林宣宏" userId="413d6db1-1b80-4b01-9698-a0dbe0261636" providerId="ADAL" clId="{227A23B1-2C50-4C0D-982E-CE40F728C3B0}" dt="2023-11-04T05:42:08.977" v="579" actId="20577"/>
          <ac:spMkLst>
            <pc:docMk/>
            <pc:sldMk cId="1150351312" sldId="268"/>
            <ac:spMk id="2" creationId="{6E21E5CA-982D-5C3A-3552-6E06350618BB}"/>
          </ac:spMkLst>
        </pc:spChg>
        <pc:spChg chg="mod">
          <ac:chgData name="林宣宏" userId="413d6db1-1b80-4b01-9698-a0dbe0261636" providerId="ADAL" clId="{227A23B1-2C50-4C0D-982E-CE40F728C3B0}" dt="2023-11-04T05:45:05.787" v="826" actId="20577"/>
          <ac:spMkLst>
            <pc:docMk/>
            <pc:sldMk cId="1150351312" sldId="268"/>
            <ac:spMk id="3" creationId="{22EE22A1-AD08-D0A4-3829-6B3AC8B2E55F}"/>
          </ac:spMkLst>
        </pc:spChg>
      </pc:sldChg>
      <pc:sldChg chg="addSp delSp modSp new mod modClrScheme chgLayout modNotesTx">
        <pc:chgData name="林宣宏" userId="413d6db1-1b80-4b01-9698-a0dbe0261636" providerId="ADAL" clId="{227A23B1-2C50-4C0D-982E-CE40F728C3B0}" dt="2023-11-04T06:04:00.211" v="1239" actId="20577"/>
        <pc:sldMkLst>
          <pc:docMk/>
          <pc:sldMk cId="1346973967" sldId="269"/>
        </pc:sldMkLst>
        <pc:spChg chg="del mod ord">
          <ac:chgData name="林宣宏" userId="413d6db1-1b80-4b01-9698-a0dbe0261636" providerId="ADAL" clId="{227A23B1-2C50-4C0D-982E-CE40F728C3B0}" dt="2023-11-04T05:51:51.736" v="938" actId="700"/>
          <ac:spMkLst>
            <pc:docMk/>
            <pc:sldMk cId="1346973967" sldId="269"/>
            <ac:spMk id="2" creationId="{0B13544F-3E94-93A3-7AB8-51FEC31369E4}"/>
          </ac:spMkLst>
        </pc:spChg>
        <pc:spChg chg="del">
          <ac:chgData name="林宣宏" userId="413d6db1-1b80-4b01-9698-a0dbe0261636" providerId="ADAL" clId="{227A23B1-2C50-4C0D-982E-CE40F728C3B0}" dt="2023-11-04T05:51:51.736" v="938" actId="700"/>
          <ac:spMkLst>
            <pc:docMk/>
            <pc:sldMk cId="1346973967" sldId="269"/>
            <ac:spMk id="3" creationId="{E81F6DF2-EBDC-17CA-165A-A1FE5A0324CB}"/>
          </ac:spMkLst>
        </pc:spChg>
        <pc:spChg chg="add mod ord">
          <ac:chgData name="林宣宏" userId="413d6db1-1b80-4b01-9698-a0dbe0261636" providerId="ADAL" clId="{227A23B1-2C50-4C0D-982E-CE40F728C3B0}" dt="2023-11-04T05:53:26.497" v="982" actId="1076"/>
          <ac:spMkLst>
            <pc:docMk/>
            <pc:sldMk cId="1346973967" sldId="269"/>
            <ac:spMk id="4" creationId="{C9AB0E22-3F21-65B6-D7F2-861E8CB0160D}"/>
          </ac:spMkLst>
        </pc:spChg>
      </pc:sldChg>
      <pc:sldChg chg="addSp delSp modSp new mod modNotesTx">
        <pc:chgData name="林宣宏" userId="413d6db1-1b80-4b01-9698-a0dbe0261636" providerId="ADAL" clId="{227A23B1-2C50-4C0D-982E-CE40F728C3B0}" dt="2023-11-04T07:08:23.450" v="2319"/>
        <pc:sldMkLst>
          <pc:docMk/>
          <pc:sldMk cId="3263311221" sldId="270"/>
        </pc:sldMkLst>
        <pc:spChg chg="mod">
          <ac:chgData name="林宣宏" userId="413d6db1-1b80-4b01-9698-a0dbe0261636" providerId="ADAL" clId="{227A23B1-2C50-4C0D-982E-CE40F728C3B0}" dt="2023-11-04T06:52:51.998" v="1625" actId="20577"/>
          <ac:spMkLst>
            <pc:docMk/>
            <pc:sldMk cId="3263311221" sldId="270"/>
            <ac:spMk id="2" creationId="{41425387-80E1-E086-ADBA-73EBB8E66F9D}"/>
          </ac:spMkLst>
        </pc:spChg>
        <pc:spChg chg="del">
          <ac:chgData name="林宣宏" userId="413d6db1-1b80-4b01-9698-a0dbe0261636" providerId="ADAL" clId="{227A23B1-2C50-4C0D-982E-CE40F728C3B0}" dt="2023-11-04T07:08:23.450" v="2319"/>
          <ac:spMkLst>
            <pc:docMk/>
            <pc:sldMk cId="3263311221" sldId="270"/>
            <ac:spMk id="3" creationId="{BC0F77FC-3AA9-A741-3092-A15549235717}"/>
          </ac:spMkLst>
        </pc:spChg>
        <pc:picChg chg="add mod">
          <ac:chgData name="林宣宏" userId="413d6db1-1b80-4b01-9698-a0dbe0261636" providerId="ADAL" clId="{227A23B1-2C50-4C0D-982E-CE40F728C3B0}" dt="2023-11-04T07:08:23.450" v="2319"/>
          <ac:picMkLst>
            <pc:docMk/>
            <pc:sldMk cId="3263311221" sldId="270"/>
            <ac:picMk id="4" creationId="{10C4DF0E-0132-3BE5-3421-656FD4F8A736}"/>
          </ac:picMkLst>
        </pc:picChg>
      </pc:sldChg>
      <pc:sldChg chg="modSp new del mod">
        <pc:chgData name="林宣宏" userId="413d6db1-1b80-4b01-9698-a0dbe0261636" providerId="ADAL" clId="{227A23B1-2C50-4C0D-982E-CE40F728C3B0}" dt="2023-11-04T07:09:54.956" v="2422" actId="2696"/>
        <pc:sldMkLst>
          <pc:docMk/>
          <pc:sldMk cId="1383173584" sldId="271"/>
        </pc:sldMkLst>
        <pc:spChg chg="mod">
          <ac:chgData name="林宣宏" userId="413d6db1-1b80-4b01-9698-a0dbe0261636" providerId="ADAL" clId="{227A23B1-2C50-4C0D-982E-CE40F728C3B0}" dt="2023-11-04T06:51:10.438" v="1528" actId="20577"/>
          <ac:spMkLst>
            <pc:docMk/>
            <pc:sldMk cId="1383173584" sldId="271"/>
            <ac:spMk id="2" creationId="{8DDA0173-7607-F6B9-DF46-F45070EDBE77}"/>
          </ac:spMkLst>
        </pc:spChg>
        <pc:spChg chg="mod">
          <ac:chgData name="林宣宏" userId="413d6db1-1b80-4b01-9698-a0dbe0261636" providerId="ADAL" clId="{227A23B1-2C50-4C0D-982E-CE40F728C3B0}" dt="2023-11-04T06:57:14.123" v="1810" actId="20577"/>
          <ac:spMkLst>
            <pc:docMk/>
            <pc:sldMk cId="1383173584" sldId="271"/>
            <ac:spMk id="3" creationId="{3120B91A-B9B5-869C-D1F2-3B062943F01F}"/>
          </ac:spMkLst>
        </pc:spChg>
      </pc:sldChg>
      <pc:sldChg chg="modSp new mod modNotesTx">
        <pc:chgData name="林宣宏" userId="413d6db1-1b80-4b01-9698-a0dbe0261636" providerId="ADAL" clId="{227A23B1-2C50-4C0D-982E-CE40F728C3B0}" dt="2023-11-04T07:08:00.323" v="2317" actId="20577"/>
        <pc:sldMkLst>
          <pc:docMk/>
          <pc:sldMk cId="1311994092" sldId="272"/>
        </pc:sldMkLst>
        <pc:spChg chg="mod">
          <ac:chgData name="林宣宏" userId="413d6db1-1b80-4b01-9698-a0dbe0261636" providerId="ADAL" clId="{227A23B1-2C50-4C0D-982E-CE40F728C3B0}" dt="2023-11-04T06:59:22.845" v="1824" actId="20577"/>
          <ac:spMkLst>
            <pc:docMk/>
            <pc:sldMk cId="1311994092" sldId="272"/>
            <ac:spMk id="2" creationId="{7C388EC6-E447-F4A6-69C9-6538CFD7E351}"/>
          </ac:spMkLst>
        </pc:spChg>
        <pc:spChg chg="mod">
          <ac:chgData name="林宣宏" userId="413d6db1-1b80-4b01-9698-a0dbe0261636" providerId="ADAL" clId="{227A23B1-2C50-4C0D-982E-CE40F728C3B0}" dt="2023-11-04T07:07:46.267" v="2270" actId="20577"/>
          <ac:spMkLst>
            <pc:docMk/>
            <pc:sldMk cId="1311994092" sldId="272"/>
            <ac:spMk id="3" creationId="{403B860D-D4F5-5D48-5DD6-586145BC80DD}"/>
          </ac:spMkLst>
        </pc:spChg>
      </pc:sldChg>
      <pc:sldChg chg="modSp new mod ord">
        <pc:chgData name="林宣宏" userId="413d6db1-1b80-4b01-9698-a0dbe0261636" providerId="ADAL" clId="{227A23B1-2C50-4C0D-982E-CE40F728C3B0}" dt="2023-11-04T07:41:58.085" v="3173"/>
        <pc:sldMkLst>
          <pc:docMk/>
          <pc:sldMk cId="4180478364" sldId="273"/>
        </pc:sldMkLst>
        <pc:spChg chg="mod">
          <ac:chgData name="林宣宏" userId="413d6db1-1b80-4b01-9698-a0dbe0261636" providerId="ADAL" clId="{227A23B1-2C50-4C0D-982E-CE40F728C3B0}" dt="2023-11-04T07:08:40.443" v="2342" actId="20577"/>
          <ac:spMkLst>
            <pc:docMk/>
            <pc:sldMk cId="4180478364" sldId="273"/>
            <ac:spMk id="2" creationId="{2FA01FBF-FE1D-44FE-35F6-0DE7AD219858}"/>
          </ac:spMkLst>
        </pc:spChg>
        <pc:spChg chg="mod">
          <ac:chgData name="林宣宏" userId="413d6db1-1b80-4b01-9698-a0dbe0261636" providerId="ADAL" clId="{227A23B1-2C50-4C0D-982E-CE40F728C3B0}" dt="2023-11-04T07:09:39.859" v="2421" actId="20577"/>
          <ac:spMkLst>
            <pc:docMk/>
            <pc:sldMk cId="4180478364" sldId="273"/>
            <ac:spMk id="3" creationId="{D23AAA47-8068-1A2D-318A-4CFB48E25373}"/>
          </ac:spMkLst>
        </pc:spChg>
      </pc:sldChg>
      <pc:sldChg chg="modSp new mod ord modNotesTx">
        <pc:chgData name="林宣宏" userId="413d6db1-1b80-4b01-9698-a0dbe0261636" providerId="ADAL" clId="{227A23B1-2C50-4C0D-982E-CE40F728C3B0}" dt="2023-11-04T12:56:12.586" v="3718" actId="20577"/>
        <pc:sldMkLst>
          <pc:docMk/>
          <pc:sldMk cId="2840333094" sldId="274"/>
        </pc:sldMkLst>
        <pc:spChg chg="mod">
          <ac:chgData name="林宣宏" userId="413d6db1-1b80-4b01-9698-a0dbe0261636" providerId="ADAL" clId="{227A23B1-2C50-4C0D-982E-CE40F728C3B0}" dt="2023-11-04T07:08:56.739" v="2360" actId="20577"/>
          <ac:spMkLst>
            <pc:docMk/>
            <pc:sldMk cId="2840333094" sldId="274"/>
            <ac:spMk id="2" creationId="{FD47E4DF-2078-4589-1325-5BF20C51290E}"/>
          </ac:spMkLst>
        </pc:spChg>
        <pc:spChg chg="mod">
          <ac:chgData name="林宣宏" userId="413d6db1-1b80-4b01-9698-a0dbe0261636" providerId="ADAL" clId="{227A23B1-2C50-4C0D-982E-CE40F728C3B0}" dt="2023-11-04T07:09:09.656" v="2362"/>
          <ac:spMkLst>
            <pc:docMk/>
            <pc:sldMk cId="2840333094" sldId="274"/>
            <ac:spMk id="3" creationId="{AB53BAA9-B111-0285-C82D-658770594767}"/>
          </ac:spMkLst>
        </pc:spChg>
      </pc:sldChg>
      <pc:sldChg chg="modSp new del mod">
        <pc:chgData name="林宣宏" userId="413d6db1-1b80-4b01-9698-a0dbe0261636" providerId="ADAL" clId="{227A23B1-2C50-4C0D-982E-CE40F728C3B0}" dt="2023-11-04T07:14:06.826" v="2769" actId="2696"/>
        <pc:sldMkLst>
          <pc:docMk/>
          <pc:sldMk cId="1834744585" sldId="275"/>
        </pc:sldMkLst>
        <pc:spChg chg="mod">
          <ac:chgData name="林宣宏" userId="413d6db1-1b80-4b01-9698-a0dbe0261636" providerId="ADAL" clId="{227A23B1-2C50-4C0D-982E-CE40F728C3B0}" dt="2023-11-04T07:13:56.838" v="2766" actId="20577"/>
          <ac:spMkLst>
            <pc:docMk/>
            <pc:sldMk cId="1834744585" sldId="275"/>
            <ac:spMk id="2" creationId="{819B49EF-D420-0ECC-00B9-D5C2343DED69}"/>
          </ac:spMkLst>
        </pc:spChg>
        <pc:spChg chg="mod">
          <ac:chgData name="林宣宏" userId="413d6db1-1b80-4b01-9698-a0dbe0261636" providerId="ADAL" clId="{227A23B1-2C50-4C0D-982E-CE40F728C3B0}" dt="2023-11-04T07:13:59.873" v="2768" actId="20577"/>
          <ac:spMkLst>
            <pc:docMk/>
            <pc:sldMk cId="1834744585" sldId="275"/>
            <ac:spMk id="3" creationId="{C737ACD9-3987-8AE1-CD7A-9081566FDF5D}"/>
          </ac:spMkLst>
        </pc:spChg>
      </pc:sldChg>
      <pc:sldChg chg="modSp mod modNotesTx">
        <pc:chgData name="林宣宏" userId="413d6db1-1b80-4b01-9698-a0dbe0261636" providerId="ADAL" clId="{227A23B1-2C50-4C0D-982E-CE40F728C3B0}" dt="2023-11-04T07:59:00.133" v="3511" actId="20577"/>
        <pc:sldMkLst>
          <pc:docMk/>
          <pc:sldMk cId="2496281364" sldId="275"/>
        </pc:sldMkLst>
        <pc:spChg chg="mod">
          <ac:chgData name="林宣宏" userId="413d6db1-1b80-4b01-9698-a0dbe0261636" providerId="ADAL" clId="{227A23B1-2C50-4C0D-982E-CE40F728C3B0}" dt="2023-11-04T07:45:37.201" v="3260" actId="20577"/>
          <ac:spMkLst>
            <pc:docMk/>
            <pc:sldMk cId="2496281364" sldId="275"/>
            <ac:spMk id="3" creationId="{00FFE1D7-0A2D-B6AC-3464-0F657E99DD99}"/>
          </ac:spMkLst>
        </pc:spChg>
      </pc:sldChg>
      <pc:sldChg chg="addSp delSp modSp new mod modAnim modNotesTx">
        <pc:chgData name="林宣宏" userId="413d6db1-1b80-4b01-9698-a0dbe0261636" providerId="ADAL" clId="{227A23B1-2C50-4C0D-982E-CE40F728C3B0}" dt="2023-11-04T14:52:19.801" v="3870" actId="478"/>
        <pc:sldMkLst>
          <pc:docMk/>
          <pc:sldMk cId="2452834201" sldId="276"/>
        </pc:sldMkLst>
        <pc:spChg chg="mod">
          <ac:chgData name="林宣宏" userId="413d6db1-1b80-4b01-9698-a0dbe0261636" providerId="ADAL" clId="{227A23B1-2C50-4C0D-982E-CE40F728C3B0}" dt="2023-11-04T14:52:06.940" v="3866" actId="1076"/>
          <ac:spMkLst>
            <pc:docMk/>
            <pc:sldMk cId="2452834201" sldId="276"/>
            <ac:spMk id="2" creationId="{AF118DB9-2AB0-9ACC-8BD2-DE854F85625B}"/>
          </ac:spMkLst>
        </pc:spChg>
        <pc:spChg chg="del">
          <ac:chgData name="林宣宏" userId="413d6db1-1b80-4b01-9698-a0dbe0261636" providerId="ADAL" clId="{227A23B1-2C50-4C0D-982E-CE40F728C3B0}" dt="2023-11-04T14:08:44.653" v="3720" actId="931"/>
          <ac:spMkLst>
            <pc:docMk/>
            <pc:sldMk cId="2452834201" sldId="276"/>
            <ac:spMk id="3" creationId="{05F864C6-4E68-110E-7593-5AD366AE9D6B}"/>
          </ac:spMkLst>
        </pc:spChg>
        <pc:spChg chg="add mod">
          <ac:chgData name="林宣宏" userId="413d6db1-1b80-4b01-9698-a0dbe0261636" providerId="ADAL" clId="{227A23B1-2C50-4C0D-982E-CE40F728C3B0}" dt="2023-11-04T14:20:09.394" v="3860" actId="14100"/>
          <ac:spMkLst>
            <pc:docMk/>
            <pc:sldMk cId="2452834201" sldId="276"/>
            <ac:spMk id="12" creationId="{4DD134CF-0EF2-F318-1E4A-3B17921EFE7D}"/>
          </ac:spMkLst>
        </pc:spChg>
        <pc:spChg chg="add del mod">
          <ac:chgData name="林宣宏" userId="413d6db1-1b80-4b01-9698-a0dbe0261636" providerId="ADAL" clId="{227A23B1-2C50-4C0D-982E-CE40F728C3B0}" dt="2023-11-04T14:52:19.801" v="3870" actId="478"/>
          <ac:spMkLst>
            <pc:docMk/>
            <pc:sldMk cId="2452834201" sldId="276"/>
            <ac:spMk id="15" creationId="{7B2B1B30-9D9B-FB23-F428-B0F25DE31D23}"/>
          </ac:spMkLst>
        </pc:spChg>
        <pc:grpChg chg="add del mod">
          <ac:chgData name="林宣宏" userId="413d6db1-1b80-4b01-9698-a0dbe0261636" providerId="ADAL" clId="{227A23B1-2C50-4C0D-982E-CE40F728C3B0}" dt="2023-11-04T14:52:09.347" v="3867" actId="478"/>
          <ac:grpSpMkLst>
            <pc:docMk/>
            <pc:sldMk cId="2452834201" sldId="276"/>
            <ac:grpSpMk id="13" creationId="{DD67888C-FFA9-06F4-F758-8C7185A2D11A}"/>
          </ac:grpSpMkLst>
        </pc:grpChg>
        <pc:picChg chg="add del mod">
          <ac:chgData name="林宣宏" userId="413d6db1-1b80-4b01-9698-a0dbe0261636" providerId="ADAL" clId="{227A23B1-2C50-4C0D-982E-CE40F728C3B0}" dt="2023-11-04T14:52:09.347" v="3867" actId="478"/>
          <ac:picMkLst>
            <pc:docMk/>
            <pc:sldMk cId="2452834201" sldId="276"/>
            <ac:picMk id="5" creationId="{90DD5AC6-C17F-3A84-F8E8-96F5C418C6F7}"/>
          </ac:picMkLst>
        </pc:picChg>
        <pc:picChg chg="add del mod">
          <ac:chgData name="林宣宏" userId="413d6db1-1b80-4b01-9698-a0dbe0261636" providerId="ADAL" clId="{227A23B1-2C50-4C0D-982E-CE40F728C3B0}" dt="2023-11-04T14:11:25.993" v="3727" actId="478"/>
          <ac:picMkLst>
            <pc:docMk/>
            <pc:sldMk cId="2452834201" sldId="276"/>
            <ac:picMk id="7" creationId="{D17B12D4-45A5-8483-3DF8-9D7E3D2CAE55}"/>
          </ac:picMkLst>
        </pc:picChg>
        <pc:picChg chg="add del mod">
          <ac:chgData name="林宣宏" userId="413d6db1-1b80-4b01-9698-a0dbe0261636" providerId="ADAL" clId="{227A23B1-2C50-4C0D-982E-CE40F728C3B0}" dt="2023-11-04T14:52:09.347" v="3867" actId="478"/>
          <ac:picMkLst>
            <pc:docMk/>
            <pc:sldMk cId="2452834201" sldId="276"/>
            <ac:picMk id="9" creationId="{FD0594E8-6D19-5501-D27A-BE9D6EAA0D90}"/>
          </ac:picMkLst>
        </pc:picChg>
        <pc:picChg chg="add mod">
          <ac:chgData name="林宣宏" userId="413d6db1-1b80-4b01-9698-a0dbe0261636" providerId="ADAL" clId="{227A23B1-2C50-4C0D-982E-CE40F728C3B0}" dt="2023-11-04T14:13:08.169" v="3744" actId="164"/>
          <ac:picMkLst>
            <pc:docMk/>
            <pc:sldMk cId="2452834201" sldId="276"/>
            <ac:picMk id="11" creationId="{348E13A2-B399-4C47-4312-C0BD18AB6504}"/>
          </ac:picMkLst>
        </pc:picChg>
        <pc:picChg chg="add mod">
          <ac:chgData name="林宣宏" userId="413d6db1-1b80-4b01-9698-a0dbe0261636" providerId="ADAL" clId="{227A23B1-2C50-4C0D-982E-CE40F728C3B0}" dt="2023-11-04T14:52:16.578" v="3869" actId="1076"/>
          <ac:picMkLst>
            <pc:docMk/>
            <pc:sldMk cId="2452834201" sldId="276"/>
            <ac:picMk id="1026" creationId="{5E9D6910-B7A0-54D4-5F0D-B65DC373BE84}"/>
          </ac:picMkLst>
        </pc:picChg>
      </pc:sldChg>
    </pc:docChg>
  </pc:docChgLst>
  <pc:docChgLst>
    <pc:chgData name="蔡侑典" userId="S::s1091902@o365st.pu.edu.tw::48e02a92-3a0c-41e7-92ec-ccb2cb6acf55" providerId="AD" clId="Web-{C9383BF3-A6FB-423D-9840-5F778DBD0A8A}"/>
    <pc:docChg chg="modSld">
      <pc:chgData name="蔡侑典" userId="S::s1091902@o365st.pu.edu.tw::48e02a92-3a0c-41e7-92ec-ccb2cb6acf55" providerId="AD" clId="Web-{C9383BF3-A6FB-423D-9840-5F778DBD0A8A}" dt="2023-11-04T03:45:07.599" v="17" actId="20577"/>
      <pc:docMkLst>
        <pc:docMk/>
      </pc:docMkLst>
      <pc:sldChg chg="modSp">
        <pc:chgData name="蔡侑典" userId="S::s1091902@o365st.pu.edu.tw::48e02a92-3a0c-41e7-92ec-ccb2cb6acf55" providerId="AD" clId="Web-{C9383BF3-A6FB-423D-9840-5F778DBD0A8A}" dt="2023-11-04T03:44:49.739" v="2" actId="1076"/>
        <pc:sldMkLst>
          <pc:docMk/>
          <pc:sldMk cId="44040308" sldId="257"/>
        </pc:sldMkLst>
        <pc:spChg chg="mod">
          <ac:chgData name="蔡侑典" userId="S::s1091902@o365st.pu.edu.tw::48e02a92-3a0c-41e7-92ec-ccb2cb6acf55" providerId="AD" clId="Web-{C9383BF3-A6FB-423D-9840-5F778DBD0A8A}" dt="2023-11-04T03:44:43.989" v="1" actId="1076"/>
          <ac:spMkLst>
            <pc:docMk/>
            <pc:sldMk cId="44040308" sldId="257"/>
            <ac:spMk id="2" creationId="{A65C44BE-F344-8E47-E454-B37F13F05877}"/>
          </ac:spMkLst>
        </pc:spChg>
        <pc:spChg chg="mod">
          <ac:chgData name="蔡侑典" userId="S::s1091902@o365st.pu.edu.tw::48e02a92-3a0c-41e7-92ec-ccb2cb6acf55" providerId="AD" clId="Web-{C9383BF3-A6FB-423D-9840-5F778DBD0A8A}" dt="2023-11-04T03:44:49.739" v="2" actId="1076"/>
          <ac:spMkLst>
            <pc:docMk/>
            <pc:sldMk cId="44040308" sldId="257"/>
            <ac:spMk id="3" creationId="{0622EDDE-7AB0-6658-74C4-91F7DAFE2F99}"/>
          </ac:spMkLst>
        </pc:spChg>
      </pc:sldChg>
      <pc:sldChg chg="modSp">
        <pc:chgData name="蔡侑典" userId="S::s1091902@o365st.pu.edu.tw::48e02a92-3a0c-41e7-92ec-ccb2cb6acf55" providerId="AD" clId="Web-{C9383BF3-A6FB-423D-9840-5F778DBD0A8A}" dt="2023-11-04T03:45:07.599" v="17" actId="20577"/>
        <pc:sldMkLst>
          <pc:docMk/>
          <pc:sldMk cId="1895485553" sldId="259"/>
        </pc:sldMkLst>
        <pc:spChg chg="mod">
          <ac:chgData name="蔡侑典" userId="S::s1091902@o365st.pu.edu.tw::48e02a92-3a0c-41e7-92ec-ccb2cb6acf55" providerId="AD" clId="Web-{C9383BF3-A6FB-423D-9840-5F778DBD0A8A}" dt="2023-11-04T03:45:07.599" v="17" actId="20577"/>
          <ac:spMkLst>
            <pc:docMk/>
            <pc:sldMk cId="1895485553" sldId="259"/>
            <ac:spMk id="2" creationId="{4B03E4A8-4E5F-41C9-843F-6B551F780798}"/>
          </ac:spMkLst>
        </pc:spChg>
      </pc:sldChg>
    </pc:docChg>
  </pc:docChgLst>
  <pc:docChgLst>
    <pc:chgData name="蔡侑典" userId="S::s1091902@o365st.pu.edu.tw::48e02a92-3a0c-41e7-92ec-ccb2cb6acf55" providerId="AD" clId="Web-{04788785-BDDB-459F-A6AF-BE1C5AC2CADC}"/>
    <pc:docChg chg="addSld delSld modSld sldOrd">
      <pc:chgData name="蔡侑典" userId="S::s1091902@o365st.pu.edu.tw::48e02a92-3a0c-41e7-92ec-ccb2cb6acf55" providerId="AD" clId="Web-{04788785-BDDB-459F-A6AF-BE1C5AC2CADC}" dt="2023-11-04T07:27:26.939" v="300" actId="1076"/>
      <pc:docMkLst>
        <pc:docMk/>
      </pc:docMkLst>
      <pc:sldChg chg="modSp">
        <pc:chgData name="蔡侑典" userId="S::s1091902@o365st.pu.edu.tw::48e02a92-3a0c-41e7-92ec-ccb2cb6acf55" providerId="AD" clId="Web-{04788785-BDDB-459F-A6AF-BE1C5AC2CADC}" dt="2023-11-04T05:17:17.416" v="171" actId="20577"/>
        <pc:sldMkLst>
          <pc:docMk/>
          <pc:sldMk cId="2263670833" sldId="258"/>
        </pc:sldMkLst>
        <pc:spChg chg="mod">
          <ac:chgData name="蔡侑典" userId="S::s1091902@o365st.pu.edu.tw::48e02a92-3a0c-41e7-92ec-ccb2cb6acf55" providerId="AD" clId="Web-{04788785-BDDB-459F-A6AF-BE1C5AC2CADC}" dt="2023-11-04T05:17:17.416" v="171" actId="20577"/>
          <ac:spMkLst>
            <pc:docMk/>
            <pc:sldMk cId="2263670833" sldId="258"/>
            <ac:spMk id="3" creationId="{C63F9AFE-608B-C351-4514-3E98ADB86CF8}"/>
          </ac:spMkLst>
        </pc:spChg>
      </pc:sldChg>
      <pc:sldChg chg="modSp">
        <pc:chgData name="蔡侑典" userId="S::s1091902@o365st.pu.edu.tw::48e02a92-3a0c-41e7-92ec-ccb2cb6acf55" providerId="AD" clId="Web-{04788785-BDDB-459F-A6AF-BE1C5AC2CADC}" dt="2023-11-04T07:18:29.394" v="297" actId="20577"/>
        <pc:sldMkLst>
          <pc:docMk/>
          <pc:sldMk cId="1895485553" sldId="259"/>
        </pc:sldMkLst>
        <pc:spChg chg="mod">
          <ac:chgData name="蔡侑典" userId="S::s1091902@o365st.pu.edu.tw::48e02a92-3a0c-41e7-92ec-ccb2cb6acf55" providerId="AD" clId="Web-{04788785-BDDB-459F-A6AF-BE1C5AC2CADC}" dt="2023-11-04T07:14:44.576" v="293" actId="20577"/>
          <ac:spMkLst>
            <pc:docMk/>
            <pc:sldMk cId="1895485553" sldId="259"/>
            <ac:spMk id="3" creationId="{2935F321-D59B-5E05-6864-9368D0AB60F2}"/>
          </ac:spMkLst>
        </pc:spChg>
        <pc:spChg chg="mod">
          <ac:chgData name="蔡侑典" userId="S::s1091902@o365st.pu.edu.tw::48e02a92-3a0c-41e7-92ec-ccb2cb6acf55" providerId="AD" clId="Web-{04788785-BDDB-459F-A6AF-BE1C5AC2CADC}" dt="2023-11-04T07:18:29.394" v="297" actId="20577"/>
          <ac:spMkLst>
            <pc:docMk/>
            <pc:sldMk cId="1895485553" sldId="259"/>
            <ac:spMk id="4" creationId="{51F7F5A7-2AF9-C656-1CC5-0CF1108AA38E}"/>
          </ac:spMkLst>
        </pc:spChg>
      </pc:sldChg>
      <pc:sldChg chg="delSp modSp">
        <pc:chgData name="蔡侑典" userId="S::s1091902@o365st.pu.edu.tw::48e02a92-3a0c-41e7-92ec-ccb2cb6acf55" providerId="AD" clId="Web-{04788785-BDDB-459F-A6AF-BE1C5AC2CADC}" dt="2023-11-04T05:25:04.163" v="188" actId="1076"/>
        <pc:sldMkLst>
          <pc:docMk/>
          <pc:sldMk cId="4120295299" sldId="262"/>
        </pc:sldMkLst>
        <pc:spChg chg="del mod">
          <ac:chgData name="蔡侑典" userId="S::s1091902@o365st.pu.edu.tw::48e02a92-3a0c-41e7-92ec-ccb2cb6acf55" providerId="AD" clId="Web-{04788785-BDDB-459F-A6AF-BE1C5AC2CADC}" dt="2023-11-04T05:23:54.786" v="172"/>
          <ac:spMkLst>
            <pc:docMk/>
            <pc:sldMk cId="4120295299" sldId="262"/>
            <ac:spMk id="2" creationId="{62DC0EE4-903E-BBD8-E937-5032BDFBA17D}"/>
          </ac:spMkLst>
        </pc:spChg>
        <pc:spChg chg="mod">
          <ac:chgData name="蔡侑典" userId="S::s1091902@o365st.pu.edu.tw::48e02a92-3a0c-41e7-92ec-ccb2cb6acf55" providerId="AD" clId="Web-{04788785-BDDB-459F-A6AF-BE1C5AC2CADC}" dt="2023-11-04T05:25:04.163" v="188" actId="1076"/>
          <ac:spMkLst>
            <pc:docMk/>
            <pc:sldMk cId="4120295299" sldId="262"/>
            <ac:spMk id="5" creationId="{886EECBA-A66C-1165-440B-9CB1929982D3}"/>
          </ac:spMkLst>
        </pc:spChg>
      </pc:sldChg>
      <pc:sldChg chg="addSp delSp modSp new">
        <pc:chgData name="蔡侑典" userId="S::s1091902@o365st.pu.edu.tw::48e02a92-3a0c-41e7-92ec-ccb2cb6acf55" providerId="AD" clId="Web-{04788785-BDDB-459F-A6AF-BE1C5AC2CADC}" dt="2023-11-04T05:16:48.899" v="157" actId="20577"/>
        <pc:sldMkLst>
          <pc:docMk/>
          <pc:sldMk cId="2152815539" sldId="263"/>
        </pc:sldMkLst>
        <pc:spChg chg="mod">
          <ac:chgData name="蔡侑典" userId="S::s1091902@o365st.pu.edu.tw::48e02a92-3a0c-41e7-92ec-ccb2cb6acf55" providerId="AD" clId="Web-{04788785-BDDB-459F-A6AF-BE1C5AC2CADC}" dt="2023-11-04T04:51:54.275" v="8" actId="20577"/>
          <ac:spMkLst>
            <pc:docMk/>
            <pc:sldMk cId="2152815539" sldId="263"/>
            <ac:spMk id="2" creationId="{F2FDD459-9EE0-5927-E2C7-2C4F7FEB2F8A}"/>
          </ac:spMkLst>
        </pc:spChg>
        <pc:spChg chg="del">
          <ac:chgData name="蔡侑典" userId="S::s1091902@o365st.pu.edu.tw::48e02a92-3a0c-41e7-92ec-ccb2cb6acf55" providerId="AD" clId="Web-{04788785-BDDB-459F-A6AF-BE1C5AC2CADC}" dt="2023-11-04T04:52:22.839" v="9"/>
          <ac:spMkLst>
            <pc:docMk/>
            <pc:sldMk cId="2152815539" sldId="263"/>
            <ac:spMk id="3" creationId="{B19478E3-98B5-68F1-4DF0-23735A347A82}"/>
          </ac:spMkLst>
        </pc:spChg>
        <pc:spChg chg="add mod">
          <ac:chgData name="蔡侑典" userId="S::s1091902@o365st.pu.edu.tw::48e02a92-3a0c-41e7-92ec-ccb2cb6acf55" providerId="AD" clId="Web-{04788785-BDDB-459F-A6AF-BE1C5AC2CADC}" dt="2023-11-04T04:53:17.356" v="20" actId="20577"/>
          <ac:spMkLst>
            <pc:docMk/>
            <pc:sldMk cId="2152815539" sldId="263"/>
            <ac:spMk id="5" creationId="{A4FD7841-4762-3FE5-B72E-3057593D6950}"/>
          </ac:spMkLst>
        </pc:spChg>
        <pc:spChg chg="add mod">
          <ac:chgData name="蔡侑典" userId="S::s1091902@o365st.pu.edu.tw::48e02a92-3a0c-41e7-92ec-ccb2cb6acf55" providerId="AD" clId="Web-{04788785-BDDB-459F-A6AF-BE1C5AC2CADC}" dt="2023-11-04T05:16:48.899" v="157" actId="20577"/>
          <ac:spMkLst>
            <pc:docMk/>
            <pc:sldMk cId="2152815539" sldId="263"/>
            <ac:spMk id="6" creationId="{AA42D4B8-7734-5B95-0370-29A7FA502E3D}"/>
          </ac:spMkLst>
        </pc:spChg>
        <pc:picChg chg="add mod ord">
          <ac:chgData name="蔡侑典" userId="S::s1091902@o365st.pu.edu.tw::48e02a92-3a0c-41e7-92ec-ccb2cb6acf55" providerId="AD" clId="Web-{04788785-BDDB-459F-A6AF-BE1C5AC2CADC}" dt="2023-11-04T04:52:54.855" v="15" actId="1076"/>
          <ac:picMkLst>
            <pc:docMk/>
            <pc:sldMk cId="2152815539" sldId="263"/>
            <ac:picMk id="4" creationId="{D41BD264-4DDF-DE21-C869-C0B41FDDDE59}"/>
          </ac:picMkLst>
        </pc:picChg>
      </pc:sldChg>
      <pc:sldChg chg="addSp delSp modSp new">
        <pc:chgData name="蔡侑典" userId="S::s1091902@o365st.pu.edu.tw::48e02a92-3a0c-41e7-92ec-ccb2cb6acf55" providerId="AD" clId="Web-{04788785-BDDB-459F-A6AF-BE1C5AC2CADC}" dt="2023-11-04T05:24:51.787" v="182" actId="1076"/>
        <pc:sldMkLst>
          <pc:docMk/>
          <pc:sldMk cId="536057101" sldId="264"/>
        </pc:sldMkLst>
        <pc:spChg chg="del">
          <ac:chgData name="蔡侑典" userId="S::s1091902@o365st.pu.edu.tw::48e02a92-3a0c-41e7-92ec-ccb2cb6acf55" providerId="AD" clId="Web-{04788785-BDDB-459F-A6AF-BE1C5AC2CADC}" dt="2023-11-04T05:24:26.083" v="180"/>
          <ac:spMkLst>
            <pc:docMk/>
            <pc:sldMk cId="536057101" sldId="264"/>
            <ac:spMk id="2" creationId="{97A700E7-0E91-DBFE-072A-78C877B911AE}"/>
          </ac:spMkLst>
        </pc:spChg>
        <pc:spChg chg="add mod">
          <ac:chgData name="蔡侑典" userId="S::s1091902@o365st.pu.edu.tw::48e02a92-3a0c-41e7-92ec-ccb2cb6acf55" providerId="AD" clId="Web-{04788785-BDDB-459F-A6AF-BE1C5AC2CADC}" dt="2023-11-04T05:24:51.787" v="182" actId="1076"/>
          <ac:spMkLst>
            <pc:docMk/>
            <pc:sldMk cId="536057101" sldId="264"/>
            <ac:spMk id="3" creationId="{635CD1C9-EDE8-B8F9-36A0-2CF61BDDD2A1}"/>
          </ac:spMkLst>
        </pc:spChg>
      </pc:sldChg>
      <pc:sldChg chg="addSp delSp modSp new ord">
        <pc:chgData name="蔡侑典" userId="S::s1091902@o365st.pu.edu.tw::48e02a92-3a0c-41e7-92ec-ccb2cb6acf55" providerId="AD" clId="Web-{04788785-BDDB-459F-A6AF-BE1C5AC2CADC}" dt="2023-11-04T05:27:09.025" v="225" actId="20577"/>
        <pc:sldMkLst>
          <pc:docMk/>
          <pc:sldMk cId="2749836619" sldId="265"/>
        </pc:sldMkLst>
        <pc:spChg chg="del mod">
          <ac:chgData name="蔡侑典" userId="S::s1091902@o365st.pu.edu.tw::48e02a92-3a0c-41e7-92ec-ccb2cb6acf55" providerId="AD" clId="Web-{04788785-BDDB-459F-A6AF-BE1C5AC2CADC}" dt="2023-11-04T05:26:30.509" v="198"/>
          <ac:spMkLst>
            <pc:docMk/>
            <pc:sldMk cId="2749836619" sldId="265"/>
            <ac:spMk id="2" creationId="{17E2A800-9072-BA63-5489-C1298628393D}"/>
          </ac:spMkLst>
        </pc:spChg>
        <pc:spChg chg="add mod">
          <ac:chgData name="蔡侑典" userId="S::s1091902@o365st.pu.edu.tw::48e02a92-3a0c-41e7-92ec-ccb2cb6acf55" providerId="AD" clId="Web-{04788785-BDDB-459F-A6AF-BE1C5AC2CADC}" dt="2023-11-04T05:27:09.025" v="225" actId="20577"/>
          <ac:spMkLst>
            <pc:docMk/>
            <pc:sldMk cId="2749836619" sldId="265"/>
            <ac:spMk id="4" creationId="{BEFF0456-972E-2938-5C72-23F49710FD90}"/>
          </ac:spMkLst>
        </pc:spChg>
      </pc:sldChg>
      <pc:sldChg chg="modSp new del">
        <pc:chgData name="蔡侑典" userId="S::s1091902@o365st.pu.edu.tw::48e02a92-3a0c-41e7-92ec-ccb2cb6acf55" providerId="AD" clId="Web-{04788785-BDDB-459F-A6AF-BE1C5AC2CADC}" dt="2023-11-04T05:28:11.730" v="247"/>
        <pc:sldMkLst>
          <pc:docMk/>
          <pc:sldMk cId="3841762684" sldId="266"/>
        </pc:sldMkLst>
        <pc:spChg chg="mod">
          <ac:chgData name="蔡侑典" userId="S::s1091902@o365st.pu.edu.tw::48e02a92-3a0c-41e7-92ec-ccb2cb6acf55" providerId="AD" clId="Web-{04788785-BDDB-459F-A6AF-BE1C5AC2CADC}" dt="2023-11-04T05:27:37.651" v="246" actId="20577"/>
          <ac:spMkLst>
            <pc:docMk/>
            <pc:sldMk cId="3841762684" sldId="266"/>
            <ac:spMk id="2" creationId="{B5DDF6AB-9E70-7AD0-46D4-15B4E814122E}"/>
          </ac:spMkLst>
        </pc:spChg>
      </pc:sldChg>
      <pc:sldChg chg="modSp new">
        <pc:chgData name="蔡侑典" userId="S::s1091902@o365st.pu.edu.tw::48e02a92-3a0c-41e7-92ec-ccb2cb6acf55" providerId="AD" clId="Web-{04788785-BDDB-459F-A6AF-BE1C5AC2CADC}" dt="2023-11-04T05:29:20.373" v="254" actId="1076"/>
        <pc:sldMkLst>
          <pc:docMk/>
          <pc:sldMk cId="4144968639" sldId="266"/>
        </pc:sldMkLst>
        <pc:spChg chg="mod">
          <ac:chgData name="蔡侑典" userId="S::s1091902@o365st.pu.edu.tw::48e02a92-3a0c-41e7-92ec-ccb2cb6acf55" providerId="AD" clId="Web-{04788785-BDDB-459F-A6AF-BE1C5AC2CADC}" dt="2023-11-04T05:29:20.373" v="254" actId="1076"/>
          <ac:spMkLst>
            <pc:docMk/>
            <pc:sldMk cId="4144968639" sldId="266"/>
            <ac:spMk id="2" creationId="{18D935FE-E24C-A55D-BBB3-861AC8B8DF5A}"/>
          </ac:spMkLst>
        </pc:spChg>
      </pc:sldChg>
      <pc:sldChg chg="modSp">
        <pc:chgData name="蔡侑典" userId="S::s1091902@o365st.pu.edu.tw::48e02a92-3a0c-41e7-92ec-ccb2cb6acf55" providerId="AD" clId="Web-{04788785-BDDB-459F-A6AF-BE1C5AC2CADC}" dt="2023-11-04T06:03:12.896" v="261" actId="20577"/>
        <pc:sldMkLst>
          <pc:docMk/>
          <pc:sldMk cId="1150351312" sldId="268"/>
        </pc:sldMkLst>
        <pc:spChg chg="mod">
          <ac:chgData name="蔡侑典" userId="S::s1091902@o365st.pu.edu.tw::48e02a92-3a0c-41e7-92ec-ccb2cb6acf55" providerId="AD" clId="Web-{04788785-BDDB-459F-A6AF-BE1C5AC2CADC}" dt="2023-11-04T06:03:12.896" v="261" actId="20577"/>
          <ac:spMkLst>
            <pc:docMk/>
            <pc:sldMk cId="1150351312" sldId="268"/>
            <ac:spMk id="3" creationId="{22EE22A1-AD08-D0A4-3829-6B3AC8B2E55F}"/>
          </ac:spMkLst>
        </pc:spChg>
      </pc:sldChg>
      <pc:sldChg chg="modSp">
        <pc:chgData name="蔡侑典" userId="S::s1091902@o365st.pu.edu.tw::48e02a92-3a0c-41e7-92ec-ccb2cb6acf55" providerId="AD" clId="Web-{04788785-BDDB-459F-A6AF-BE1C5AC2CADC}" dt="2023-11-04T07:27:26.939" v="300" actId="1076"/>
        <pc:sldMkLst>
          <pc:docMk/>
          <pc:sldMk cId="1346973967" sldId="269"/>
        </pc:sldMkLst>
        <pc:spChg chg="mod">
          <ac:chgData name="蔡侑典" userId="S::s1091902@o365st.pu.edu.tw::48e02a92-3a0c-41e7-92ec-ccb2cb6acf55" providerId="AD" clId="Web-{04788785-BDDB-459F-A6AF-BE1C5AC2CADC}" dt="2023-11-04T07:27:26.939" v="300" actId="1076"/>
          <ac:spMkLst>
            <pc:docMk/>
            <pc:sldMk cId="1346973967" sldId="269"/>
            <ac:spMk id="4" creationId="{C9AB0E22-3F21-65B6-D7F2-861E8CB0160D}"/>
          </ac:spMkLst>
        </pc:spChg>
      </pc:sldChg>
      <pc:sldChg chg="new del">
        <pc:chgData name="蔡侑典" userId="S::s1091902@o365st.pu.edu.tw::48e02a92-3a0c-41e7-92ec-ccb2cb6acf55" providerId="AD" clId="Web-{04788785-BDDB-459F-A6AF-BE1C5AC2CADC}" dt="2023-11-04T06:24:09.643" v="271"/>
        <pc:sldMkLst>
          <pc:docMk/>
          <pc:sldMk cId="1370595422" sldId="270"/>
        </pc:sldMkLst>
      </pc:sldChg>
      <pc:sldChg chg="new del">
        <pc:chgData name="蔡侑典" userId="S::s1091902@o365st.pu.edu.tw::48e02a92-3a0c-41e7-92ec-ccb2cb6acf55" providerId="AD" clId="Web-{04788785-BDDB-459F-A6AF-BE1C5AC2CADC}" dt="2023-11-04T06:37:24.537" v="285"/>
        <pc:sldMkLst>
          <pc:docMk/>
          <pc:sldMk cId="2551778214" sldId="270"/>
        </pc:sldMkLst>
      </pc:sldChg>
      <pc:sldChg chg="new del">
        <pc:chgData name="蔡侑典" userId="S::s1091902@o365st.pu.edu.tw::48e02a92-3a0c-41e7-92ec-ccb2cb6acf55" providerId="AD" clId="Web-{04788785-BDDB-459F-A6AF-BE1C5AC2CADC}" dt="2023-11-04T06:24:12.627" v="272"/>
        <pc:sldMkLst>
          <pc:docMk/>
          <pc:sldMk cId="289068976" sldId="271"/>
        </pc:sldMkLst>
      </pc:sldChg>
      <pc:sldChg chg="new del">
        <pc:chgData name="蔡侑典" userId="S::s1091902@o365st.pu.edu.tw::48e02a92-3a0c-41e7-92ec-ccb2cb6acf55" providerId="AD" clId="Web-{04788785-BDDB-459F-A6AF-BE1C5AC2CADC}" dt="2023-11-04T06:37:23.568" v="284"/>
        <pc:sldMkLst>
          <pc:docMk/>
          <pc:sldMk cId="3820105973" sldId="271"/>
        </pc:sldMkLst>
      </pc:sldChg>
      <pc:sldChg chg="new del">
        <pc:chgData name="蔡侑典" userId="S::s1091902@o365st.pu.edu.tw::48e02a92-3a0c-41e7-92ec-ccb2cb6acf55" providerId="AD" clId="Web-{04788785-BDDB-459F-A6AF-BE1C5AC2CADC}" dt="2023-11-04T06:24:14.846" v="273"/>
        <pc:sldMkLst>
          <pc:docMk/>
          <pc:sldMk cId="1445236121" sldId="272"/>
        </pc:sldMkLst>
      </pc:sldChg>
      <pc:sldChg chg="new del">
        <pc:chgData name="蔡侑典" userId="S::s1091902@o365st.pu.edu.tw::48e02a92-3a0c-41e7-92ec-ccb2cb6acf55" providerId="AD" clId="Web-{04788785-BDDB-459F-A6AF-BE1C5AC2CADC}" dt="2023-11-04T06:37:22.881" v="283"/>
        <pc:sldMkLst>
          <pc:docMk/>
          <pc:sldMk cId="3620245225" sldId="272"/>
        </pc:sldMkLst>
      </pc:sldChg>
      <pc:sldChg chg="new del">
        <pc:chgData name="蔡侑典" userId="S::s1091902@o365st.pu.edu.tw::48e02a92-3a0c-41e7-92ec-ccb2cb6acf55" providerId="AD" clId="Web-{04788785-BDDB-459F-A6AF-BE1C5AC2CADC}" dt="2023-11-04T07:05:51.876" v="289"/>
        <pc:sldMkLst>
          <pc:docMk/>
          <pc:sldMk cId="1416123163" sldId="273"/>
        </pc:sldMkLst>
      </pc:sldChg>
      <pc:sldChg chg="new del">
        <pc:chgData name="蔡侑典" userId="S::s1091902@o365st.pu.edu.tw::48e02a92-3a0c-41e7-92ec-ccb2cb6acf55" providerId="AD" clId="Web-{04788785-BDDB-459F-A6AF-BE1C5AC2CADC}" dt="2023-11-04T06:37:22.178" v="282"/>
        <pc:sldMkLst>
          <pc:docMk/>
          <pc:sldMk cId="2087394773" sldId="273"/>
        </pc:sldMkLst>
      </pc:sldChg>
      <pc:sldChg chg="new del">
        <pc:chgData name="蔡侑典" userId="S::s1091902@o365st.pu.edu.tw::48e02a92-3a0c-41e7-92ec-ccb2cb6acf55" providerId="AD" clId="Web-{04788785-BDDB-459F-A6AF-BE1C5AC2CADC}" dt="2023-11-04T07:05:56.844" v="291"/>
        <pc:sldMkLst>
          <pc:docMk/>
          <pc:sldMk cId="1219000018" sldId="274"/>
        </pc:sldMkLst>
      </pc:sldChg>
      <pc:sldChg chg="new del">
        <pc:chgData name="蔡侑典" userId="S::s1091902@o365st.pu.edu.tw::48e02a92-3a0c-41e7-92ec-ccb2cb6acf55" providerId="AD" clId="Web-{04788785-BDDB-459F-A6AF-BE1C5AC2CADC}" dt="2023-11-04T06:37:21.490" v="281"/>
        <pc:sldMkLst>
          <pc:docMk/>
          <pc:sldMk cId="2861287918" sldId="274"/>
        </pc:sldMkLst>
      </pc:sldChg>
      <pc:sldChg chg="new del">
        <pc:chgData name="蔡侑典" userId="S::s1091902@o365st.pu.edu.tw::48e02a92-3a0c-41e7-92ec-ccb2cb6acf55" providerId="AD" clId="Web-{04788785-BDDB-459F-A6AF-BE1C5AC2CADC}" dt="2023-11-04T07:05:54.579" v="290"/>
        <pc:sldMkLst>
          <pc:docMk/>
          <pc:sldMk cId="414207867" sldId="275"/>
        </pc:sldMkLst>
      </pc:sldChg>
      <pc:sldChg chg="new del">
        <pc:chgData name="蔡侑典" userId="S::s1091902@o365st.pu.edu.tw::48e02a92-3a0c-41e7-92ec-ccb2cb6acf55" providerId="AD" clId="Web-{04788785-BDDB-459F-A6AF-BE1C5AC2CADC}" dt="2023-11-04T06:37:20.803" v="280"/>
        <pc:sldMkLst>
          <pc:docMk/>
          <pc:sldMk cId="2793807420" sldId="275"/>
        </pc:sldMkLst>
      </pc:sldChg>
    </pc:docChg>
  </pc:docChgLst>
  <pc:docChgLst>
    <pc:chgData name="蔡侑典" userId="S::s1091902@o365st.pu.edu.tw::48e02a92-3a0c-41e7-92ec-ccb2cb6acf55" providerId="AD" clId="Web-{DFBA4736-51CB-4DED-99BA-0BA6AFB40E3E}"/>
    <pc:docChg chg="modSld">
      <pc:chgData name="蔡侑典" userId="S::s1091902@o365st.pu.edu.tw::48e02a92-3a0c-41e7-92ec-ccb2cb6acf55" providerId="AD" clId="Web-{DFBA4736-51CB-4DED-99BA-0BA6AFB40E3E}" dt="2023-11-09T03:11:47.677" v="7" actId="1076"/>
      <pc:docMkLst>
        <pc:docMk/>
      </pc:docMkLst>
      <pc:sldChg chg="addSp delSp modSp">
        <pc:chgData name="蔡侑典" userId="S::s1091902@o365st.pu.edu.tw::48e02a92-3a0c-41e7-92ec-ccb2cb6acf55" providerId="AD" clId="Web-{DFBA4736-51CB-4DED-99BA-0BA6AFB40E3E}" dt="2023-11-09T03:11:35.911" v="6" actId="1076"/>
        <pc:sldMkLst>
          <pc:docMk/>
          <pc:sldMk cId="2152815539" sldId="263"/>
        </pc:sldMkLst>
        <pc:spChg chg="add del mod">
          <ac:chgData name="蔡侑典" userId="S::s1091902@o365st.pu.edu.tw::48e02a92-3a0c-41e7-92ec-ccb2cb6acf55" providerId="AD" clId="Web-{DFBA4736-51CB-4DED-99BA-0BA6AFB40E3E}" dt="2023-11-09T03:11:33.442" v="5"/>
          <ac:spMkLst>
            <pc:docMk/>
            <pc:sldMk cId="2152815539" sldId="263"/>
            <ac:spMk id="7" creationId="{692CF0C9-9064-C579-F7E3-06BA897E6C6C}"/>
          </ac:spMkLst>
        </pc:spChg>
        <pc:picChg chg="del">
          <ac:chgData name="蔡侑典" userId="S::s1091902@o365st.pu.edu.tw::48e02a92-3a0c-41e7-92ec-ccb2cb6acf55" providerId="AD" clId="Web-{DFBA4736-51CB-4DED-99BA-0BA6AFB40E3E}" dt="2023-11-09T03:11:20.129" v="4"/>
          <ac:picMkLst>
            <pc:docMk/>
            <pc:sldMk cId="2152815539" sldId="263"/>
            <ac:picMk id="4" creationId="{D41BD264-4DDF-DE21-C869-C0B41FDDDE59}"/>
          </ac:picMkLst>
        </pc:picChg>
        <pc:picChg chg="add mod ord">
          <ac:chgData name="蔡侑典" userId="S::s1091902@o365st.pu.edu.tw::48e02a92-3a0c-41e7-92ec-ccb2cb6acf55" providerId="AD" clId="Web-{DFBA4736-51CB-4DED-99BA-0BA6AFB40E3E}" dt="2023-11-09T03:11:35.911" v="6" actId="1076"/>
          <ac:picMkLst>
            <pc:docMk/>
            <pc:sldMk cId="2152815539" sldId="263"/>
            <ac:picMk id="8" creationId="{B126550F-380B-4A1F-7DFC-D48C0EEB8D84}"/>
          </ac:picMkLst>
        </pc:picChg>
      </pc:sldChg>
      <pc:sldChg chg="addSp modSp">
        <pc:chgData name="蔡侑典" userId="S::s1091902@o365st.pu.edu.tw::48e02a92-3a0c-41e7-92ec-ccb2cb6acf55" providerId="AD" clId="Web-{DFBA4736-51CB-4DED-99BA-0BA6AFB40E3E}" dt="2023-11-09T03:11:47.677" v="7" actId="1076"/>
        <pc:sldMkLst>
          <pc:docMk/>
          <pc:sldMk cId="2749836619" sldId="265"/>
        </pc:sldMkLst>
        <pc:spChg chg="mod">
          <ac:chgData name="蔡侑典" userId="S::s1091902@o365st.pu.edu.tw::48e02a92-3a0c-41e7-92ec-ccb2cb6acf55" providerId="AD" clId="Web-{DFBA4736-51CB-4DED-99BA-0BA6AFB40E3E}" dt="2023-11-09T03:11:47.677" v="7" actId="1076"/>
          <ac:spMkLst>
            <pc:docMk/>
            <pc:sldMk cId="2749836619" sldId="265"/>
            <ac:spMk id="4" creationId="{BEFF0456-972E-2938-5C72-23F49710FD90}"/>
          </ac:spMkLst>
        </pc:spChg>
        <pc:picChg chg="add mod">
          <ac:chgData name="蔡侑典" userId="S::s1091902@o365st.pu.edu.tw::48e02a92-3a0c-41e7-92ec-ccb2cb6acf55" providerId="AD" clId="Web-{DFBA4736-51CB-4DED-99BA-0BA6AFB40E3E}" dt="2023-11-09T03:06:31.353" v="1" actId="1076"/>
          <ac:picMkLst>
            <pc:docMk/>
            <pc:sldMk cId="2749836619" sldId="265"/>
            <ac:picMk id="5" creationId="{FDCFFFAD-6B2E-B0C1-B05D-F6D191A2D55A}"/>
          </ac:picMkLst>
        </pc:picChg>
        <pc:picChg chg="add mod">
          <ac:chgData name="蔡侑典" userId="S::s1091902@o365st.pu.edu.tw::48e02a92-3a0c-41e7-92ec-ccb2cb6acf55" providerId="AD" clId="Web-{DFBA4736-51CB-4DED-99BA-0BA6AFB40E3E}" dt="2023-11-09T03:06:42.009" v="3" actId="1076"/>
          <ac:picMkLst>
            <pc:docMk/>
            <pc:sldMk cId="2749836619" sldId="265"/>
            <ac:picMk id="6" creationId="{D03F2E2F-12C3-82E7-3DAF-A5F190F022BD}"/>
          </ac:picMkLst>
        </pc:picChg>
      </pc:sldChg>
    </pc:docChg>
  </pc:docChgLst>
  <pc:docChgLst>
    <pc:chgData name="林宣宏" userId="413d6db1-1b80-4b01-9698-a0dbe0261636" providerId="ADAL" clId="{06DDB330-5722-4F36-8D56-79F1ED110511}"/>
    <pc:docChg chg="undo redo custSel addSld delSld modSld modMainMaster">
      <pc:chgData name="林宣宏" userId="413d6db1-1b80-4b01-9698-a0dbe0261636" providerId="ADAL" clId="{06DDB330-5722-4F36-8D56-79F1ED110511}" dt="2023-11-16T06:20:29.228" v="272" actId="1076"/>
      <pc:docMkLst>
        <pc:docMk/>
      </pc:docMkLst>
      <pc:sldChg chg="modSp mod">
        <pc:chgData name="林宣宏" userId="413d6db1-1b80-4b01-9698-a0dbe0261636" providerId="ADAL" clId="{06DDB330-5722-4F36-8D56-79F1ED110511}" dt="2023-11-16T02:50:25.954" v="268" actId="20577"/>
        <pc:sldMkLst>
          <pc:docMk/>
          <pc:sldMk cId="44040308" sldId="257"/>
        </pc:sldMkLst>
        <pc:spChg chg="mod">
          <ac:chgData name="林宣宏" userId="413d6db1-1b80-4b01-9698-a0dbe0261636" providerId="ADAL" clId="{06DDB330-5722-4F36-8D56-79F1ED110511}" dt="2023-11-16T02:50:25.954" v="268" actId="20577"/>
          <ac:spMkLst>
            <pc:docMk/>
            <pc:sldMk cId="44040308" sldId="257"/>
            <ac:spMk id="4" creationId="{EF54D60C-9D5C-A885-16E1-9C8E1DF056F5}"/>
          </ac:spMkLst>
        </pc:spChg>
      </pc:sldChg>
      <pc:sldChg chg="addSp delSp modSp mod delAnim modAnim">
        <pc:chgData name="林宣宏" userId="413d6db1-1b80-4b01-9698-a0dbe0261636" providerId="ADAL" clId="{06DDB330-5722-4F36-8D56-79F1ED110511}" dt="2023-11-15T16:25:16.069" v="239" actId="1076"/>
        <pc:sldMkLst>
          <pc:docMk/>
          <pc:sldMk cId="2219121630" sldId="260"/>
        </pc:sldMkLst>
        <pc:spChg chg="add del mod">
          <ac:chgData name="林宣宏" userId="413d6db1-1b80-4b01-9698-a0dbe0261636" providerId="ADAL" clId="{06DDB330-5722-4F36-8D56-79F1ED110511}" dt="2023-11-15T16:07:24.352" v="227"/>
          <ac:spMkLst>
            <pc:docMk/>
            <pc:sldMk cId="2219121630" sldId="260"/>
            <ac:spMk id="5" creationId="{8F75C8E5-9AC1-DA65-834F-6BEC6522664A}"/>
          </ac:spMkLst>
        </pc:spChg>
        <pc:spChg chg="add del mod">
          <ac:chgData name="林宣宏" userId="413d6db1-1b80-4b01-9698-a0dbe0261636" providerId="ADAL" clId="{06DDB330-5722-4F36-8D56-79F1ED110511}" dt="2023-11-15T16:24:57.725" v="234"/>
          <ac:spMkLst>
            <pc:docMk/>
            <pc:sldMk cId="2219121630" sldId="260"/>
            <ac:spMk id="8" creationId="{64241B8C-1CF6-7729-3251-4781B86F9FCA}"/>
          </ac:spMkLst>
        </pc:spChg>
        <pc:picChg chg="del">
          <ac:chgData name="林宣宏" userId="413d6db1-1b80-4b01-9698-a0dbe0261636" providerId="ADAL" clId="{06DDB330-5722-4F36-8D56-79F1ED110511}" dt="2023-11-15T16:07:15.629" v="226" actId="478"/>
          <ac:picMkLst>
            <pc:docMk/>
            <pc:sldMk cId="2219121630" sldId="260"/>
            <ac:picMk id="4" creationId="{AF954769-082A-D166-3F7F-169DBA1DA9BF}"/>
          </ac:picMkLst>
        </pc:picChg>
        <pc:picChg chg="add del mod">
          <ac:chgData name="林宣宏" userId="413d6db1-1b80-4b01-9698-a0dbe0261636" providerId="ADAL" clId="{06DDB330-5722-4F36-8D56-79F1ED110511}" dt="2023-11-15T16:17:06.421" v="233" actId="478"/>
          <ac:picMkLst>
            <pc:docMk/>
            <pc:sldMk cId="2219121630" sldId="260"/>
            <ac:picMk id="6" creationId="{52A63FDC-9738-C827-1810-487FA26746CC}"/>
          </ac:picMkLst>
        </pc:picChg>
        <pc:picChg chg="add mod">
          <ac:chgData name="林宣宏" userId="413d6db1-1b80-4b01-9698-a0dbe0261636" providerId="ADAL" clId="{06DDB330-5722-4F36-8D56-79F1ED110511}" dt="2023-11-15T16:25:16.069" v="239" actId="1076"/>
          <ac:picMkLst>
            <pc:docMk/>
            <pc:sldMk cId="2219121630" sldId="260"/>
            <ac:picMk id="10" creationId="{648249A9-7184-6244-FEB8-50B75DDFBCAB}"/>
          </ac:picMkLst>
        </pc:picChg>
      </pc:sldChg>
      <pc:sldChg chg="modSp mod">
        <pc:chgData name="林宣宏" userId="413d6db1-1b80-4b01-9698-a0dbe0261636" providerId="ADAL" clId="{06DDB330-5722-4F36-8D56-79F1ED110511}" dt="2023-11-16T02:46:57.754" v="252" actId="20577"/>
        <pc:sldMkLst>
          <pc:docMk/>
          <pc:sldMk cId="4225833149" sldId="261"/>
        </pc:sldMkLst>
        <pc:spChg chg="mod">
          <ac:chgData name="林宣宏" userId="413d6db1-1b80-4b01-9698-a0dbe0261636" providerId="ADAL" clId="{06DDB330-5722-4F36-8D56-79F1ED110511}" dt="2023-11-16T02:46:57.754" v="252" actId="20577"/>
          <ac:spMkLst>
            <pc:docMk/>
            <pc:sldMk cId="4225833149" sldId="261"/>
            <ac:spMk id="3" creationId="{D90A89DA-E4BA-24EF-711F-0B34431EF6C8}"/>
          </ac:spMkLst>
        </pc:spChg>
      </pc:sldChg>
      <pc:sldChg chg="modSp mod">
        <pc:chgData name="林宣宏" userId="413d6db1-1b80-4b01-9698-a0dbe0261636" providerId="ADAL" clId="{06DDB330-5722-4F36-8D56-79F1ED110511}" dt="2023-11-15T16:25:43.174" v="241" actId="1076"/>
        <pc:sldMkLst>
          <pc:docMk/>
          <pc:sldMk cId="2152815539" sldId="263"/>
        </pc:sldMkLst>
        <pc:picChg chg="mod">
          <ac:chgData name="林宣宏" userId="413d6db1-1b80-4b01-9698-a0dbe0261636" providerId="ADAL" clId="{06DDB330-5722-4F36-8D56-79F1ED110511}" dt="2023-11-15T16:25:43.174" v="241" actId="1076"/>
          <ac:picMkLst>
            <pc:docMk/>
            <pc:sldMk cId="2152815539" sldId="263"/>
            <ac:picMk id="8" creationId="{B126550F-380B-4A1F-7DFC-D48C0EEB8D84}"/>
          </ac:picMkLst>
        </pc:picChg>
      </pc:sldChg>
      <pc:sldChg chg="modSp del mod">
        <pc:chgData name="林宣宏" userId="413d6db1-1b80-4b01-9698-a0dbe0261636" providerId="ADAL" clId="{06DDB330-5722-4F36-8D56-79F1ED110511}" dt="2023-11-16T02:34:44.424" v="242" actId="2696"/>
        <pc:sldMkLst>
          <pc:docMk/>
          <pc:sldMk cId="1311994092" sldId="272"/>
        </pc:sldMkLst>
        <pc:spChg chg="mod">
          <ac:chgData name="林宣宏" userId="413d6db1-1b80-4b01-9698-a0dbe0261636" providerId="ADAL" clId="{06DDB330-5722-4F36-8D56-79F1ED110511}" dt="2023-11-15T14:05:51.416" v="8"/>
          <ac:spMkLst>
            <pc:docMk/>
            <pc:sldMk cId="1311994092" sldId="272"/>
            <ac:spMk id="2" creationId="{7C388EC6-E447-F4A6-69C9-6538CFD7E351}"/>
          </ac:spMkLst>
        </pc:spChg>
      </pc:sldChg>
      <pc:sldChg chg="modSp mod">
        <pc:chgData name="林宣宏" userId="413d6db1-1b80-4b01-9698-a0dbe0261636" providerId="ADAL" clId="{06DDB330-5722-4F36-8D56-79F1ED110511}" dt="2023-11-16T06:20:29.228" v="272" actId="1076"/>
        <pc:sldMkLst>
          <pc:docMk/>
          <pc:sldMk cId="2452834201" sldId="276"/>
        </pc:sldMkLst>
        <pc:spChg chg="mod">
          <ac:chgData name="林宣宏" userId="413d6db1-1b80-4b01-9698-a0dbe0261636" providerId="ADAL" clId="{06DDB330-5722-4F36-8D56-79F1ED110511}" dt="2023-11-16T02:43:35.788" v="245" actId="1076"/>
          <ac:spMkLst>
            <pc:docMk/>
            <pc:sldMk cId="2452834201" sldId="276"/>
            <ac:spMk id="2" creationId="{AF118DB9-2AB0-9ACC-8BD2-DE854F85625B}"/>
          </ac:spMkLst>
        </pc:spChg>
        <pc:picChg chg="mod">
          <ac:chgData name="林宣宏" userId="413d6db1-1b80-4b01-9698-a0dbe0261636" providerId="ADAL" clId="{06DDB330-5722-4F36-8D56-79F1ED110511}" dt="2023-11-16T06:20:29.228" v="272" actId="1076"/>
          <ac:picMkLst>
            <pc:docMk/>
            <pc:sldMk cId="2452834201" sldId="276"/>
            <ac:picMk id="1026" creationId="{5E9D6910-B7A0-54D4-5F0D-B65DC373BE84}"/>
          </ac:picMkLst>
        </pc:picChg>
      </pc:sldChg>
      <pc:sldChg chg="addSp delSp modSp add mod modNotesTx">
        <pc:chgData name="林宣宏" userId="413d6db1-1b80-4b01-9698-a0dbe0261636" providerId="ADAL" clId="{06DDB330-5722-4F36-8D56-79F1ED110511}" dt="2023-11-15T15:37:46.969" v="225" actId="20577"/>
        <pc:sldMkLst>
          <pc:docMk/>
          <pc:sldMk cId="911423734" sldId="285"/>
        </pc:sldMkLst>
        <pc:spChg chg="mod">
          <ac:chgData name="林宣宏" userId="413d6db1-1b80-4b01-9698-a0dbe0261636" providerId="ADAL" clId="{06DDB330-5722-4F36-8D56-79F1ED110511}" dt="2023-11-15T14:20:19.720" v="152" actId="20577"/>
          <ac:spMkLst>
            <pc:docMk/>
            <pc:sldMk cId="911423734" sldId="285"/>
            <ac:spMk id="2" creationId="{7C388EC6-E447-F4A6-69C9-6538CFD7E351}"/>
          </ac:spMkLst>
        </pc:spChg>
        <pc:spChg chg="add del mod">
          <ac:chgData name="林宣宏" userId="413d6db1-1b80-4b01-9698-a0dbe0261636" providerId="ADAL" clId="{06DDB330-5722-4F36-8D56-79F1ED110511}" dt="2023-11-15T14:07:07.911" v="11"/>
          <ac:spMkLst>
            <pc:docMk/>
            <pc:sldMk cId="911423734" sldId="285"/>
            <ac:spMk id="4" creationId="{2513F6ED-143C-D760-4CB8-2E214C79789D}"/>
          </ac:spMkLst>
        </pc:spChg>
        <pc:graphicFrameChg chg="del">
          <ac:chgData name="林宣宏" userId="413d6db1-1b80-4b01-9698-a0dbe0261636" providerId="ADAL" clId="{06DDB330-5722-4F36-8D56-79F1ED110511}" dt="2023-11-15T14:07:06.553" v="10" actId="478"/>
          <ac:graphicFrameMkLst>
            <pc:docMk/>
            <pc:sldMk cId="911423734" sldId="285"/>
            <ac:graphicFrameMk id="5" creationId="{D061EBB8-358A-7EF6-E5C9-A6FF3B645899}"/>
          </ac:graphicFrameMkLst>
        </pc:graphicFrameChg>
        <pc:graphicFrameChg chg="add mod modGraphic">
          <ac:chgData name="林宣宏" userId="413d6db1-1b80-4b01-9698-a0dbe0261636" providerId="ADAL" clId="{06DDB330-5722-4F36-8D56-79F1ED110511}" dt="2023-11-15T15:35:09.574" v="154" actId="14734"/>
          <ac:graphicFrameMkLst>
            <pc:docMk/>
            <pc:sldMk cId="911423734" sldId="285"/>
            <ac:graphicFrameMk id="6" creationId="{FCC3AD83-2F0E-C255-6800-A3852E967400}"/>
          </ac:graphicFrameMkLst>
        </pc:graphicFrameChg>
      </pc:sldChg>
      <pc:sldMasterChg chg="modSp mod modSldLayout">
        <pc:chgData name="林宣宏" userId="413d6db1-1b80-4b01-9698-a0dbe0261636" providerId="ADAL" clId="{06DDB330-5722-4F36-8D56-79F1ED110511}" dt="2023-11-16T02:49:27.827" v="264" actId="1076"/>
        <pc:sldMasterMkLst>
          <pc:docMk/>
          <pc:sldMasterMk cId="1090290699" sldId="2147483648"/>
        </pc:sldMasterMkLst>
        <pc:spChg chg="mod">
          <ac:chgData name="林宣宏" userId="413d6db1-1b80-4b01-9698-a0dbe0261636" providerId="ADAL" clId="{06DDB330-5722-4F36-8D56-79F1ED110511}" dt="2023-11-16T02:49:27.827" v="264" actId="1076"/>
          <ac:spMkLst>
            <pc:docMk/>
            <pc:sldMasterMk cId="1090290699" sldId="2147483648"/>
            <ac:spMk id="6" creationId="{40705DC3-3C3D-8621-40A7-A9FA941DFDE6}"/>
          </ac:spMkLst>
        </pc:spChg>
        <pc:sldLayoutChg chg="modSp mod">
          <pc:chgData name="林宣宏" userId="413d6db1-1b80-4b01-9698-a0dbe0261636" providerId="ADAL" clId="{06DDB330-5722-4F36-8D56-79F1ED110511}" dt="2023-11-16T02:48:18.410" v="255" actId="1076"/>
          <pc:sldLayoutMkLst>
            <pc:docMk/>
            <pc:sldMasterMk cId="1090290699" sldId="2147483648"/>
            <pc:sldLayoutMk cId="4017407234" sldId="2147483652"/>
          </pc:sldLayoutMkLst>
          <pc:spChg chg="mod">
            <ac:chgData name="林宣宏" userId="413d6db1-1b80-4b01-9698-a0dbe0261636" providerId="ADAL" clId="{06DDB330-5722-4F36-8D56-79F1ED110511}" dt="2023-11-16T02:48:18.410" v="255" actId="1076"/>
            <ac:spMkLst>
              <pc:docMk/>
              <pc:sldMasterMk cId="1090290699" sldId="2147483648"/>
              <pc:sldLayoutMk cId="4017407234" sldId="2147483652"/>
              <ac:spMk id="7" creationId="{F2559075-CF85-B4C5-798D-840B77933722}"/>
            </ac:spMkLst>
          </pc:spChg>
        </pc:sldLayoutChg>
      </pc:sldMasterChg>
    </pc:docChg>
  </pc:docChgLst>
  <pc:docChgLst>
    <pc:chgData name="江俊頡" userId="S::s1091845@o365st.pu.edu.tw::0cf40a12-0c8f-48aa-9f5a-7358dd7373c5" providerId="AD" clId="Web-{4986B5D1-0F83-4ACA-8DB9-3003FA809FEC}"/>
    <pc:docChg chg="modSld">
      <pc:chgData name="江俊頡" userId="S::s1091845@o365st.pu.edu.tw::0cf40a12-0c8f-48aa-9f5a-7358dd7373c5" providerId="AD" clId="Web-{4986B5D1-0F83-4ACA-8DB9-3003FA809FEC}" dt="2023-11-08T15:22:36.094" v="33" actId="20577"/>
      <pc:docMkLst>
        <pc:docMk/>
      </pc:docMkLst>
      <pc:sldChg chg="modSp">
        <pc:chgData name="江俊頡" userId="S::s1091845@o365st.pu.edu.tw::0cf40a12-0c8f-48aa-9f5a-7358dd7373c5" providerId="AD" clId="Web-{4986B5D1-0F83-4ACA-8DB9-3003FA809FEC}" dt="2023-11-08T15:22:36.094" v="33" actId="20577"/>
        <pc:sldMkLst>
          <pc:docMk/>
          <pc:sldMk cId="3263311221" sldId="270"/>
        </pc:sldMkLst>
        <pc:spChg chg="mod">
          <ac:chgData name="江俊頡" userId="S::s1091845@o365st.pu.edu.tw::0cf40a12-0c8f-48aa-9f5a-7358dd7373c5" providerId="AD" clId="Web-{4986B5D1-0F83-4ACA-8DB9-3003FA809FEC}" dt="2023-11-08T15:22:36.094" v="33" actId="20577"/>
          <ac:spMkLst>
            <pc:docMk/>
            <pc:sldMk cId="3263311221" sldId="270"/>
            <ac:spMk id="2" creationId="{41425387-80E1-E086-ADBA-73EBB8E66F9D}"/>
          </ac:spMkLst>
        </pc:spChg>
      </pc:sldChg>
      <pc:sldChg chg="modSp">
        <pc:chgData name="江俊頡" userId="S::s1091845@o365st.pu.edu.tw::0cf40a12-0c8f-48aa-9f5a-7358dd7373c5" providerId="AD" clId="Web-{4986B5D1-0F83-4ACA-8DB9-3003FA809FEC}" dt="2023-11-08T15:20:54.528" v="14" actId="20577"/>
        <pc:sldMkLst>
          <pc:docMk/>
          <pc:sldMk cId="2452834201" sldId="276"/>
        </pc:sldMkLst>
        <pc:spChg chg="mod">
          <ac:chgData name="江俊頡" userId="S::s1091845@o365st.pu.edu.tw::0cf40a12-0c8f-48aa-9f5a-7358dd7373c5" providerId="AD" clId="Web-{4986B5D1-0F83-4ACA-8DB9-3003FA809FEC}" dt="2023-11-08T15:20:54.528" v="14" actId="20577"/>
          <ac:spMkLst>
            <pc:docMk/>
            <pc:sldMk cId="2452834201" sldId="276"/>
            <ac:spMk id="2" creationId="{AF118DB9-2AB0-9ACC-8BD2-DE854F85625B}"/>
          </ac:spMkLst>
        </pc:spChg>
      </pc:sldChg>
    </pc:docChg>
  </pc:docChgLst>
  <pc:docChgLst>
    <pc:chgData name="林宣宏" userId="413d6db1-1b80-4b01-9698-a0dbe0261636" providerId="ADAL" clId="{9F1C9191-53EF-4DBD-B077-0B94D1EFF892}"/>
    <pc:docChg chg="undo custSel addSld delSld modSld">
      <pc:chgData name="林宣宏" userId="413d6db1-1b80-4b01-9698-a0dbe0261636" providerId="ADAL" clId="{9F1C9191-53EF-4DBD-B077-0B94D1EFF892}" dt="2023-11-09T03:46:10.324" v="484" actId="20577"/>
      <pc:docMkLst>
        <pc:docMk/>
      </pc:docMkLst>
      <pc:sldChg chg="modNotesTx">
        <pc:chgData name="林宣宏" userId="413d6db1-1b80-4b01-9698-a0dbe0261636" providerId="ADAL" clId="{9F1C9191-53EF-4DBD-B077-0B94D1EFF892}" dt="2023-11-08T15:23:57.744" v="9" actId="20577"/>
        <pc:sldMkLst>
          <pc:docMk/>
          <pc:sldMk cId="1895485553" sldId="259"/>
        </pc:sldMkLst>
      </pc:sldChg>
      <pc:sldChg chg="addSp delSp modSp modAnim">
        <pc:chgData name="林宣宏" userId="413d6db1-1b80-4b01-9698-a0dbe0261636" providerId="ADAL" clId="{9F1C9191-53EF-4DBD-B077-0B94D1EFF892}" dt="2023-11-09T03:19:42.076" v="447"/>
        <pc:sldMkLst>
          <pc:docMk/>
          <pc:sldMk cId="2219121630" sldId="260"/>
        </pc:sldMkLst>
        <pc:spChg chg="del">
          <ac:chgData name="林宣宏" userId="413d6db1-1b80-4b01-9698-a0dbe0261636" providerId="ADAL" clId="{9F1C9191-53EF-4DBD-B077-0B94D1EFF892}" dt="2023-11-09T03:19:42.076" v="447"/>
          <ac:spMkLst>
            <pc:docMk/>
            <pc:sldMk cId="2219121630" sldId="260"/>
            <ac:spMk id="3" creationId="{02EFA214-191F-E224-2570-3E2DA0F697D1}"/>
          </ac:spMkLst>
        </pc:spChg>
        <pc:picChg chg="add mod">
          <ac:chgData name="林宣宏" userId="413d6db1-1b80-4b01-9698-a0dbe0261636" providerId="ADAL" clId="{9F1C9191-53EF-4DBD-B077-0B94D1EFF892}" dt="2023-11-09T03:19:42.076" v="447"/>
          <ac:picMkLst>
            <pc:docMk/>
            <pc:sldMk cId="2219121630" sldId="260"/>
            <ac:picMk id="4" creationId="{AF954769-082A-D166-3F7F-169DBA1DA9BF}"/>
          </ac:picMkLst>
        </pc:picChg>
      </pc:sldChg>
      <pc:sldChg chg="modSp mod">
        <pc:chgData name="林宣宏" userId="413d6db1-1b80-4b01-9698-a0dbe0261636" providerId="ADAL" clId="{9F1C9191-53EF-4DBD-B077-0B94D1EFF892}" dt="2023-11-09T03:46:10.324" v="484" actId="20577"/>
        <pc:sldMkLst>
          <pc:docMk/>
          <pc:sldMk cId="4225833149" sldId="261"/>
        </pc:sldMkLst>
        <pc:spChg chg="mod">
          <ac:chgData name="林宣宏" userId="413d6db1-1b80-4b01-9698-a0dbe0261636" providerId="ADAL" clId="{9F1C9191-53EF-4DBD-B077-0B94D1EFF892}" dt="2023-11-09T03:46:10.324" v="484" actId="20577"/>
          <ac:spMkLst>
            <pc:docMk/>
            <pc:sldMk cId="4225833149" sldId="261"/>
            <ac:spMk id="3" creationId="{2935F321-D59B-5E05-6864-9368D0AB60F2}"/>
          </ac:spMkLst>
        </pc:spChg>
      </pc:sldChg>
      <pc:sldChg chg="modSp mod modNotesTx">
        <pc:chgData name="林宣宏" userId="413d6db1-1b80-4b01-9698-a0dbe0261636" providerId="ADAL" clId="{9F1C9191-53EF-4DBD-B077-0B94D1EFF892}" dt="2023-11-08T15:46:07.197" v="329" actId="20577"/>
        <pc:sldMkLst>
          <pc:docMk/>
          <pc:sldMk cId="1150351312" sldId="268"/>
        </pc:sldMkLst>
        <pc:spChg chg="mod">
          <ac:chgData name="林宣宏" userId="413d6db1-1b80-4b01-9698-a0dbe0261636" providerId="ADAL" clId="{9F1C9191-53EF-4DBD-B077-0B94D1EFF892}" dt="2023-11-08T15:28:48.820" v="12" actId="113"/>
          <ac:spMkLst>
            <pc:docMk/>
            <pc:sldMk cId="1150351312" sldId="268"/>
            <ac:spMk id="3" creationId="{22EE22A1-AD08-D0A4-3829-6B3AC8B2E55F}"/>
          </ac:spMkLst>
        </pc:spChg>
      </pc:sldChg>
      <pc:sldChg chg="modNotesTx">
        <pc:chgData name="林宣宏" userId="413d6db1-1b80-4b01-9698-a0dbe0261636" providerId="ADAL" clId="{9F1C9191-53EF-4DBD-B077-0B94D1EFF892}" dt="2023-11-08T15:43:12.251" v="320" actId="20577"/>
        <pc:sldMkLst>
          <pc:docMk/>
          <pc:sldMk cId="1311994092" sldId="272"/>
        </pc:sldMkLst>
      </pc:sldChg>
      <pc:sldChg chg="modSp mod modNotesTx">
        <pc:chgData name="林宣宏" userId="413d6db1-1b80-4b01-9698-a0dbe0261636" providerId="ADAL" clId="{9F1C9191-53EF-4DBD-B077-0B94D1EFF892}" dt="2023-11-08T15:48:43.849" v="446" actId="20577"/>
        <pc:sldMkLst>
          <pc:docMk/>
          <pc:sldMk cId="2452834201" sldId="276"/>
        </pc:sldMkLst>
        <pc:spChg chg="mod">
          <ac:chgData name="林宣宏" userId="413d6db1-1b80-4b01-9698-a0dbe0261636" providerId="ADAL" clId="{9F1C9191-53EF-4DBD-B077-0B94D1EFF892}" dt="2023-11-08T15:46:51.298" v="344" actId="5793"/>
          <ac:spMkLst>
            <pc:docMk/>
            <pc:sldMk cId="2452834201" sldId="276"/>
            <ac:spMk id="2" creationId="{AF118DB9-2AB0-9ACC-8BD2-DE854F85625B}"/>
          </ac:spMkLst>
        </pc:spChg>
      </pc:sldChg>
      <pc:sldChg chg="del">
        <pc:chgData name="林宣宏" userId="413d6db1-1b80-4b01-9698-a0dbe0261636" providerId="ADAL" clId="{9F1C9191-53EF-4DBD-B077-0B94D1EFF892}" dt="2023-11-08T15:35:17.340" v="79" actId="47"/>
        <pc:sldMkLst>
          <pc:docMk/>
          <pc:sldMk cId="1010484862" sldId="277"/>
        </pc:sldMkLst>
      </pc:sldChg>
      <pc:sldChg chg="new del">
        <pc:chgData name="林宣宏" userId="413d6db1-1b80-4b01-9698-a0dbe0261636" providerId="ADAL" clId="{9F1C9191-53EF-4DBD-B077-0B94D1EFF892}" dt="2023-11-08T15:22:16.404" v="1" actId="47"/>
        <pc:sldMkLst>
          <pc:docMk/>
          <pc:sldMk cId="2704632634" sldId="277"/>
        </pc:sldMkLst>
      </pc:sldChg>
      <pc:sldChg chg="new del">
        <pc:chgData name="林宣宏" userId="413d6db1-1b80-4b01-9698-a0dbe0261636" providerId="ADAL" clId="{9F1C9191-53EF-4DBD-B077-0B94D1EFF892}" dt="2023-11-09T03:45:54.067" v="450" actId="47"/>
        <pc:sldMkLst>
          <pc:docMk/>
          <pc:sldMk cId="3019499464" sldId="283"/>
        </pc:sldMkLst>
      </pc:sldChg>
      <pc:sldChg chg="modSp add mod">
        <pc:chgData name="林宣宏" userId="413d6db1-1b80-4b01-9698-a0dbe0261636" providerId="ADAL" clId="{9F1C9191-53EF-4DBD-B077-0B94D1EFF892}" dt="2023-11-09T03:46:00.740" v="468" actId="20577"/>
        <pc:sldMkLst>
          <pc:docMk/>
          <pc:sldMk cId="1296436274" sldId="284"/>
        </pc:sldMkLst>
        <pc:spChg chg="mod">
          <ac:chgData name="林宣宏" userId="413d6db1-1b80-4b01-9698-a0dbe0261636" providerId="ADAL" clId="{9F1C9191-53EF-4DBD-B077-0B94D1EFF892}" dt="2023-11-09T03:46:00.740" v="468" actId="20577"/>
          <ac:spMkLst>
            <pc:docMk/>
            <pc:sldMk cId="1296436274" sldId="284"/>
            <ac:spMk id="5" creationId="{886EECBA-A66C-1165-440B-9CB1929982D3}"/>
          </ac:spMkLst>
        </pc:spChg>
      </pc:sldChg>
    </pc:docChg>
  </pc:docChgLst>
  <pc:docChgLst>
    <pc:chgData name="易弘翔" userId="S::s1091835@o365st.pu.edu.tw::9f7da24c-d5d2-43b6-8305-05f95bc38866" providerId="AD" clId="Web-{5EB4DAD1-CD52-40BA-AED2-DF1AE1B22DD4}"/>
    <pc:docChg chg="addSld modSld sldOrd">
      <pc:chgData name="易弘翔" userId="S::s1091835@o365st.pu.edu.tw::9f7da24c-d5d2-43b6-8305-05f95bc38866" providerId="AD" clId="Web-{5EB4DAD1-CD52-40BA-AED2-DF1AE1B22DD4}" dt="2023-11-09T03:43:47.576" v="92"/>
      <pc:docMkLst>
        <pc:docMk/>
      </pc:docMkLst>
      <pc:sldChg chg="ord">
        <pc:chgData name="易弘翔" userId="S::s1091835@o365st.pu.edu.tw::9f7da24c-d5d2-43b6-8305-05f95bc38866" providerId="AD" clId="Web-{5EB4DAD1-CD52-40BA-AED2-DF1AE1B22DD4}" dt="2023-11-09T03:34:02.445" v="91"/>
        <pc:sldMkLst>
          <pc:docMk/>
          <pc:sldMk cId="44040308" sldId="257"/>
        </pc:sldMkLst>
      </pc:sldChg>
      <pc:sldChg chg="ord">
        <pc:chgData name="易弘翔" userId="S::s1091835@o365st.pu.edu.tw::9f7da24c-d5d2-43b6-8305-05f95bc38866" providerId="AD" clId="Web-{5EB4DAD1-CD52-40BA-AED2-DF1AE1B22DD4}" dt="2023-11-09T03:43:47.576" v="92"/>
        <pc:sldMkLst>
          <pc:docMk/>
          <pc:sldMk cId="1895485553" sldId="259"/>
        </pc:sldMkLst>
      </pc:sldChg>
      <pc:sldChg chg="modSp">
        <pc:chgData name="易弘翔" userId="S::s1091835@o365st.pu.edu.tw::9f7da24c-d5d2-43b6-8305-05f95bc38866" providerId="AD" clId="Web-{5EB4DAD1-CD52-40BA-AED2-DF1AE1B22DD4}" dt="2023-11-09T03:33:46.147" v="90" actId="1076"/>
        <pc:sldMkLst>
          <pc:docMk/>
          <pc:sldMk cId="2805684259" sldId="277"/>
        </pc:sldMkLst>
        <pc:spChg chg="mod">
          <ac:chgData name="易弘翔" userId="S::s1091835@o365st.pu.edu.tw::9f7da24c-d5d2-43b6-8305-05f95bc38866" providerId="AD" clId="Web-{5EB4DAD1-CD52-40BA-AED2-DF1AE1B22DD4}" dt="2023-11-09T03:33:46.147" v="90" actId="1076"/>
          <ac:spMkLst>
            <pc:docMk/>
            <pc:sldMk cId="2805684259" sldId="277"/>
            <ac:spMk id="2" creationId="{DB0F7851-0AA4-8396-57AE-BF61447C5634}"/>
          </ac:spMkLst>
        </pc:spChg>
      </pc:sldChg>
      <pc:sldChg chg="ord">
        <pc:chgData name="易弘翔" userId="S::s1091835@o365st.pu.edu.tw::9f7da24c-d5d2-43b6-8305-05f95bc38866" providerId="AD" clId="Web-{5EB4DAD1-CD52-40BA-AED2-DF1AE1B22DD4}" dt="2023-11-09T03:15:08.090" v="89"/>
        <pc:sldMkLst>
          <pc:docMk/>
          <pc:sldMk cId="2455784792" sldId="278"/>
        </pc:sldMkLst>
      </pc:sldChg>
      <pc:sldChg chg="modSp">
        <pc:chgData name="易弘翔" userId="S::s1091835@o365st.pu.edu.tw::9f7da24c-d5d2-43b6-8305-05f95bc38866" providerId="AD" clId="Web-{5EB4DAD1-CD52-40BA-AED2-DF1AE1B22DD4}" dt="2023-11-09T03:08:24.637" v="6" actId="20577"/>
        <pc:sldMkLst>
          <pc:docMk/>
          <pc:sldMk cId="208535809" sldId="279"/>
        </pc:sldMkLst>
        <pc:spChg chg="mod">
          <ac:chgData name="易弘翔" userId="S::s1091835@o365st.pu.edu.tw::9f7da24c-d5d2-43b6-8305-05f95bc38866" providerId="AD" clId="Web-{5EB4DAD1-CD52-40BA-AED2-DF1AE1B22DD4}" dt="2023-11-09T03:08:24.637" v="6" actId="20577"/>
          <ac:spMkLst>
            <pc:docMk/>
            <pc:sldMk cId="208535809" sldId="279"/>
            <ac:spMk id="3" creationId="{E0FD9FF7-3AF1-1C41-DB22-95CB52C6AB33}"/>
          </ac:spMkLst>
        </pc:spChg>
      </pc:sldChg>
      <pc:sldChg chg="modSp new">
        <pc:chgData name="易弘翔" userId="S::s1091835@o365st.pu.edu.tw::9f7da24c-d5d2-43b6-8305-05f95bc38866" providerId="AD" clId="Web-{5EB4DAD1-CD52-40BA-AED2-DF1AE1B22DD4}" dt="2023-11-09T03:10:58.049" v="88" actId="20577"/>
        <pc:sldMkLst>
          <pc:docMk/>
          <pc:sldMk cId="3001938999" sldId="280"/>
        </pc:sldMkLst>
        <pc:spChg chg="mod">
          <ac:chgData name="易弘翔" userId="S::s1091835@o365st.pu.edu.tw::9f7da24c-d5d2-43b6-8305-05f95bc38866" providerId="AD" clId="Web-{5EB4DAD1-CD52-40BA-AED2-DF1AE1B22DD4}" dt="2023-11-09T03:09:26.921" v="20" actId="20577"/>
          <ac:spMkLst>
            <pc:docMk/>
            <pc:sldMk cId="3001938999" sldId="280"/>
            <ac:spMk id="2" creationId="{AC205BFD-1FF9-F9F3-E78F-4834C4C3B0EB}"/>
          </ac:spMkLst>
        </pc:spChg>
        <pc:spChg chg="mod">
          <ac:chgData name="易弘翔" userId="S::s1091835@o365st.pu.edu.tw::9f7da24c-d5d2-43b6-8305-05f95bc38866" providerId="AD" clId="Web-{5EB4DAD1-CD52-40BA-AED2-DF1AE1B22DD4}" dt="2023-11-09T03:10:58.049" v="88" actId="20577"/>
          <ac:spMkLst>
            <pc:docMk/>
            <pc:sldMk cId="3001938999" sldId="280"/>
            <ac:spMk id="3" creationId="{C4F7B484-7FC8-0A72-199A-37622C1E5B89}"/>
          </ac:spMkLst>
        </pc:spChg>
      </pc:sldChg>
    </pc:docChg>
  </pc:docChgLst>
  <pc:docChgLst>
    <pc:chgData name="蔡侑典" userId="S::s1091902@o365st.pu.edu.tw::48e02a92-3a0c-41e7-92ec-ccb2cb6acf55" providerId="AD" clId="Web-{624A8A3E-909B-4658-A830-10AFD0BE6666}"/>
    <pc:docChg chg="addSld modSld sldOrd">
      <pc:chgData name="蔡侑典" userId="S::s1091902@o365st.pu.edu.tw::48e02a92-3a0c-41e7-92ec-ccb2cb6acf55" providerId="AD" clId="Web-{624A8A3E-909B-4658-A830-10AFD0BE6666}" dt="2023-11-04T07:38:01.031" v="22" actId="20577"/>
      <pc:docMkLst>
        <pc:docMk/>
      </pc:docMkLst>
      <pc:sldChg chg="modSp">
        <pc:chgData name="蔡侑典" userId="S::s1091902@o365st.pu.edu.tw::48e02a92-3a0c-41e7-92ec-ccb2cb6acf55" providerId="AD" clId="Web-{624A8A3E-909B-4658-A830-10AFD0BE6666}" dt="2023-11-04T07:35:14.930" v="9" actId="1076"/>
        <pc:sldMkLst>
          <pc:docMk/>
          <pc:sldMk cId="44040308" sldId="257"/>
        </pc:sldMkLst>
        <pc:spChg chg="mod">
          <ac:chgData name="蔡侑典" userId="S::s1091902@o365st.pu.edu.tw::48e02a92-3a0c-41e7-92ec-ccb2cb6acf55" providerId="AD" clId="Web-{624A8A3E-909B-4658-A830-10AFD0BE6666}" dt="2023-11-04T07:35:14.930" v="9" actId="1076"/>
          <ac:spMkLst>
            <pc:docMk/>
            <pc:sldMk cId="44040308" sldId="257"/>
            <ac:spMk id="2" creationId="{A65C44BE-F344-8E47-E454-B37F13F05877}"/>
          </ac:spMkLst>
        </pc:spChg>
      </pc:sldChg>
      <pc:sldChg chg="ord">
        <pc:chgData name="蔡侑典" userId="S::s1091902@o365st.pu.edu.tw::48e02a92-3a0c-41e7-92ec-ccb2cb6acf55" providerId="AD" clId="Web-{624A8A3E-909B-4658-A830-10AFD0BE6666}" dt="2023-11-04T07:33:32.709" v="4"/>
        <pc:sldMkLst>
          <pc:docMk/>
          <pc:sldMk cId="2219121630" sldId="260"/>
        </pc:sldMkLst>
      </pc:sldChg>
      <pc:sldChg chg="modSp">
        <pc:chgData name="蔡侑典" userId="S::s1091902@o365st.pu.edu.tw::48e02a92-3a0c-41e7-92ec-ccb2cb6acf55" providerId="AD" clId="Web-{624A8A3E-909B-4658-A830-10AFD0BE6666}" dt="2023-11-04T07:35:00.445" v="8" actId="1076"/>
        <pc:sldMkLst>
          <pc:docMk/>
          <pc:sldMk cId="4120295299" sldId="262"/>
        </pc:sldMkLst>
        <pc:spChg chg="mod">
          <ac:chgData name="蔡侑典" userId="S::s1091902@o365st.pu.edu.tw::48e02a92-3a0c-41e7-92ec-ccb2cb6acf55" providerId="AD" clId="Web-{624A8A3E-909B-4658-A830-10AFD0BE6666}" dt="2023-11-04T07:35:00.445" v="8" actId="1076"/>
          <ac:spMkLst>
            <pc:docMk/>
            <pc:sldMk cId="4120295299" sldId="262"/>
            <ac:spMk id="5" creationId="{886EECBA-A66C-1165-440B-9CB1929982D3}"/>
          </ac:spMkLst>
        </pc:spChg>
      </pc:sldChg>
      <pc:sldChg chg="modSp">
        <pc:chgData name="蔡侑典" userId="S::s1091902@o365st.pu.edu.tw::48e02a92-3a0c-41e7-92ec-ccb2cb6acf55" providerId="AD" clId="Web-{624A8A3E-909B-4658-A830-10AFD0BE6666}" dt="2023-11-04T07:36:42.620" v="14" actId="1076"/>
        <pc:sldMkLst>
          <pc:docMk/>
          <pc:sldMk cId="2152815539" sldId="263"/>
        </pc:sldMkLst>
        <pc:spChg chg="mod">
          <ac:chgData name="蔡侑典" userId="S::s1091902@o365st.pu.edu.tw::48e02a92-3a0c-41e7-92ec-ccb2cb6acf55" providerId="AD" clId="Web-{624A8A3E-909B-4658-A830-10AFD0BE6666}" dt="2023-11-04T07:36:42.620" v="14" actId="1076"/>
          <ac:spMkLst>
            <pc:docMk/>
            <pc:sldMk cId="2152815539" sldId="263"/>
            <ac:spMk id="2" creationId="{F2FDD459-9EE0-5927-E2C7-2C4F7FEB2F8A}"/>
          </ac:spMkLst>
        </pc:spChg>
        <pc:spChg chg="mod">
          <ac:chgData name="蔡侑典" userId="S::s1091902@o365st.pu.edu.tw::48e02a92-3a0c-41e7-92ec-ccb2cb6acf55" providerId="AD" clId="Web-{624A8A3E-909B-4658-A830-10AFD0BE6666}" dt="2023-11-04T07:36:35.167" v="13" actId="1076"/>
          <ac:spMkLst>
            <pc:docMk/>
            <pc:sldMk cId="2152815539" sldId="263"/>
            <ac:spMk id="5" creationId="{A4FD7841-4762-3FE5-B72E-3057593D6950}"/>
          </ac:spMkLst>
        </pc:spChg>
        <pc:spChg chg="mod">
          <ac:chgData name="蔡侑典" userId="S::s1091902@o365st.pu.edu.tw::48e02a92-3a0c-41e7-92ec-ccb2cb6acf55" providerId="AD" clId="Web-{624A8A3E-909B-4658-A830-10AFD0BE6666}" dt="2023-11-04T07:36:25.682" v="11" actId="1076"/>
          <ac:spMkLst>
            <pc:docMk/>
            <pc:sldMk cId="2152815539" sldId="263"/>
            <ac:spMk id="6" creationId="{AA42D4B8-7734-5B95-0370-29A7FA502E3D}"/>
          </ac:spMkLst>
        </pc:spChg>
        <pc:picChg chg="mod">
          <ac:chgData name="蔡侑典" userId="S::s1091902@o365st.pu.edu.tw::48e02a92-3a0c-41e7-92ec-ccb2cb6acf55" providerId="AD" clId="Web-{624A8A3E-909B-4658-A830-10AFD0BE6666}" dt="2023-11-04T07:36:30.854" v="12" actId="1076"/>
          <ac:picMkLst>
            <pc:docMk/>
            <pc:sldMk cId="2152815539" sldId="263"/>
            <ac:picMk id="4" creationId="{D41BD264-4DDF-DE21-C869-C0B41FDDDE59}"/>
          </ac:picMkLst>
        </pc:picChg>
      </pc:sldChg>
      <pc:sldChg chg="ord">
        <pc:chgData name="蔡侑典" userId="S::s1091902@o365st.pu.edu.tw::48e02a92-3a0c-41e7-92ec-ccb2cb6acf55" providerId="AD" clId="Web-{624A8A3E-909B-4658-A830-10AFD0BE6666}" dt="2023-11-04T07:33:45.709" v="5"/>
        <pc:sldMkLst>
          <pc:docMk/>
          <pc:sldMk cId="2749836619" sldId="265"/>
        </pc:sldMkLst>
      </pc:sldChg>
      <pc:sldChg chg="delSp modSp ord">
        <pc:chgData name="蔡侑典" userId="S::s1091902@o365st.pu.edu.tw::48e02a92-3a0c-41e7-92ec-ccb2cb6acf55" providerId="AD" clId="Web-{624A8A3E-909B-4658-A830-10AFD0BE6666}" dt="2023-11-04T07:37:53.859" v="21" actId="1076"/>
        <pc:sldMkLst>
          <pc:docMk/>
          <pc:sldMk cId="4144968639" sldId="266"/>
        </pc:sldMkLst>
        <pc:spChg chg="mod">
          <ac:chgData name="蔡侑典" userId="S::s1091902@o365st.pu.edu.tw::48e02a92-3a0c-41e7-92ec-ccb2cb6acf55" providerId="AD" clId="Web-{624A8A3E-909B-4658-A830-10AFD0BE6666}" dt="2023-11-04T07:37:53.859" v="21" actId="1076"/>
          <ac:spMkLst>
            <pc:docMk/>
            <pc:sldMk cId="4144968639" sldId="266"/>
            <ac:spMk id="2" creationId="{18D935FE-E24C-A55D-BBB3-861AC8B8DF5A}"/>
          </ac:spMkLst>
        </pc:spChg>
        <pc:spChg chg="del">
          <ac:chgData name="蔡侑典" userId="S::s1091902@o365st.pu.edu.tw::48e02a92-3a0c-41e7-92ec-ccb2cb6acf55" providerId="AD" clId="Web-{624A8A3E-909B-4658-A830-10AFD0BE6666}" dt="2023-11-04T07:37:26.811" v="17"/>
          <ac:spMkLst>
            <pc:docMk/>
            <pc:sldMk cId="4144968639" sldId="266"/>
            <ac:spMk id="3" creationId="{88C25B08-3EF4-8617-0023-DDAEA7153727}"/>
          </ac:spMkLst>
        </pc:spChg>
      </pc:sldChg>
      <pc:sldChg chg="modSp">
        <pc:chgData name="蔡侑典" userId="S::s1091902@o365st.pu.edu.tw::48e02a92-3a0c-41e7-92ec-ccb2cb6acf55" providerId="AD" clId="Web-{624A8A3E-909B-4658-A830-10AFD0BE6666}" dt="2023-11-04T07:30:01.735" v="0" actId="1076"/>
        <pc:sldMkLst>
          <pc:docMk/>
          <pc:sldMk cId="1346973967" sldId="269"/>
        </pc:sldMkLst>
        <pc:spChg chg="mod">
          <ac:chgData name="蔡侑典" userId="S::s1091902@o365st.pu.edu.tw::48e02a92-3a0c-41e7-92ec-ccb2cb6acf55" providerId="AD" clId="Web-{624A8A3E-909B-4658-A830-10AFD0BE6666}" dt="2023-11-04T07:30:01.735" v="0" actId="1076"/>
          <ac:spMkLst>
            <pc:docMk/>
            <pc:sldMk cId="1346973967" sldId="269"/>
            <ac:spMk id="4" creationId="{C9AB0E22-3F21-65B6-D7F2-861E8CB0160D}"/>
          </ac:spMkLst>
        </pc:spChg>
      </pc:sldChg>
      <pc:sldChg chg="modSp">
        <pc:chgData name="蔡侑典" userId="S::s1091902@o365st.pu.edu.tw::48e02a92-3a0c-41e7-92ec-ccb2cb6acf55" providerId="AD" clId="Web-{624A8A3E-909B-4658-A830-10AFD0BE6666}" dt="2023-11-04T07:36:13.541" v="10" actId="1076"/>
        <pc:sldMkLst>
          <pc:docMk/>
          <pc:sldMk cId="3263311221" sldId="270"/>
        </pc:sldMkLst>
        <pc:picChg chg="mod">
          <ac:chgData name="蔡侑典" userId="S::s1091902@o365st.pu.edu.tw::48e02a92-3a0c-41e7-92ec-ccb2cb6acf55" providerId="AD" clId="Web-{624A8A3E-909B-4658-A830-10AFD0BE6666}" dt="2023-11-04T07:36:13.541" v="10" actId="1076"/>
          <ac:picMkLst>
            <pc:docMk/>
            <pc:sldMk cId="3263311221" sldId="270"/>
            <ac:picMk id="4" creationId="{10C4DF0E-0132-3BE5-3421-656FD4F8A736}"/>
          </ac:picMkLst>
        </pc:picChg>
      </pc:sldChg>
      <pc:sldChg chg="ord">
        <pc:chgData name="蔡侑典" userId="S::s1091902@o365st.pu.edu.tw::48e02a92-3a0c-41e7-92ec-ccb2cb6acf55" providerId="AD" clId="Web-{624A8A3E-909B-4658-A830-10AFD0BE6666}" dt="2023-11-04T07:33:27.146" v="3"/>
        <pc:sldMkLst>
          <pc:docMk/>
          <pc:sldMk cId="4180478364" sldId="273"/>
        </pc:sldMkLst>
      </pc:sldChg>
      <pc:sldChg chg="ord">
        <pc:chgData name="蔡侑典" userId="S::s1091902@o365st.pu.edu.tw::48e02a92-3a0c-41e7-92ec-ccb2cb6acf55" providerId="AD" clId="Web-{624A8A3E-909B-4658-A830-10AFD0BE6666}" dt="2023-11-04T07:33:09.412" v="1"/>
        <pc:sldMkLst>
          <pc:docMk/>
          <pc:sldMk cId="2840333094" sldId="274"/>
        </pc:sldMkLst>
      </pc:sldChg>
      <pc:sldChg chg="modSp new">
        <pc:chgData name="蔡侑典" userId="S::s1091902@o365st.pu.edu.tw::48e02a92-3a0c-41e7-92ec-ccb2cb6acf55" providerId="AD" clId="Web-{624A8A3E-909B-4658-A830-10AFD0BE6666}" dt="2023-11-04T07:38:01.031" v="22" actId="20577"/>
        <pc:sldMkLst>
          <pc:docMk/>
          <pc:sldMk cId="2496281364" sldId="275"/>
        </pc:sldMkLst>
        <pc:spChg chg="mod">
          <ac:chgData name="蔡侑典" userId="S::s1091902@o365st.pu.edu.tw::48e02a92-3a0c-41e7-92ec-ccb2cb6acf55" providerId="AD" clId="Web-{624A8A3E-909B-4658-A830-10AFD0BE6666}" dt="2023-11-04T07:38:01.031" v="22" actId="20577"/>
          <ac:spMkLst>
            <pc:docMk/>
            <pc:sldMk cId="2496281364" sldId="275"/>
            <ac:spMk id="2" creationId="{4B76F5C5-6248-907C-5EFD-EDBA07589D84}"/>
          </ac:spMkLst>
        </pc:spChg>
      </pc:sldChg>
    </pc:docChg>
  </pc:docChgLst>
  <pc:docChgLst>
    <pc:chgData name="江俊頡" userId="S::s1091845@o365st.pu.edu.tw::0cf40a12-0c8f-48aa-9f5a-7358dd7373c5" providerId="AD" clId="Web-{69660E49-B15A-4213-B18C-2D07F2C4A434}"/>
    <pc:docChg chg="addSld modSld">
      <pc:chgData name="江俊頡" userId="S::s1091845@o365st.pu.edu.tw::0cf40a12-0c8f-48aa-9f5a-7358dd7373c5" providerId="AD" clId="Web-{69660E49-B15A-4213-B18C-2D07F2C4A434}" dt="2023-11-09T03:46:28.529" v="169" actId="20577"/>
      <pc:docMkLst>
        <pc:docMk/>
      </pc:docMkLst>
      <pc:sldChg chg="modSp">
        <pc:chgData name="江俊頡" userId="S::s1091845@o365st.pu.edu.tw::0cf40a12-0c8f-48aa-9f5a-7358dd7373c5" providerId="AD" clId="Web-{69660E49-B15A-4213-B18C-2D07F2C4A434}" dt="2023-11-09T03:30:50.086" v="5" actId="14100"/>
        <pc:sldMkLst>
          <pc:docMk/>
          <pc:sldMk cId="3263311221" sldId="270"/>
        </pc:sldMkLst>
        <pc:spChg chg="mod">
          <ac:chgData name="江俊頡" userId="S::s1091845@o365st.pu.edu.tw::0cf40a12-0c8f-48aa-9f5a-7358dd7373c5" providerId="AD" clId="Web-{69660E49-B15A-4213-B18C-2D07F2C4A434}" dt="2023-11-09T03:30:50.086" v="5" actId="14100"/>
          <ac:spMkLst>
            <pc:docMk/>
            <pc:sldMk cId="3263311221" sldId="270"/>
            <ac:spMk id="3" creationId="{7E661B33-6F00-7D02-A553-1B6203656B6B}"/>
          </ac:spMkLst>
        </pc:spChg>
        <pc:spChg chg="mod">
          <ac:chgData name="江俊頡" userId="S::s1091845@o365st.pu.edu.tw::0cf40a12-0c8f-48aa-9f5a-7358dd7373c5" providerId="AD" clId="Web-{69660E49-B15A-4213-B18C-2D07F2C4A434}" dt="2023-11-09T03:30:44.898" v="4" actId="14100"/>
          <ac:spMkLst>
            <pc:docMk/>
            <pc:sldMk cId="3263311221" sldId="270"/>
            <ac:spMk id="5" creationId="{812D8732-238D-1B25-B0CC-3D02430A8848}"/>
          </ac:spMkLst>
        </pc:spChg>
        <pc:spChg chg="mod">
          <ac:chgData name="江俊頡" userId="S::s1091845@o365st.pu.edu.tw::0cf40a12-0c8f-48aa-9f5a-7358dd7373c5" providerId="AD" clId="Web-{69660E49-B15A-4213-B18C-2D07F2C4A434}" dt="2023-11-09T03:30:39.445" v="3" actId="14100"/>
          <ac:spMkLst>
            <pc:docMk/>
            <pc:sldMk cId="3263311221" sldId="270"/>
            <ac:spMk id="6" creationId="{447B0AF5-EA5C-7694-8D9C-D42B3D33E931}"/>
          </ac:spMkLst>
        </pc:spChg>
      </pc:sldChg>
      <pc:sldChg chg="addSp modSp">
        <pc:chgData name="江俊頡" userId="S::s1091845@o365st.pu.edu.tw::0cf40a12-0c8f-48aa-9f5a-7358dd7373c5" providerId="AD" clId="Web-{69660E49-B15A-4213-B18C-2D07F2C4A434}" dt="2023-11-09T03:46:28.529" v="169" actId="20577"/>
        <pc:sldMkLst>
          <pc:docMk/>
          <pc:sldMk cId="4180478364" sldId="273"/>
        </pc:sldMkLst>
        <pc:spChg chg="mod">
          <ac:chgData name="江俊頡" userId="S::s1091845@o365st.pu.edu.tw::0cf40a12-0c8f-48aa-9f5a-7358dd7373c5" providerId="AD" clId="Web-{69660E49-B15A-4213-B18C-2D07F2C4A434}" dt="2023-11-09T03:46:28.529" v="169" actId="20577"/>
          <ac:spMkLst>
            <pc:docMk/>
            <pc:sldMk cId="4180478364" sldId="273"/>
            <ac:spMk id="2" creationId="{2FA01FBF-FE1D-44FE-35F6-0DE7AD219858}"/>
          </ac:spMkLst>
        </pc:spChg>
        <pc:spChg chg="mod">
          <ac:chgData name="江俊頡" userId="S::s1091845@o365st.pu.edu.tw::0cf40a12-0c8f-48aa-9f5a-7358dd7373c5" providerId="AD" clId="Web-{69660E49-B15A-4213-B18C-2D07F2C4A434}" dt="2023-11-09T03:36:22.703" v="74" actId="20577"/>
          <ac:spMkLst>
            <pc:docMk/>
            <pc:sldMk cId="4180478364" sldId="273"/>
            <ac:spMk id="3" creationId="{D23AAA47-8068-1A2D-318A-4CFB48E25373}"/>
          </ac:spMkLst>
        </pc:spChg>
        <pc:picChg chg="add mod">
          <ac:chgData name="江俊頡" userId="S::s1091845@o365st.pu.edu.tw::0cf40a12-0c8f-48aa-9f5a-7358dd7373c5" providerId="AD" clId="Web-{69660E49-B15A-4213-B18C-2D07F2C4A434}" dt="2023-11-09T03:44:33.526" v="163" actId="14100"/>
          <ac:picMkLst>
            <pc:docMk/>
            <pc:sldMk cId="4180478364" sldId="273"/>
            <ac:picMk id="4" creationId="{ECEA3EA5-C81A-2BC8-C697-5937C44D6E4B}"/>
          </ac:picMkLst>
        </pc:picChg>
      </pc:sldChg>
      <pc:sldChg chg="mod modShow">
        <pc:chgData name="江俊頡" userId="S::s1091845@o365st.pu.edu.tw::0cf40a12-0c8f-48aa-9f5a-7358dd7373c5" providerId="AD" clId="Web-{69660E49-B15A-4213-B18C-2D07F2C4A434}" dt="2023-11-09T03:33:26.621" v="41"/>
        <pc:sldMkLst>
          <pc:docMk/>
          <pc:sldMk cId="2840333094" sldId="274"/>
        </pc:sldMkLst>
      </pc:sldChg>
      <pc:sldChg chg="addSp delSp modSp new">
        <pc:chgData name="江俊頡" userId="S::s1091845@o365st.pu.edu.tw::0cf40a12-0c8f-48aa-9f5a-7358dd7373c5" providerId="AD" clId="Web-{69660E49-B15A-4213-B18C-2D07F2C4A434}" dt="2023-11-09T03:41:00.334" v="92" actId="1076"/>
        <pc:sldMkLst>
          <pc:docMk/>
          <pc:sldMk cId="987493038" sldId="281"/>
        </pc:sldMkLst>
        <pc:spChg chg="mod">
          <ac:chgData name="江俊頡" userId="S::s1091845@o365st.pu.edu.tw::0cf40a12-0c8f-48aa-9f5a-7358dd7373c5" providerId="AD" clId="Web-{69660E49-B15A-4213-B18C-2D07F2C4A434}" dt="2023-11-09T03:34:00.278" v="58" actId="20577"/>
          <ac:spMkLst>
            <pc:docMk/>
            <pc:sldMk cId="987493038" sldId="281"/>
            <ac:spMk id="2" creationId="{05CBF537-CB0F-3BD8-8574-8C702AAA5E81}"/>
          </ac:spMkLst>
        </pc:spChg>
        <pc:spChg chg="del">
          <ac:chgData name="江俊頡" userId="S::s1091845@o365st.pu.edu.tw::0cf40a12-0c8f-48aa-9f5a-7358dd7373c5" providerId="AD" clId="Web-{69660E49-B15A-4213-B18C-2D07F2C4A434}" dt="2023-11-09T03:34:03.637" v="59"/>
          <ac:spMkLst>
            <pc:docMk/>
            <pc:sldMk cId="987493038" sldId="281"/>
            <ac:spMk id="3" creationId="{283AE1F8-5A21-E8EE-A101-84466E628F97}"/>
          </ac:spMkLst>
        </pc:spChg>
        <pc:spChg chg="add mod">
          <ac:chgData name="江俊頡" userId="S::s1091845@o365st.pu.edu.tw::0cf40a12-0c8f-48aa-9f5a-7358dd7373c5" providerId="AD" clId="Web-{69660E49-B15A-4213-B18C-2D07F2C4A434}" dt="2023-11-09T03:40:32.865" v="82" actId="20577"/>
          <ac:spMkLst>
            <pc:docMk/>
            <pc:sldMk cId="987493038" sldId="281"/>
            <ac:spMk id="6" creationId="{42D51A98-0408-A2E8-CA79-44BADF2889C6}"/>
          </ac:spMkLst>
        </pc:spChg>
        <pc:spChg chg="add mod">
          <ac:chgData name="江俊頡" userId="S::s1091845@o365st.pu.edu.tw::0cf40a12-0c8f-48aa-9f5a-7358dd7373c5" providerId="AD" clId="Web-{69660E49-B15A-4213-B18C-2D07F2C4A434}" dt="2023-11-09T03:41:00.334" v="92" actId="1076"/>
          <ac:spMkLst>
            <pc:docMk/>
            <pc:sldMk cId="987493038" sldId="281"/>
            <ac:spMk id="7" creationId="{9CB12AB6-1C06-EC8C-77CE-70C480A3FCB9}"/>
          </ac:spMkLst>
        </pc:spChg>
        <pc:picChg chg="add mod">
          <ac:chgData name="江俊頡" userId="S::s1091845@o365st.pu.edu.tw::0cf40a12-0c8f-48aa-9f5a-7358dd7373c5" providerId="AD" clId="Web-{69660E49-B15A-4213-B18C-2D07F2C4A434}" dt="2023-11-09T03:35:59.843" v="71" actId="1076"/>
          <ac:picMkLst>
            <pc:docMk/>
            <pc:sldMk cId="987493038" sldId="281"/>
            <ac:picMk id="4" creationId="{54F559C2-1ACE-3557-6A33-199D94A32798}"/>
          </ac:picMkLst>
        </pc:picChg>
        <pc:picChg chg="add mod">
          <ac:chgData name="江俊頡" userId="S::s1091845@o365st.pu.edu.tw::0cf40a12-0c8f-48aa-9f5a-7358dd7373c5" providerId="AD" clId="Web-{69660E49-B15A-4213-B18C-2D07F2C4A434}" dt="2023-11-09T03:35:57.671" v="70" actId="14100"/>
          <ac:picMkLst>
            <pc:docMk/>
            <pc:sldMk cId="987493038" sldId="281"/>
            <ac:picMk id="5" creationId="{E0B07F2F-14CD-77FC-687F-69626B8F600D}"/>
          </ac:picMkLst>
        </pc:picChg>
      </pc:sldChg>
      <pc:sldChg chg="addSp modSp add replId">
        <pc:chgData name="江俊頡" userId="S::s1091845@o365st.pu.edu.tw::0cf40a12-0c8f-48aa-9f5a-7358dd7373c5" providerId="AD" clId="Web-{69660E49-B15A-4213-B18C-2D07F2C4A434}" dt="2023-11-09T03:43:20.837" v="159" actId="20577"/>
        <pc:sldMkLst>
          <pc:docMk/>
          <pc:sldMk cId="2591180172" sldId="282"/>
        </pc:sldMkLst>
        <pc:spChg chg="mod">
          <ac:chgData name="江俊頡" userId="S::s1091845@o365st.pu.edu.tw::0cf40a12-0c8f-48aa-9f5a-7358dd7373c5" providerId="AD" clId="Web-{69660E49-B15A-4213-B18C-2D07F2C4A434}" dt="2023-11-09T03:41:09.365" v="95" actId="20577"/>
          <ac:spMkLst>
            <pc:docMk/>
            <pc:sldMk cId="2591180172" sldId="282"/>
            <ac:spMk id="2" creationId="{2FA01FBF-FE1D-44FE-35F6-0DE7AD219858}"/>
          </ac:spMkLst>
        </pc:spChg>
        <pc:spChg chg="mod">
          <ac:chgData name="江俊頡" userId="S::s1091845@o365st.pu.edu.tw::0cf40a12-0c8f-48aa-9f5a-7358dd7373c5" providerId="AD" clId="Web-{69660E49-B15A-4213-B18C-2D07F2C4A434}" dt="2023-11-09T03:43:20.837" v="159" actId="20577"/>
          <ac:spMkLst>
            <pc:docMk/>
            <pc:sldMk cId="2591180172" sldId="282"/>
            <ac:spMk id="3" creationId="{D23AAA47-8068-1A2D-318A-4CFB48E25373}"/>
          </ac:spMkLst>
        </pc:spChg>
        <pc:picChg chg="add mod">
          <ac:chgData name="江俊頡" userId="S::s1091845@o365st.pu.edu.tw::0cf40a12-0c8f-48aa-9f5a-7358dd7373c5" providerId="AD" clId="Web-{69660E49-B15A-4213-B18C-2D07F2C4A434}" dt="2023-11-09T03:42:37.399" v="149" actId="1076"/>
          <ac:picMkLst>
            <pc:docMk/>
            <pc:sldMk cId="2591180172" sldId="282"/>
            <ac:picMk id="4" creationId="{17ED5221-53C6-7923-5616-C3F94082018D}"/>
          </ac:picMkLst>
        </pc:picChg>
      </pc:sldChg>
    </pc:docChg>
  </pc:docChgLst>
  <pc:docChgLst>
    <pc:chgData name="易弘翔" userId="S::s1091835@o365st.pu.edu.tw::9f7da24c-d5d2-43b6-8305-05f95bc38866" providerId="AD" clId="Web-{69BD088F-F9C0-4528-BFC5-E5240EE5790D}"/>
    <pc:docChg chg="addSld delSld modSld sldOrd">
      <pc:chgData name="易弘翔" userId="S::s1091835@o365st.pu.edu.tw::9f7da24c-d5d2-43b6-8305-05f95bc38866" providerId="AD" clId="Web-{69BD088F-F9C0-4528-BFC5-E5240EE5790D}" dt="2023-11-09T03:02:28.718" v="130" actId="20577"/>
      <pc:docMkLst>
        <pc:docMk/>
      </pc:docMkLst>
      <pc:sldChg chg="del">
        <pc:chgData name="易弘翔" userId="S::s1091835@o365st.pu.edu.tw::9f7da24c-d5d2-43b6-8305-05f95bc38866" providerId="AD" clId="Web-{69BD088F-F9C0-4528-BFC5-E5240EE5790D}" dt="2023-11-09T03:01:56.217" v="120"/>
        <pc:sldMkLst>
          <pc:docMk/>
          <pc:sldMk cId="4144968639" sldId="266"/>
        </pc:sldMkLst>
      </pc:sldChg>
      <pc:sldChg chg="addSp delSp modSp new">
        <pc:chgData name="易弘翔" userId="S::s1091835@o365st.pu.edu.tw::9f7da24c-d5d2-43b6-8305-05f95bc38866" providerId="AD" clId="Web-{69BD088F-F9C0-4528-BFC5-E5240EE5790D}" dt="2023-11-09T02:58:34.947" v="99"/>
        <pc:sldMkLst>
          <pc:docMk/>
          <pc:sldMk cId="2455784792" sldId="278"/>
        </pc:sldMkLst>
        <pc:spChg chg="mod">
          <ac:chgData name="易弘翔" userId="S::s1091835@o365st.pu.edu.tw::9f7da24c-d5d2-43b6-8305-05f95bc38866" providerId="AD" clId="Web-{69BD088F-F9C0-4528-BFC5-E5240EE5790D}" dt="2023-11-09T02:57:37.102" v="19" actId="20577"/>
          <ac:spMkLst>
            <pc:docMk/>
            <pc:sldMk cId="2455784792" sldId="278"/>
            <ac:spMk id="2" creationId="{838D01EF-2ECB-38F7-90D3-4B09A360AECE}"/>
          </ac:spMkLst>
        </pc:spChg>
        <pc:spChg chg="del">
          <ac:chgData name="易弘翔" userId="S::s1091835@o365st.pu.edu.tw::9f7da24c-d5d2-43b6-8305-05f95bc38866" providerId="AD" clId="Web-{69BD088F-F9C0-4528-BFC5-E5240EE5790D}" dt="2023-11-09T02:56:06.522" v="1"/>
          <ac:spMkLst>
            <pc:docMk/>
            <pc:sldMk cId="2455784792" sldId="278"/>
            <ac:spMk id="3" creationId="{CDC85FF4-1629-C00F-6114-E65326189F2D}"/>
          </ac:spMkLst>
        </pc:spChg>
        <pc:spChg chg="add del mod">
          <ac:chgData name="易弘翔" userId="S::s1091835@o365st.pu.edu.tw::9f7da24c-d5d2-43b6-8305-05f95bc38866" providerId="AD" clId="Web-{69BD088F-F9C0-4528-BFC5-E5240EE5790D}" dt="2023-11-09T02:58:32.088" v="97"/>
          <ac:spMkLst>
            <pc:docMk/>
            <pc:sldMk cId="2455784792" sldId="278"/>
            <ac:spMk id="7" creationId="{DA6753E8-0416-3F16-111F-45661A0C5392}"/>
          </ac:spMkLst>
        </pc:spChg>
        <pc:graphicFrameChg chg="add del mod ord modGraphic">
          <ac:chgData name="易弘翔" userId="S::s1091835@o365st.pu.edu.tw::9f7da24c-d5d2-43b6-8305-05f95bc38866" providerId="AD" clId="Web-{69BD088F-F9C0-4528-BFC5-E5240EE5790D}" dt="2023-11-09T02:58:34.947" v="99"/>
          <ac:graphicFrameMkLst>
            <pc:docMk/>
            <pc:sldMk cId="2455784792" sldId="278"/>
            <ac:graphicFrameMk id="5" creationId="{7EA89D8F-C894-C199-4A06-2AE094201442}"/>
          </ac:graphicFrameMkLst>
        </pc:graphicFrameChg>
      </pc:sldChg>
      <pc:sldChg chg="modSp new ord">
        <pc:chgData name="易弘翔" userId="S::s1091835@o365st.pu.edu.tw::9f7da24c-d5d2-43b6-8305-05f95bc38866" providerId="AD" clId="Web-{69BD088F-F9C0-4528-BFC5-E5240EE5790D}" dt="2023-11-09T03:02:28.718" v="130" actId="20577"/>
        <pc:sldMkLst>
          <pc:docMk/>
          <pc:sldMk cId="208535809" sldId="279"/>
        </pc:sldMkLst>
        <pc:spChg chg="mod">
          <ac:chgData name="易弘翔" userId="S::s1091835@o365st.pu.edu.tw::9f7da24c-d5d2-43b6-8305-05f95bc38866" providerId="AD" clId="Web-{69BD088F-F9C0-4528-BFC5-E5240EE5790D}" dt="2023-11-09T02:56:19.835" v="8" actId="20577"/>
          <ac:spMkLst>
            <pc:docMk/>
            <pc:sldMk cId="208535809" sldId="279"/>
            <ac:spMk id="2" creationId="{40C2335F-A10C-CE02-E654-E485FA92144E}"/>
          </ac:spMkLst>
        </pc:spChg>
        <pc:spChg chg="mod">
          <ac:chgData name="易弘翔" userId="S::s1091835@o365st.pu.edu.tw::9f7da24c-d5d2-43b6-8305-05f95bc38866" providerId="AD" clId="Web-{69BD088F-F9C0-4528-BFC5-E5240EE5790D}" dt="2023-11-09T03:02:28.718" v="130" actId="20577"/>
          <ac:spMkLst>
            <pc:docMk/>
            <pc:sldMk cId="208535809" sldId="279"/>
            <ac:spMk id="3" creationId="{E0FD9FF7-3AF1-1C41-DB22-95CB52C6AB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B2190-CF8F-4D94-8D21-DE77107E98A1}"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9467733-ACA4-429B-9A1E-EEF864A72D3B}">
      <dgm:prSet/>
      <dgm:spPr/>
      <dgm:t>
        <a:bodyPr/>
        <a:lstStyle/>
        <a:p>
          <a:r>
            <a:rPr lang="zh-TW" dirty="0">
              <a:latin typeface="微軟正黑體" panose="020B0604030504040204" pitchFamily="34" charset="-120"/>
              <a:ea typeface="微軟正黑體" panose="020B0604030504040204" pitchFamily="34" charset="-120"/>
            </a:rPr>
            <a:t>主題回顧</a:t>
          </a:r>
          <a:endParaRPr lang="en-US" dirty="0">
            <a:latin typeface="微軟正黑體" panose="020B0604030504040204" pitchFamily="34" charset="-120"/>
            <a:ea typeface="微軟正黑體" panose="020B0604030504040204" pitchFamily="34" charset="-120"/>
          </a:endParaRPr>
        </a:p>
      </dgm:t>
    </dgm:pt>
    <dgm:pt modelId="{3EFB9C64-47C2-4F83-AC7E-C18E48021430}" type="parTrans" cxnId="{D12E8E3C-9F7F-4CBD-8FDD-83232878D9A6}">
      <dgm:prSet/>
      <dgm:spPr/>
      <dgm:t>
        <a:bodyPr/>
        <a:lstStyle/>
        <a:p>
          <a:endParaRPr lang="en-US">
            <a:latin typeface="微軟正黑體" panose="020B0604030504040204" pitchFamily="34" charset="-120"/>
            <a:ea typeface="微軟正黑體" panose="020B0604030504040204" pitchFamily="34" charset="-120"/>
          </a:endParaRPr>
        </a:p>
      </dgm:t>
    </dgm:pt>
    <dgm:pt modelId="{620D03DF-E6D4-43C8-9C8F-3B9A273E017A}" type="sibTrans" cxnId="{D12E8E3C-9F7F-4CBD-8FDD-83232878D9A6}">
      <dgm:prSet/>
      <dgm:spPr/>
      <dgm:t>
        <a:bodyPr/>
        <a:lstStyle/>
        <a:p>
          <a:endParaRPr lang="en-US">
            <a:latin typeface="微軟正黑體" panose="020B0604030504040204" pitchFamily="34" charset="-120"/>
            <a:ea typeface="微軟正黑體" panose="020B0604030504040204" pitchFamily="34" charset="-120"/>
          </a:endParaRPr>
        </a:p>
      </dgm:t>
    </dgm:pt>
    <dgm:pt modelId="{D115E1EB-72B5-484F-AC6D-28250FEC7E43}">
      <dgm:prSet/>
      <dgm:spPr/>
      <dgm:t>
        <a:bodyPr/>
        <a:lstStyle/>
        <a:p>
          <a:r>
            <a:rPr lang="zh-TW" dirty="0">
              <a:latin typeface="微軟正黑體" panose="020B0604030504040204" pitchFamily="34" charset="-120"/>
              <a:ea typeface="微軟正黑體" panose="020B0604030504040204" pitchFamily="34" charset="-120"/>
            </a:rPr>
            <a:t>開發過程</a:t>
          </a:r>
          <a:endParaRPr lang="en-US" dirty="0">
            <a:latin typeface="微軟正黑體" panose="020B0604030504040204" pitchFamily="34" charset="-120"/>
            <a:ea typeface="微軟正黑體" panose="020B0604030504040204" pitchFamily="34" charset="-120"/>
          </a:endParaRPr>
        </a:p>
      </dgm:t>
    </dgm:pt>
    <dgm:pt modelId="{36626EA2-8F36-4FA7-8C5D-C05CDBF41FA4}" type="parTrans" cxnId="{E3DC81C3-46CE-4369-A8A8-8A66EA626C68}">
      <dgm:prSet/>
      <dgm:spPr/>
      <dgm:t>
        <a:bodyPr/>
        <a:lstStyle/>
        <a:p>
          <a:endParaRPr lang="en-US">
            <a:latin typeface="微軟正黑體" panose="020B0604030504040204" pitchFamily="34" charset="-120"/>
            <a:ea typeface="微軟正黑體" panose="020B0604030504040204" pitchFamily="34" charset="-120"/>
          </a:endParaRPr>
        </a:p>
      </dgm:t>
    </dgm:pt>
    <dgm:pt modelId="{CBA7417A-4414-468C-93AE-2FC6F6BE5467}" type="sibTrans" cxnId="{E3DC81C3-46CE-4369-A8A8-8A66EA626C68}">
      <dgm:prSet/>
      <dgm:spPr/>
      <dgm:t>
        <a:bodyPr/>
        <a:lstStyle/>
        <a:p>
          <a:endParaRPr lang="en-US">
            <a:latin typeface="微軟正黑體" panose="020B0604030504040204" pitchFamily="34" charset="-120"/>
            <a:ea typeface="微軟正黑體" panose="020B0604030504040204" pitchFamily="34" charset="-120"/>
          </a:endParaRPr>
        </a:p>
      </dgm:t>
    </dgm:pt>
    <dgm:pt modelId="{0750FF64-F801-4E5E-8BC5-D641902669FE}">
      <dgm:prSet/>
      <dgm:spPr/>
      <dgm:t>
        <a:bodyPr/>
        <a:lstStyle/>
        <a:p>
          <a:r>
            <a:rPr lang="zh-TW">
              <a:latin typeface="微軟正黑體" panose="020B0604030504040204" pitchFamily="34" charset="-120"/>
              <a:ea typeface="微軟正黑體" panose="020B0604030504040204" pitchFamily="34" charset="-120"/>
            </a:rPr>
            <a:t>系統介紹</a:t>
          </a:r>
          <a:endParaRPr lang="en-US">
            <a:latin typeface="微軟正黑體" panose="020B0604030504040204" pitchFamily="34" charset="-120"/>
            <a:ea typeface="微軟正黑體" panose="020B0604030504040204" pitchFamily="34" charset="-120"/>
          </a:endParaRPr>
        </a:p>
      </dgm:t>
    </dgm:pt>
    <dgm:pt modelId="{BCEF5B5A-1F18-4B66-B879-AE123724D793}" type="parTrans" cxnId="{8097A8E8-8310-4873-B6F1-FC2DC29EFB12}">
      <dgm:prSet/>
      <dgm:spPr/>
      <dgm:t>
        <a:bodyPr/>
        <a:lstStyle/>
        <a:p>
          <a:endParaRPr lang="en-US">
            <a:latin typeface="微軟正黑體" panose="020B0604030504040204" pitchFamily="34" charset="-120"/>
            <a:ea typeface="微軟正黑體" panose="020B0604030504040204" pitchFamily="34" charset="-120"/>
          </a:endParaRPr>
        </a:p>
      </dgm:t>
    </dgm:pt>
    <dgm:pt modelId="{200BE8E6-F974-42CD-B5FE-647031D82435}" type="sibTrans" cxnId="{8097A8E8-8310-4873-B6F1-FC2DC29EFB12}">
      <dgm:prSet/>
      <dgm:spPr/>
      <dgm:t>
        <a:bodyPr/>
        <a:lstStyle/>
        <a:p>
          <a:endParaRPr lang="en-US">
            <a:latin typeface="微軟正黑體" panose="020B0604030504040204" pitchFamily="34" charset="-120"/>
            <a:ea typeface="微軟正黑體" panose="020B0604030504040204" pitchFamily="34" charset="-120"/>
          </a:endParaRPr>
        </a:p>
      </dgm:t>
    </dgm:pt>
    <dgm:pt modelId="{3CDAD50F-8F0D-42C0-B014-0914747E4DE5}">
      <dgm:prSet/>
      <dgm:spPr/>
      <dgm:t>
        <a:bodyPr/>
        <a:lstStyle/>
        <a:p>
          <a:r>
            <a:rPr lang="zh-TW">
              <a:latin typeface="微軟正黑體" panose="020B0604030504040204" pitchFamily="34" charset="-120"/>
              <a:ea typeface="微軟正黑體" panose="020B0604030504040204" pitchFamily="34" charset="-120"/>
            </a:rPr>
            <a:t>問題解決</a:t>
          </a:r>
          <a:endParaRPr lang="en-US">
            <a:latin typeface="微軟正黑體" panose="020B0604030504040204" pitchFamily="34" charset="-120"/>
            <a:ea typeface="微軟正黑體" panose="020B0604030504040204" pitchFamily="34" charset="-120"/>
          </a:endParaRPr>
        </a:p>
      </dgm:t>
    </dgm:pt>
    <dgm:pt modelId="{901A269A-A5FD-4ED1-A6E1-2F8FB4E19915}" type="parTrans" cxnId="{6DC6AE25-7737-4545-961D-B6F27B16CEFB}">
      <dgm:prSet/>
      <dgm:spPr/>
      <dgm:t>
        <a:bodyPr/>
        <a:lstStyle/>
        <a:p>
          <a:endParaRPr lang="en-US">
            <a:latin typeface="微軟正黑體" panose="020B0604030504040204" pitchFamily="34" charset="-120"/>
            <a:ea typeface="微軟正黑體" panose="020B0604030504040204" pitchFamily="34" charset="-120"/>
          </a:endParaRPr>
        </a:p>
      </dgm:t>
    </dgm:pt>
    <dgm:pt modelId="{78D60616-8AA8-4347-B56C-59140893CBAA}" type="sibTrans" cxnId="{6DC6AE25-7737-4545-961D-B6F27B16CEFB}">
      <dgm:prSet/>
      <dgm:spPr/>
      <dgm:t>
        <a:bodyPr/>
        <a:lstStyle/>
        <a:p>
          <a:endParaRPr lang="en-US">
            <a:latin typeface="微軟正黑體" panose="020B0604030504040204" pitchFamily="34" charset="-120"/>
            <a:ea typeface="微軟正黑體" panose="020B0604030504040204" pitchFamily="34" charset="-120"/>
          </a:endParaRPr>
        </a:p>
      </dgm:t>
    </dgm:pt>
    <dgm:pt modelId="{27A68EFC-DBC5-4EBD-90F9-005198BA2E05}">
      <dgm:prSet/>
      <dgm:spPr/>
      <dgm:t>
        <a:bodyPr/>
        <a:lstStyle/>
        <a:p>
          <a:r>
            <a:rPr lang="zh-TW">
              <a:latin typeface="微軟正黑體" panose="020B0604030504040204" pitchFamily="34" charset="-120"/>
              <a:ea typeface="微軟正黑體" panose="020B0604030504040204" pitchFamily="34" charset="-120"/>
            </a:rPr>
            <a:t>演示影片</a:t>
          </a:r>
          <a:endParaRPr lang="en-US">
            <a:latin typeface="微軟正黑體" panose="020B0604030504040204" pitchFamily="34" charset="-120"/>
            <a:ea typeface="微軟正黑體" panose="020B0604030504040204" pitchFamily="34" charset="-120"/>
          </a:endParaRPr>
        </a:p>
      </dgm:t>
    </dgm:pt>
    <dgm:pt modelId="{08054C94-E8F2-4A85-92B9-251B448F45AC}" type="parTrans" cxnId="{DA485CF4-F9DF-459D-AC41-F2D36099D9D6}">
      <dgm:prSet/>
      <dgm:spPr/>
      <dgm:t>
        <a:bodyPr/>
        <a:lstStyle/>
        <a:p>
          <a:endParaRPr lang="en-US">
            <a:latin typeface="微軟正黑體" panose="020B0604030504040204" pitchFamily="34" charset="-120"/>
            <a:ea typeface="微軟正黑體" panose="020B0604030504040204" pitchFamily="34" charset="-120"/>
          </a:endParaRPr>
        </a:p>
      </dgm:t>
    </dgm:pt>
    <dgm:pt modelId="{C9E1581B-E175-4122-AF94-1B5D8EAD7F71}" type="sibTrans" cxnId="{DA485CF4-F9DF-459D-AC41-F2D36099D9D6}">
      <dgm:prSet/>
      <dgm:spPr/>
      <dgm:t>
        <a:bodyPr/>
        <a:lstStyle/>
        <a:p>
          <a:endParaRPr lang="en-US">
            <a:latin typeface="微軟正黑體" panose="020B0604030504040204" pitchFamily="34" charset="-120"/>
            <a:ea typeface="微軟正黑體" panose="020B0604030504040204" pitchFamily="34" charset="-120"/>
          </a:endParaRPr>
        </a:p>
      </dgm:t>
    </dgm:pt>
    <dgm:pt modelId="{EF8CA5E3-AAD4-4E13-9F94-CF2196B309B4}">
      <dgm:prSet/>
      <dgm:spPr/>
      <dgm:t>
        <a:bodyPr/>
        <a:lstStyle/>
        <a:p>
          <a:r>
            <a:rPr lang="zh-TW">
              <a:latin typeface="微軟正黑體" panose="020B0604030504040204" pitchFamily="34" charset="-120"/>
              <a:ea typeface="微軟正黑體" panose="020B0604030504040204" pitchFamily="34" charset="-120"/>
            </a:rPr>
            <a:t>結論及未來規劃</a:t>
          </a:r>
          <a:endParaRPr lang="en-US">
            <a:latin typeface="微軟正黑體" panose="020B0604030504040204" pitchFamily="34" charset="-120"/>
            <a:ea typeface="微軟正黑體" panose="020B0604030504040204" pitchFamily="34" charset="-120"/>
          </a:endParaRPr>
        </a:p>
      </dgm:t>
    </dgm:pt>
    <dgm:pt modelId="{4F655816-71DF-4420-AF9F-21329527E6BE}" type="parTrans" cxnId="{8B90DECE-5DF1-4E2A-90EC-8C05F30CA39A}">
      <dgm:prSet/>
      <dgm:spPr/>
      <dgm:t>
        <a:bodyPr/>
        <a:lstStyle/>
        <a:p>
          <a:endParaRPr lang="en-US">
            <a:latin typeface="微軟正黑體" panose="020B0604030504040204" pitchFamily="34" charset="-120"/>
            <a:ea typeface="微軟正黑體" panose="020B0604030504040204" pitchFamily="34" charset="-120"/>
          </a:endParaRPr>
        </a:p>
      </dgm:t>
    </dgm:pt>
    <dgm:pt modelId="{17596DB2-2666-408A-868C-E6AFC18EE550}" type="sibTrans" cxnId="{8B90DECE-5DF1-4E2A-90EC-8C05F30CA39A}">
      <dgm:prSet/>
      <dgm:spPr/>
      <dgm:t>
        <a:bodyPr/>
        <a:lstStyle/>
        <a:p>
          <a:endParaRPr lang="en-US">
            <a:latin typeface="微軟正黑體" panose="020B0604030504040204" pitchFamily="34" charset="-120"/>
            <a:ea typeface="微軟正黑體" panose="020B0604030504040204" pitchFamily="34" charset="-120"/>
          </a:endParaRPr>
        </a:p>
      </dgm:t>
    </dgm:pt>
    <dgm:pt modelId="{957805F0-BC31-4B6E-9FCB-320F83CDE778}" type="pres">
      <dgm:prSet presAssocID="{4A9B2190-CF8F-4D94-8D21-DE77107E98A1}" presName="diagram" presStyleCnt="0">
        <dgm:presLayoutVars>
          <dgm:dir/>
          <dgm:resizeHandles val="exact"/>
        </dgm:presLayoutVars>
      </dgm:prSet>
      <dgm:spPr/>
    </dgm:pt>
    <dgm:pt modelId="{DE9157AF-6248-427A-B1EA-539369D59F23}" type="pres">
      <dgm:prSet presAssocID="{C9467733-ACA4-429B-9A1E-EEF864A72D3B}" presName="node" presStyleLbl="node1" presStyleIdx="0" presStyleCnt="6">
        <dgm:presLayoutVars>
          <dgm:bulletEnabled val="1"/>
        </dgm:presLayoutVars>
      </dgm:prSet>
      <dgm:spPr/>
    </dgm:pt>
    <dgm:pt modelId="{B6C0B79E-E4E7-487D-8FB8-AB3CF9F7F664}" type="pres">
      <dgm:prSet presAssocID="{620D03DF-E6D4-43C8-9C8F-3B9A273E017A}" presName="sibTrans" presStyleCnt="0"/>
      <dgm:spPr/>
    </dgm:pt>
    <dgm:pt modelId="{77025C71-20BE-42DB-A2EB-19C548D26979}" type="pres">
      <dgm:prSet presAssocID="{D115E1EB-72B5-484F-AC6D-28250FEC7E43}" presName="node" presStyleLbl="node1" presStyleIdx="1" presStyleCnt="6">
        <dgm:presLayoutVars>
          <dgm:bulletEnabled val="1"/>
        </dgm:presLayoutVars>
      </dgm:prSet>
      <dgm:spPr/>
    </dgm:pt>
    <dgm:pt modelId="{D285EAFA-AB1E-4B26-B89D-A0088CC24B76}" type="pres">
      <dgm:prSet presAssocID="{CBA7417A-4414-468C-93AE-2FC6F6BE5467}" presName="sibTrans" presStyleCnt="0"/>
      <dgm:spPr/>
    </dgm:pt>
    <dgm:pt modelId="{E653015D-FE31-4EEC-870F-6396D0C94067}" type="pres">
      <dgm:prSet presAssocID="{0750FF64-F801-4E5E-8BC5-D641902669FE}" presName="node" presStyleLbl="node1" presStyleIdx="2" presStyleCnt="6">
        <dgm:presLayoutVars>
          <dgm:bulletEnabled val="1"/>
        </dgm:presLayoutVars>
      </dgm:prSet>
      <dgm:spPr/>
    </dgm:pt>
    <dgm:pt modelId="{56E0874B-0EDC-41B8-B80A-FF139AAFCB45}" type="pres">
      <dgm:prSet presAssocID="{200BE8E6-F974-42CD-B5FE-647031D82435}" presName="sibTrans" presStyleCnt="0"/>
      <dgm:spPr/>
    </dgm:pt>
    <dgm:pt modelId="{1A90BEE5-F5B1-451A-A5B1-2D9A014CC148}" type="pres">
      <dgm:prSet presAssocID="{3CDAD50F-8F0D-42C0-B014-0914747E4DE5}" presName="node" presStyleLbl="node1" presStyleIdx="3" presStyleCnt="6">
        <dgm:presLayoutVars>
          <dgm:bulletEnabled val="1"/>
        </dgm:presLayoutVars>
      </dgm:prSet>
      <dgm:spPr/>
    </dgm:pt>
    <dgm:pt modelId="{65F0C386-3311-4279-B186-61A16AB0721B}" type="pres">
      <dgm:prSet presAssocID="{78D60616-8AA8-4347-B56C-59140893CBAA}" presName="sibTrans" presStyleCnt="0"/>
      <dgm:spPr/>
    </dgm:pt>
    <dgm:pt modelId="{9720517F-EE13-411D-86A8-C2E4EE5B02E5}" type="pres">
      <dgm:prSet presAssocID="{27A68EFC-DBC5-4EBD-90F9-005198BA2E05}" presName="node" presStyleLbl="node1" presStyleIdx="4" presStyleCnt="6">
        <dgm:presLayoutVars>
          <dgm:bulletEnabled val="1"/>
        </dgm:presLayoutVars>
      </dgm:prSet>
      <dgm:spPr/>
    </dgm:pt>
    <dgm:pt modelId="{17ABD83F-6315-45DC-AB84-8D2B19175ECA}" type="pres">
      <dgm:prSet presAssocID="{C9E1581B-E175-4122-AF94-1B5D8EAD7F71}" presName="sibTrans" presStyleCnt="0"/>
      <dgm:spPr/>
    </dgm:pt>
    <dgm:pt modelId="{3923D6F5-84F9-4350-8F8C-4EBAB6866098}" type="pres">
      <dgm:prSet presAssocID="{EF8CA5E3-AAD4-4E13-9F94-CF2196B309B4}" presName="node" presStyleLbl="node1" presStyleIdx="5" presStyleCnt="6">
        <dgm:presLayoutVars>
          <dgm:bulletEnabled val="1"/>
        </dgm:presLayoutVars>
      </dgm:prSet>
      <dgm:spPr/>
    </dgm:pt>
  </dgm:ptLst>
  <dgm:cxnLst>
    <dgm:cxn modelId="{2B0A1303-3689-4B4F-9B48-FF67B14E4A68}" type="presOf" srcId="{EF8CA5E3-AAD4-4E13-9F94-CF2196B309B4}" destId="{3923D6F5-84F9-4350-8F8C-4EBAB6866098}" srcOrd="0" destOrd="0" presId="urn:microsoft.com/office/officeart/2005/8/layout/default"/>
    <dgm:cxn modelId="{96E77825-0413-4760-B6C3-2494AAE017F0}" type="presOf" srcId="{4A9B2190-CF8F-4D94-8D21-DE77107E98A1}" destId="{957805F0-BC31-4B6E-9FCB-320F83CDE778}" srcOrd="0" destOrd="0" presId="urn:microsoft.com/office/officeart/2005/8/layout/default"/>
    <dgm:cxn modelId="{6DC6AE25-7737-4545-961D-B6F27B16CEFB}" srcId="{4A9B2190-CF8F-4D94-8D21-DE77107E98A1}" destId="{3CDAD50F-8F0D-42C0-B014-0914747E4DE5}" srcOrd="3" destOrd="0" parTransId="{901A269A-A5FD-4ED1-A6E1-2F8FB4E19915}" sibTransId="{78D60616-8AA8-4347-B56C-59140893CBAA}"/>
    <dgm:cxn modelId="{15C85131-2309-4CE0-AA45-4D587B772033}" type="presOf" srcId="{0750FF64-F801-4E5E-8BC5-D641902669FE}" destId="{E653015D-FE31-4EEC-870F-6396D0C94067}" srcOrd="0" destOrd="0" presId="urn:microsoft.com/office/officeart/2005/8/layout/default"/>
    <dgm:cxn modelId="{D12E8E3C-9F7F-4CBD-8FDD-83232878D9A6}" srcId="{4A9B2190-CF8F-4D94-8D21-DE77107E98A1}" destId="{C9467733-ACA4-429B-9A1E-EEF864A72D3B}" srcOrd="0" destOrd="0" parTransId="{3EFB9C64-47C2-4F83-AC7E-C18E48021430}" sibTransId="{620D03DF-E6D4-43C8-9C8F-3B9A273E017A}"/>
    <dgm:cxn modelId="{BD19AE46-986C-4180-BB58-2E4052F1A6A2}" type="presOf" srcId="{C9467733-ACA4-429B-9A1E-EEF864A72D3B}" destId="{DE9157AF-6248-427A-B1EA-539369D59F23}" srcOrd="0" destOrd="0" presId="urn:microsoft.com/office/officeart/2005/8/layout/default"/>
    <dgm:cxn modelId="{9C0A509D-9E3C-4000-91BE-A79298409426}" type="presOf" srcId="{27A68EFC-DBC5-4EBD-90F9-005198BA2E05}" destId="{9720517F-EE13-411D-86A8-C2E4EE5B02E5}" srcOrd="0" destOrd="0" presId="urn:microsoft.com/office/officeart/2005/8/layout/default"/>
    <dgm:cxn modelId="{597827B3-B01D-43D7-A187-FFC2CAB5D245}" type="presOf" srcId="{3CDAD50F-8F0D-42C0-B014-0914747E4DE5}" destId="{1A90BEE5-F5B1-451A-A5B1-2D9A014CC148}" srcOrd="0" destOrd="0" presId="urn:microsoft.com/office/officeart/2005/8/layout/default"/>
    <dgm:cxn modelId="{E3DC81C3-46CE-4369-A8A8-8A66EA626C68}" srcId="{4A9B2190-CF8F-4D94-8D21-DE77107E98A1}" destId="{D115E1EB-72B5-484F-AC6D-28250FEC7E43}" srcOrd="1" destOrd="0" parTransId="{36626EA2-8F36-4FA7-8C5D-C05CDBF41FA4}" sibTransId="{CBA7417A-4414-468C-93AE-2FC6F6BE5467}"/>
    <dgm:cxn modelId="{8B90DECE-5DF1-4E2A-90EC-8C05F30CA39A}" srcId="{4A9B2190-CF8F-4D94-8D21-DE77107E98A1}" destId="{EF8CA5E3-AAD4-4E13-9F94-CF2196B309B4}" srcOrd="5" destOrd="0" parTransId="{4F655816-71DF-4420-AF9F-21329527E6BE}" sibTransId="{17596DB2-2666-408A-868C-E6AFC18EE550}"/>
    <dgm:cxn modelId="{35F0ECCF-B650-4780-9BAC-E83420D5A3D9}" type="presOf" srcId="{D115E1EB-72B5-484F-AC6D-28250FEC7E43}" destId="{77025C71-20BE-42DB-A2EB-19C548D26979}" srcOrd="0" destOrd="0" presId="urn:microsoft.com/office/officeart/2005/8/layout/default"/>
    <dgm:cxn modelId="{8097A8E8-8310-4873-B6F1-FC2DC29EFB12}" srcId="{4A9B2190-CF8F-4D94-8D21-DE77107E98A1}" destId="{0750FF64-F801-4E5E-8BC5-D641902669FE}" srcOrd="2" destOrd="0" parTransId="{BCEF5B5A-1F18-4B66-B879-AE123724D793}" sibTransId="{200BE8E6-F974-42CD-B5FE-647031D82435}"/>
    <dgm:cxn modelId="{DA485CF4-F9DF-459D-AC41-F2D36099D9D6}" srcId="{4A9B2190-CF8F-4D94-8D21-DE77107E98A1}" destId="{27A68EFC-DBC5-4EBD-90F9-005198BA2E05}" srcOrd="4" destOrd="0" parTransId="{08054C94-E8F2-4A85-92B9-251B448F45AC}" sibTransId="{C9E1581B-E175-4122-AF94-1B5D8EAD7F71}"/>
    <dgm:cxn modelId="{5334E2DE-4368-49D5-A85F-EFA9AD235206}" type="presParOf" srcId="{957805F0-BC31-4B6E-9FCB-320F83CDE778}" destId="{DE9157AF-6248-427A-B1EA-539369D59F23}" srcOrd="0" destOrd="0" presId="urn:microsoft.com/office/officeart/2005/8/layout/default"/>
    <dgm:cxn modelId="{71235066-E54A-4C71-9CB2-C89479A49E51}" type="presParOf" srcId="{957805F0-BC31-4B6E-9FCB-320F83CDE778}" destId="{B6C0B79E-E4E7-487D-8FB8-AB3CF9F7F664}" srcOrd="1" destOrd="0" presId="urn:microsoft.com/office/officeart/2005/8/layout/default"/>
    <dgm:cxn modelId="{2DFAAB37-F998-4D1A-9522-C56F66252F77}" type="presParOf" srcId="{957805F0-BC31-4B6E-9FCB-320F83CDE778}" destId="{77025C71-20BE-42DB-A2EB-19C548D26979}" srcOrd="2" destOrd="0" presId="urn:microsoft.com/office/officeart/2005/8/layout/default"/>
    <dgm:cxn modelId="{D38CB152-9455-46CF-8503-D889CC7FC5F5}" type="presParOf" srcId="{957805F0-BC31-4B6E-9FCB-320F83CDE778}" destId="{D285EAFA-AB1E-4B26-B89D-A0088CC24B76}" srcOrd="3" destOrd="0" presId="urn:microsoft.com/office/officeart/2005/8/layout/default"/>
    <dgm:cxn modelId="{EEDCA65B-3A3B-4EB7-B233-B0FB5003D734}" type="presParOf" srcId="{957805F0-BC31-4B6E-9FCB-320F83CDE778}" destId="{E653015D-FE31-4EEC-870F-6396D0C94067}" srcOrd="4" destOrd="0" presId="urn:microsoft.com/office/officeart/2005/8/layout/default"/>
    <dgm:cxn modelId="{DCCF9A43-809F-4835-8B59-4D0771DE61AD}" type="presParOf" srcId="{957805F0-BC31-4B6E-9FCB-320F83CDE778}" destId="{56E0874B-0EDC-41B8-B80A-FF139AAFCB45}" srcOrd="5" destOrd="0" presId="urn:microsoft.com/office/officeart/2005/8/layout/default"/>
    <dgm:cxn modelId="{603D472F-8B92-4861-A9B4-0DF7251809A2}" type="presParOf" srcId="{957805F0-BC31-4B6E-9FCB-320F83CDE778}" destId="{1A90BEE5-F5B1-451A-A5B1-2D9A014CC148}" srcOrd="6" destOrd="0" presId="urn:microsoft.com/office/officeart/2005/8/layout/default"/>
    <dgm:cxn modelId="{E29625A9-8AB7-4C37-A3D8-EBB26DFBD04D}" type="presParOf" srcId="{957805F0-BC31-4B6E-9FCB-320F83CDE778}" destId="{65F0C386-3311-4279-B186-61A16AB0721B}" srcOrd="7" destOrd="0" presId="urn:microsoft.com/office/officeart/2005/8/layout/default"/>
    <dgm:cxn modelId="{812BC745-650E-4F0F-B92E-735FD0F9480B}" type="presParOf" srcId="{957805F0-BC31-4B6E-9FCB-320F83CDE778}" destId="{9720517F-EE13-411D-86A8-C2E4EE5B02E5}" srcOrd="8" destOrd="0" presId="urn:microsoft.com/office/officeart/2005/8/layout/default"/>
    <dgm:cxn modelId="{5D9424A1-91C2-47AA-8D23-E84EACF9BCCC}" type="presParOf" srcId="{957805F0-BC31-4B6E-9FCB-320F83CDE778}" destId="{17ABD83F-6315-45DC-AB84-8D2B19175ECA}" srcOrd="9" destOrd="0" presId="urn:microsoft.com/office/officeart/2005/8/layout/default"/>
    <dgm:cxn modelId="{9D732FDD-1AA9-4927-81C5-CC2335213A9F}" type="presParOf" srcId="{957805F0-BC31-4B6E-9FCB-320F83CDE778}" destId="{3923D6F5-84F9-4350-8F8C-4EBAB686609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4EE699-DD27-438C-B7EB-82C7155B7FB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B04B625-7D64-47B3-8F76-721D66690200}">
      <dgm:prSet/>
      <dgm:spPr/>
      <dgm:t>
        <a:bodyPr/>
        <a:lstStyle/>
        <a:p>
          <a:r>
            <a:rPr lang="zh-TW" dirty="0">
              <a:latin typeface="微軟正黑體" panose="020B0604030504040204" pitchFamily="34" charset="-120"/>
              <a:ea typeface="微軟正黑體" panose="020B0604030504040204" pitchFamily="34" charset="-120"/>
            </a:rPr>
            <a:t>APP介面設計介紹</a:t>
          </a:r>
          <a:endParaRPr lang="en-US" dirty="0">
            <a:latin typeface="微軟正黑體" panose="020B0604030504040204" pitchFamily="34" charset="-120"/>
            <a:ea typeface="微軟正黑體" panose="020B0604030504040204" pitchFamily="34" charset="-120"/>
          </a:endParaRPr>
        </a:p>
      </dgm:t>
    </dgm:pt>
    <dgm:pt modelId="{8AE6E191-B46A-4639-88B9-7033E002BE16}" type="parTrans" cxnId="{3BEF6ADB-E960-4491-8348-288F79F81CC7}">
      <dgm:prSet/>
      <dgm:spPr/>
      <dgm:t>
        <a:bodyPr/>
        <a:lstStyle/>
        <a:p>
          <a:endParaRPr lang="en-US">
            <a:latin typeface="微軟正黑體" panose="020B0604030504040204" pitchFamily="34" charset="-120"/>
            <a:ea typeface="微軟正黑體" panose="020B0604030504040204" pitchFamily="34" charset="-120"/>
          </a:endParaRPr>
        </a:p>
      </dgm:t>
    </dgm:pt>
    <dgm:pt modelId="{E4F9AA1C-0F4D-48E3-8104-321389CD27F8}" type="sibTrans" cxnId="{3BEF6ADB-E960-4491-8348-288F79F81CC7}">
      <dgm:prSet/>
      <dgm:spPr/>
      <dgm:t>
        <a:bodyPr/>
        <a:lstStyle/>
        <a:p>
          <a:endParaRPr lang="en-US">
            <a:latin typeface="微軟正黑體" panose="020B0604030504040204" pitchFamily="34" charset="-120"/>
            <a:ea typeface="微軟正黑體" panose="020B0604030504040204" pitchFamily="34" charset="-120"/>
          </a:endParaRPr>
        </a:p>
      </dgm:t>
    </dgm:pt>
    <dgm:pt modelId="{89260547-DD82-4322-ACC4-6D56C97FD118}">
      <dgm:prSet/>
      <dgm:spPr/>
      <dgm:t>
        <a:bodyPr/>
        <a:lstStyle/>
        <a:p>
          <a:r>
            <a:rPr lang="zh-TW" dirty="0">
              <a:latin typeface="微軟正黑體" panose="020B0604030504040204" pitchFamily="34" charset="-120"/>
              <a:ea typeface="微軟正黑體" panose="020B0604030504040204" pitchFamily="34" charset="-120"/>
            </a:rPr>
            <a:t>基礎功能建置</a:t>
          </a:r>
          <a:endParaRPr lang="en-US" dirty="0">
            <a:latin typeface="微軟正黑體" panose="020B0604030504040204" pitchFamily="34" charset="-120"/>
            <a:ea typeface="微軟正黑體" panose="020B0604030504040204" pitchFamily="34" charset="-120"/>
          </a:endParaRPr>
        </a:p>
      </dgm:t>
    </dgm:pt>
    <dgm:pt modelId="{1056EC3A-A834-4D97-9EE9-BC267AA63294}" type="parTrans" cxnId="{CED01500-3DF6-4DE7-8533-B51FE9B0FA6C}">
      <dgm:prSet/>
      <dgm:spPr/>
      <dgm:t>
        <a:bodyPr/>
        <a:lstStyle/>
        <a:p>
          <a:endParaRPr lang="en-US">
            <a:latin typeface="微軟正黑體" panose="020B0604030504040204" pitchFamily="34" charset="-120"/>
            <a:ea typeface="微軟正黑體" panose="020B0604030504040204" pitchFamily="34" charset="-120"/>
          </a:endParaRPr>
        </a:p>
      </dgm:t>
    </dgm:pt>
    <dgm:pt modelId="{69FA39F6-B787-401E-AF1F-8DBAF6801540}" type="sibTrans" cxnId="{CED01500-3DF6-4DE7-8533-B51FE9B0FA6C}">
      <dgm:prSet/>
      <dgm:spPr/>
      <dgm:t>
        <a:bodyPr/>
        <a:lstStyle/>
        <a:p>
          <a:endParaRPr lang="en-US">
            <a:latin typeface="微軟正黑體" panose="020B0604030504040204" pitchFamily="34" charset="-120"/>
            <a:ea typeface="微軟正黑體" panose="020B0604030504040204" pitchFamily="34" charset="-120"/>
          </a:endParaRPr>
        </a:p>
      </dgm:t>
    </dgm:pt>
    <dgm:pt modelId="{1DFF97D8-8604-4B58-9711-8702B5FB04F0}">
      <dgm:prSet/>
      <dgm:spPr/>
      <dgm:t>
        <a:bodyPr/>
        <a:lstStyle/>
        <a:p>
          <a:r>
            <a:rPr lang="zh-TW" dirty="0">
              <a:latin typeface="微軟正黑體" panose="020B0604030504040204" pitchFamily="34" charset="-120"/>
              <a:ea typeface="微軟正黑體" panose="020B0604030504040204" pitchFamily="34" charset="-120"/>
            </a:rPr>
            <a:t>介面設計優化</a:t>
          </a:r>
          <a:endParaRPr lang="en-US" dirty="0">
            <a:latin typeface="微軟正黑體" panose="020B0604030504040204" pitchFamily="34" charset="-120"/>
            <a:ea typeface="微軟正黑體" panose="020B0604030504040204" pitchFamily="34" charset="-120"/>
          </a:endParaRPr>
        </a:p>
      </dgm:t>
    </dgm:pt>
    <dgm:pt modelId="{49DDB29D-A170-4046-8AC6-06AD20C60A2D}" type="parTrans" cxnId="{E871B061-25B6-464B-8959-F344E3B43FA2}">
      <dgm:prSet/>
      <dgm:spPr/>
      <dgm:t>
        <a:bodyPr/>
        <a:lstStyle/>
        <a:p>
          <a:endParaRPr lang="en-US">
            <a:latin typeface="微軟正黑體" panose="020B0604030504040204" pitchFamily="34" charset="-120"/>
            <a:ea typeface="微軟正黑體" panose="020B0604030504040204" pitchFamily="34" charset="-120"/>
          </a:endParaRPr>
        </a:p>
      </dgm:t>
    </dgm:pt>
    <dgm:pt modelId="{DBA1487F-2AEA-4832-9651-B8A346B9EEC8}" type="sibTrans" cxnId="{E871B061-25B6-464B-8959-F344E3B43FA2}">
      <dgm:prSet/>
      <dgm:spPr/>
      <dgm:t>
        <a:bodyPr/>
        <a:lstStyle/>
        <a:p>
          <a:endParaRPr lang="en-US">
            <a:latin typeface="微軟正黑體" panose="020B0604030504040204" pitchFamily="34" charset="-120"/>
            <a:ea typeface="微軟正黑體" panose="020B0604030504040204" pitchFamily="34" charset="-120"/>
          </a:endParaRPr>
        </a:p>
      </dgm:t>
    </dgm:pt>
    <dgm:pt modelId="{AD20A71F-E5C8-48E8-A1C6-E2F1132466DC}">
      <dgm:prSet/>
      <dgm:spPr/>
      <dgm:t>
        <a:bodyPr/>
        <a:lstStyle/>
        <a:p>
          <a:r>
            <a:rPr lang="zh-TW" dirty="0">
              <a:latin typeface="微軟正黑體" panose="020B0604030504040204" pitchFamily="34" charset="-120"/>
              <a:ea typeface="微軟正黑體" panose="020B0604030504040204" pitchFamily="34" charset="-120"/>
            </a:rPr>
            <a:t>簡易使用</a:t>
          </a:r>
          <a:endParaRPr lang="en-US" dirty="0">
            <a:latin typeface="微軟正黑體" panose="020B0604030504040204" pitchFamily="34" charset="-120"/>
            <a:ea typeface="微軟正黑體" panose="020B0604030504040204" pitchFamily="34" charset="-120"/>
          </a:endParaRPr>
        </a:p>
      </dgm:t>
    </dgm:pt>
    <dgm:pt modelId="{3D06D63D-518F-402C-A255-DCC3DB04994E}" type="parTrans" cxnId="{2D997926-FB53-4D86-AE18-55D81672308C}">
      <dgm:prSet/>
      <dgm:spPr/>
      <dgm:t>
        <a:bodyPr/>
        <a:lstStyle/>
        <a:p>
          <a:endParaRPr lang="en-US">
            <a:latin typeface="微軟正黑體" panose="020B0604030504040204" pitchFamily="34" charset="-120"/>
            <a:ea typeface="微軟正黑體" panose="020B0604030504040204" pitchFamily="34" charset="-120"/>
          </a:endParaRPr>
        </a:p>
      </dgm:t>
    </dgm:pt>
    <dgm:pt modelId="{060F890A-5463-40F6-9459-185830AC6B4E}" type="sibTrans" cxnId="{2D997926-FB53-4D86-AE18-55D81672308C}">
      <dgm:prSet/>
      <dgm:spPr/>
      <dgm:t>
        <a:bodyPr/>
        <a:lstStyle/>
        <a:p>
          <a:endParaRPr lang="en-US">
            <a:latin typeface="微軟正黑體" panose="020B0604030504040204" pitchFamily="34" charset="-120"/>
            <a:ea typeface="微軟正黑體" panose="020B0604030504040204" pitchFamily="34" charset="-120"/>
          </a:endParaRPr>
        </a:p>
      </dgm:t>
    </dgm:pt>
    <dgm:pt modelId="{374E7AAD-FA65-4755-B5B1-2205741FEA81}" type="pres">
      <dgm:prSet presAssocID="{A04EE699-DD27-438C-B7EB-82C7155B7FB1}" presName="vert0" presStyleCnt="0">
        <dgm:presLayoutVars>
          <dgm:dir/>
          <dgm:animOne val="branch"/>
          <dgm:animLvl val="lvl"/>
        </dgm:presLayoutVars>
      </dgm:prSet>
      <dgm:spPr/>
    </dgm:pt>
    <dgm:pt modelId="{B709C652-662E-4743-8018-D96F20C3742B}" type="pres">
      <dgm:prSet presAssocID="{3B04B625-7D64-47B3-8F76-721D66690200}" presName="thickLine" presStyleLbl="alignNode1" presStyleIdx="0" presStyleCnt="4"/>
      <dgm:spPr/>
    </dgm:pt>
    <dgm:pt modelId="{2E4513BC-BAE0-4021-96B3-525C5FECE6FB}" type="pres">
      <dgm:prSet presAssocID="{3B04B625-7D64-47B3-8F76-721D66690200}" presName="horz1" presStyleCnt="0"/>
      <dgm:spPr/>
    </dgm:pt>
    <dgm:pt modelId="{51D11E53-0346-4B1F-848B-F0FCBDD14A57}" type="pres">
      <dgm:prSet presAssocID="{3B04B625-7D64-47B3-8F76-721D66690200}" presName="tx1" presStyleLbl="revTx" presStyleIdx="0" presStyleCnt="4"/>
      <dgm:spPr/>
    </dgm:pt>
    <dgm:pt modelId="{3D387DBB-012D-421C-836D-F9380F933578}" type="pres">
      <dgm:prSet presAssocID="{3B04B625-7D64-47B3-8F76-721D66690200}" presName="vert1" presStyleCnt="0"/>
      <dgm:spPr/>
    </dgm:pt>
    <dgm:pt modelId="{451E5188-A75F-4942-875B-9C942A9BF22C}" type="pres">
      <dgm:prSet presAssocID="{89260547-DD82-4322-ACC4-6D56C97FD118}" presName="thickLine" presStyleLbl="alignNode1" presStyleIdx="1" presStyleCnt="4"/>
      <dgm:spPr/>
    </dgm:pt>
    <dgm:pt modelId="{5900F3D5-0F0B-420B-BBE8-0D413D4403C4}" type="pres">
      <dgm:prSet presAssocID="{89260547-DD82-4322-ACC4-6D56C97FD118}" presName="horz1" presStyleCnt="0"/>
      <dgm:spPr/>
    </dgm:pt>
    <dgm:pt modelId="{99F83D89-D866-45D2-BA85-12E5A74C999B}" type="pres">
      <dgm:prSet presAssocID="{89260547-DD82-4322-ACC4-6D56C97FD118}" presName="tx1" presStyleLbl="revTx" presStyleIdx="1" presStyleCnt="4"/>
      <dgm:spPr/>
    </dgm:pt>
    <dgm:pt modelId="{AE92B5EC-8B4E-4E6F-97E3-13D64DBDF1D2}" type="pres">
      <dgm:prSet presAssocID="{89260547-DD82-4322-ACC4-6D56C97FD118}" presName="vert1" presStyleCnt="0"/>
      <dgm:spPr/>
    </dgm:pt>
    <dgm:pt modelId="{4C1A587B-711F-482C-93E6-8505D7CEAEED}" type="pres">
      <dgm:prSet presAssocID="{1DFF97D8-8604-4B58-9711-8702B5FB04F0}" presName="thickLine" presStyleLbl="alignNode1" presStyleIdx="2" presStyleCnt="4"/>
      <dgm:spPr/>
    </dgm:pt>
    <dgm:pt modelId="{BE8BB3D0-8AD4-4942-9949-84E0B9797745}" type="pres">
      <dgm:prSet presAssocID="{1DFF97D8-8604-4B58-9711-8702B5FB04F0}" presName="horz1" presStyleCnt="0"/>
      <dgm:spPr/>
    </dgm:pt>
    <dgm:pt modelId="{5328F0D8-93A2-4628-891B-F40F66560F94}" type="pres">
      <dgm:prSet presAssocID="{1DFF97D8-8604-4B58-9711-8702B5FB04F0}" presName="tx1" presStyleLbl="revTx" presStyleIdx="2" presStyleCnt="4"/>
      <dgm:spPr/>
    </dgm:pt>
    <dgm:pt modelId="{8F77DF1C-D1ED-4440-B838-DDF8391EE0CF}" type="pres">
      <dgm:prSet presAssocID="{1DFF97D8-8604-4B58-9711-8702B5FB04F0}" presName="vert1" presStyleCnt="0"/>
      <dgm:spPr/>
    </dgm:pt>
    <dgm:pt modelId="{4D099412-D4EE-4E7C-BE31-BA3F09311279}" type="pres">
      <dgm:prSet presAssocID="{AD20A71F-E5C8-48E8-A1C6-E2F1132466DC}" presName="thickLine" presStyleLbl="alignNode1" presStyleIdx="3" presStyleCnt="4"/>
      <dgm:spPr/>
    </dgm:pt>
    <dgm:pt modelId="{7406576E-06AA-448C-8A87-B81F5E0E1C39}" type="pres">
      <dgm:prSet presAssocID="{AD20A71F-E5C8-48E8-A1C6-E2F1132466DC}" presName="horz1" presStyleCnt="0"/>
      <dgm:spPr/>
    </dgm:pt>
    <dgm:pt modelId="{C076F8C6-4CF9-4C98-9D9E-950EF1325131}" type="pres">
      <dgm:prSet presAssocID="{AD20A71F-E5C8-48E8-A1C6-E2F1132466DC}" presName="tx1" presStyleLbl="revTx" presStyleIdx="3" presStyleCnt="4"/>
      <dgm:spPr/>
    </dgm:pt>
    <dgm:pt modelId="{B4E28752-02A6-40B2-B16B-68C8105BF06E}" type="pres">
      <dgm:prSet presAssocID="{AD20A71F-E5C8-48E8-A1C6-E2F1132466DC}" presName="vert1" presStyleCnt="0"/>
      <dgm:spPr/>
    </dgm:pt>
  </dgm:ptLst>
  <dgm:cxnLst>
    <dgm:cxn modelId="{CED01500-3DF6-4DE7-8533-B51FE9B0FA6C}" srcId="{A04EE699-DD27-438C-B7EB-82C7155B7FB1}" destId="{89260547-DD82-4322-ACC4-6D56C97FD118}" srcOrd="1" destOrd="0" parTransId="{1056EC3A-A834-4D97-9EE9-BC267AA63294}" sibTransId="{69FA39F6-B787-401E-AF1F-8DBAF6801540}"/>
    <dgm:cxn modelId="{3594E60A-7E6A-48D3-9859-A6F70892F75D}" type="presOf" srcId="{AD20A71F-E5C8-48E8-A1C6-E2F1132466DC}" destId="{C076F8C6-4CF9-4C98-9D9E-950EF1325131}" srcOrd="0" destOrd="0" presId="urn:microsoft.com/office/officeart/2008/layout/LinedList"/>
    <dgm:cxn modelId="{2D997926-FB53-4D86-AE18-55D81672308C}" srcId="{A04EE699-DD27-438C-B7EB-82C7155B7FB1}" destId="{AD20A71F-E5C8-48E8-A1C6-E2F1132466DC}" srcOrd="3" destOrd="0" parTransId="{3D06D63D-518F-402C-A255-DCC3DB04994E}" sibTransId="{060F890A-5463-40F6-9459-185830AC6B4E}"/>
    <dgm:cxn modelId="{CF5BC339-6B11-43B4-AEF3-A48320CC04BA}" type="presOf" srcId="{89260547-DD82-4322-ACC4-6D56C97FD118}" destId="{99F83D89-D866-45D2-BA85-12E5A74C999B}" srcOrd="0" destOrd="0" presId="urn:microsoft.com/office/officeart/2008/layout/LinedList"/>
    <dgm:cxn modelId="{1DF8CC5D-BB89-461E-94C6-83719D63CB80}" type="presOf" srcId="{A04EE699-DD27-438C-B7EB-82C7155B7FB1}" destId="{374E7AAD-FA65-4755-B5B1-2205741FEA81}" srcOrd="0" destOrd="0" presId="urn:microsoft.com/office/officeart/2008/layout/LinedList"/>
    <dgm:cxn modelId="{E871B061-25B6-464B-8959-F344E3B43FA2}" srcId="{A04EE699-DD27-438C-B7EB-82C7155B7FB1}" destId="{1DFF97D8-8604-4B58-9711-8702B5FB04F0}" srcOrd="2" destOrd="0" parTransId="{49DDB29D-A170-4046-8AC6-06AD20C60A2D}" sibTransId="{DBA1487F-2AEA-4832-9651-B8A346B9EEC8}"/>
    <dgm:cxn modelId="{5F00578D-9357-4972-BFDB-E22AB566A3EA}" type="presOf" srcId="{1DFF97D8-8604-4B58-9711-8702B5FB04F0}" destId="{5328F0D8-93A2-4628-891B-F40F66560F94}" srcOrd="0" destOrd="0" presId="urn:microsoft.com/office/officeart/2008/layout/LinedList"/>
    <dgm:cxn modelId="{3BEF6ADB-E960-4491-8348-288F79F81CC7}" srcId="{A04EE699-DD27-438C-B7EB-82C7155B7FB1}" destId="{3B04B625-7D64-47B3-8F76-721D66690200}" srcOrd="0" destOrd="0" parTransId="{8AE6E191-B46A-4639-88B9-7033E002BE16}" sibTransId="{E4F9AA1C-0F4D-48E3-8104-321389CD27F8}"/>
    <dgm:cxn modelId="{E0D089F0-0C0F-49D9-A087-F05F3231EC2E}" type="presOf" srcId="{3B04B625-7D64-47B3-8F76-721D66690200}" destId="{51D11E53-0346-4B1F-848B-F0FCBDD14A57}" srcOrd="0" destOrd="0" presId="urn:microsoft.com/office/officeart/2008/layout/LinedList"/>
    <dgm:cxn modelId="{BE5EBA2F-1EFF-4C28-A017-A64764E306C4}" type="presParOf" srcId="{374E7AAD-FA65-4755-B5B1-2205741FEA81}" destId="{B709C652-662E-4743-8018-D96F20C3742B}" srcOrd="0" destOrd="0" presId="urn:microsoft.com/office/officeart/2008/layout/LinedList"/>
    <dgm:cxn modelId="{E01C4190-90EB-4CE4-B624-4AAB8B413786}" type="presParOf" srcId="{374E7AAD-FA65-4755-B5B1-2205741FEA81}" destId="{2E4513BC-BAE0-4021-96B3-525C5FECE6FB}" srcOrd="1" destOrd="0" presId="urn:microsoft.com/office/officeart/2008/layout/LinedList"/>
    <dgm:cxn modelId="{98F3B47E-1AAB-4C51-B554-1E4978ADC524}" type="presParOf" srcId="{2E4513BC-BAE0-4021-96B3-525C5FECE6FB}" destId="{51D11E53-0346-4B1F-848B-F0FCBDD14A57}" srcOrd="0" destOrd="0" presId="urn:microsoft.com/office/officeart/2008/layout/LinedList"/>
    <dgm:cxn modelId="{3727672C-C258-4B05-9E97-53F08B434D67}" type="presParOf" srcId="{2E4513BC-BAE0-4021-96B3-525C5FECE6FB}" destId="{3D387DBB-012D-421C-836D-F9380F933578}" srcOrd="1" destOrd="0" presId="urn:microsoft.com/office/officeart/2008/layout/LinedList"/>
    <dgm:cxn modelId="{F79D2B18-5C79-4683-946A-8DF05932D57D}" type="presParOf" srcId="{374E7AAD-FA65-4755-B5B1-2205741FEA81}" destId="{451E5188-A75F-4942-875B-9C942A9BF22C}" srcOrd="2" destOrd="0" presId="urn:microsoft.com/office/officeart/2008/layout/LinedList"/>
    <dgm:cxn modelId="{F938E882-11BE-4591-8C6C-A291199A5F25}" type="presParOf" srcId="{374E7AAD-FA65-4755-B5B1-2205741FEA81}" destId="{5900F3D5-0F0B-420B-BBE8-0D413D4403C4}" srcOrd="3" destOrd="0" presId="urn:microsoft.com/office/officeart/2008/layout/LinedList"/>
    <dgm:cxn modelId="{01ADF8D7-C63D-468F-BDBB-26AC7D94B681}" type="presParOf" srcId="{5900F3D5-0F0B-420B-BBE8-0D413D4403C4}" destId="{99F83D89-D866-45D2-BA85-12E5A74C999B}" srcOrd="0" destOrd="0" presId="urn:microsoft.com/office/officeart/2008/layout/LinedList"/>
    <dgm:cxn modelId="{52C6E584-3F08-4F3E-ADE5-51300775FEE8}" type="presParOf" srcId="{5900F3D5-0F0B-420B-BBE8-0D413D4403C4}" destId="{AE92B5EC-8B4E-4E6F-97E3-13D64DBDF1D2}" srcOrd="1" destOrd="0" presId="urn:microsoft.com/office/officeart/2008/layout/LinedList"/>
    <dgm:cxn modelId="{11C784A9-963D-447E-BB04-8170F3845780}" type="presParOf" srcId="{374E7AAD-FA65-4755-B5B1-2205741FEA81}" destId="{4C1A587B-711F-482C-93E6-8505D7CEAEED}" srcOrd="4" destOrd="0" presId="urn:microsoft.com/office/officeart/2008/layout/LinedList"/>
    <dgm:cxn modelId="{F11F7F64-E6A2-4994-A605-AA7AED33D49C}" type="presParOf" srcId="{374E7AAD-FA65-4755-B5B1-2205741FEA81}" destId="{BE8BB3D0-8AD4-4942-9949-84E0B9797745}" srcOrd="5" destOrd="0" presId="urn:microsoft.com/office/officeart/2008/layout/LinedList"/>
    <dgm:cxn modelId="{71EB097D-6808-4CAD-9278-E2E1B5C7BAE5}" type="presParOf" srcId="{BE8BB3D0-8AD4-4942-9949-84E0B9797745}" destId="{5328F0D8-93A2-4628-891B-F40F66560F94}" srcOrd="0" destOrd="0" presId="urn:microsoft.com/office/officeart/2008/layout/LinedList"/>
    <dgm:cxn modelId="{E909EA62-0AA3-4A19-8B42-6708DC60094B}" type="presParOf" srcId="{BE8BB3D0-8AD4-4942-9949-84E0B9797745}" destId="{8F77DF1C-D1ED-4440-B838-DDF8391EE0CF}" srcOrd="1" destOrd="0" presId="urn:microsoft.com/office/officeart/2008/layout/LinedList"/>
    <dgm:cxn modelId="{92D5E170-7099-4A1B-A6B0-48135DBE556B}" type="presParOf" srcId="{374E7AAD-FA65-4755-B5B1-2205741FEA81}" destId="{4D099412-D4EE-4E7C-BE31-BA3F09311279}" srcOrd="6" destOrd="0" presId="urn:microsoft.com/office/officeart/2008/layout/LinedList"/>
    <dgm:cxn modelId="{AE00FAAD-7D9A-4FF2-82C8-3141DCBD3403}" type="presParOf" srcId="{374E7AAD-FA65-4755-B5B1-2205741FEA81}" destId="{7406576E-06AA-448C-8A87-B81F5E0E1C39}" srcOrd="7" destOrd="0" presId="urn:microsoft.com/office/officeart/2008/layout/LinedList"/>
    <dgm:cxn modelId="{CC9527AE-10B1-4366-BF47-1225CABEE08B}" type="presParOf" srcId="{7406576E-06AA-448C-8A87-B81F5E0E1C39}" destId="{C076F8C6-4CF9-4C98-9D9E-950EF1325131}" srcOrd="0" destOrd="0" presId="urn:microsoft.com/office/officeart/2008/layout/LinedList"/>
    <dgm:cxn modelId="{A2AE9EA2-397C-4631-AF3E-2B49AC1CDDB6}" type="presParOf" srcId="{7406576E-06AA-448C-8A87-B81F5E0E1C39}" destId="{B4E28752-02A6-40B2-B16B-68C8105BF06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157AF-6248-427A-B1EA-539369D59F23}">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dirty="0">
              <a:latin typeface="微軟正黑體" panose="020B0604030504040204" pitchFamily="34" charset="-120"/>
              <a:ea typeface="微軟正黑體" panose="020B0604030504040204" pitchFamily="34" charset="-120"/>
            </a:rPr>
            <a:t>主題回顧</a:t>
          </a:r>
          <a:endParaRPr lang="en-US" sz="4100" kern="1200" dirty="0">
            <a:latin typeface="微軟正黑體" panose="020B0604030504040204" pitchFamily="34" charset="-120"/>
            <a:ea typeface="微軟正黑體" panose="020B0604030504040204" pitchFamily="34" charset="-120"/>
          </a:endParaRPr>
        </a:p>
      </dsp:txBody>
      <dsp:txXfrm>
        <a:off x="0" y="39687"/>
        <a:ext cx="3286125" cy="1971675"/>
      </dsp:txXfrm>
    </dsp:sp>
    <dsp:sp modelId="{77025C71-20BE-42DB-A2EB-19C548D26979}">
      <dsp:nvSpPr>
        <dsp:cNvPr id="0" name=""/>
        <dsp:cNvSpPr/>
      </dsp:nvSpPr>
      <dsp:spPr>
        <a:xfrm>
          <a:off x="3614737" y="39687"/>
          <a:ext cx="3286125" cy="19716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dirty="0">
              <a:latin typeface="微軟正黑體" panose="020B0604030504040204" pitchFamily="34" charset="-120"/>
              <a:ea typeface="微軟正黑體" panose="020B0604030504040204" pitchFamily="34" charset="-120"/>
            </a:rPr>
            <a:t>開發過程</a:t>
          </a:r>
          <a:endParaRPr lang="en-US" sz="4100" kern="1200" dirty="0">
            <a:latin typeface="微軟正黑體" panose="020B0604030504040204" pitchFamily="34" charset="-120"/>
            <a:ea typeface="微軟正黑體" panose="020B0604030504040204" pitchFamily="34" charset="-120"/>
          </a:endParaRPr>
        </a:p>
      </dsp:txBody>
      <dsp:txXfrm>
        <a:off x="3614737" y="39687"/>
        <a:ext cx="3286125" cy="1971675"/>
      </dsp:txXfrm>
    </dsp:sp>
    <dsp:sp modelId="{E653015D-FE31-4EEC-870F-6396D0C94067}">
      <dsp:nvSpPr>
        <dsp:cNvPr id="0" name=""/>
        <dsp:cNvSpPr/>
      </dsp:nvSpPr>
      <dsp:spPr>
        <a:xfrm>
          <a:off x="7229475" y="39687"/>
          <a:ext cx="3286125" cy="19716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a:latin typeface="微軟正黑體" panose="020B0604030504040204" pitchFamily="34" charset="-120"/>
              <a:ea typeface="微軟正黑體" panose="020B0604030504040204" pitchFamily="34" charset="-120"/>
            </a:rPr>
            <a:t>系統介紹</a:t>
          </a:r>
          <a:endParaRPr lang="en-US" sz="4100" kern="1200">
            <a:latin typeface="微軟正黑體" panose="020B0604030504040204" pitchFamily="34" charset="-120"/>
            <a:ea typeface="微軟正黑體" panose="020B0604030504040204" pitchFamily="34" charset="-120"/>
          </a:endParaRPr>
        </a:p>
      </dsp:txBody>
      <dsp:txXfrm>
        <a:off x="7229475" y="39687"/>
        <a:ext cx="3286125" cy="1971675"/>
      </dsp:txXfrm>
    </dsp:sp>
    <dsp:sp modelId="{1A90BEE5-F5B1-451A-A5B1-2D9A014CC148}">
      <dsp:nvSpPr>
        <dsp:cNvPr id="0" name=""/>
        <dsp:cNvSpPr/>
      </dsp:nvSpPr>
      <dsp:spPr>
        <a:xfrm>
          <a:off x="0" y="2339975"/>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a:latin typeface="微軟正黑體" panose="020B0604030504040204" pitchFamily="34" charset="-120"/>
              <a:ea typeface="微軟正黑體" panose="020B0604030504040204" pitchFamily="34" charset="-120"/>
            </a:rPr>
            <a:t>問題解決</a:t>
          </a:r>
          <a:endParaRPr lang="en-US" sz="4100" kern="1200">
            <a:latin typeface="微軟正黑體" panose="020B0604030504040204" pitchFamily="34" charset="-120"/>
            <a:ea typeface="微軟正黑體" panose="020B0604030504040204" pitchFamily="34" charset="-120"/>
          </a:endParaRPr>
        </a:p>
      </dsp:txBody>
      <dsp:txXfrm>
        <a:off x="0" y="2339975"/>
        <a:ext cx="3286125" cy="1971675"/>
      </dsp:txXfrm>
    </dsp:sp>
    <dsp:sp modelId="{9720517F-EE13-411D-86A8-C2E4EE5B02E5}">
      <dsp:nvSpPr>
        <dsp:cNvPr id="0" name=""/>
        <dsp:cNvSpPr/>
      </dsp:nvSpPr>
      <dsp:spPr>
        <a:xfrm>
          <a:off x="3614737" y="2339975"/>
          <a:ext cx="3286125" cy="19716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a:latin typeface="微軟正黑體" panose="020B0604030504040204" pitchFamily="34" charset="-120"/>
              <a:ea typeface="微軟正黑體" panose="020B0604030504040204" pitchFamily="34" charset="-120"/>
            </a:rPr>
            <a:t>演示影片</a:t>
          </a:r>
          <a:endParaRPr lang="en-US" sz="4100" kern="1200">
            <a:latin typeface="微軟正黑體" panose="020B0604030504040204" pitchFamily="34" charset="-120"/>
            <a:ea typeface="微軟正黑體" panose="020B0604030504040204" pitchFamily="34" charset="-120"/>
          </a:endParaRPr>
        </a:p>
      </dsp:txBody>
      <dsp:txXfrm>
        <a:off x="3614737" y="2339975"/>
        <a:ext cx="3286125" cy="1971675"/>
      </dsp:txXfrm>
    </dsp:sp>
    <dsp:sp modelId="{3923D6F5-84F9-4350-8F8C-4EBAB6866098}">
      <dsp:nvSpPr>
        <dsp:cNvPr id="0" name=""/>
        <dsp:cNvSpPr/>
      </dsp:nvSpPr>
      <dsp:spPr>
        <a:xfrm>
          <a:off x="7229475" y="2339975"/>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TW" sz="4100" kern="1200">
              <a:latin typeface="微軟正黑體" panose="020B0604030504040204" pitchFamily="34" charset="-120"/>
              <a:ea typeface="微軟正黑體" panose="020B0604030504040204" pitchFamily="34" charset="-120"/>
            </a:rPr>
            <a:t>結論及未來規劃</a:t>
          </a:r>
          <a:endParaRPr lang="en-US" sz="4100" kern="1200">
            <a:latin typeface="微軟正黑體" panose="020B0604030504040204" pitchFamily="34" charset="-120"/>
            <a:ea typeface="微軟正黑體" panose="020B0604030504040204" pitchFamily="34" charset="-120"/>
          </a:endParaRP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9C652-662E-4743-8018-D96F20C3742B}">
      <dsp:nvSpPr>
        <dsp:cNvPr id="0" name=""/>
        <dsp:cNvSpPr/>
      </dsp:nvSpPr>
      <dsp:spPr>
        <a:xfrm>
          <a:off x="0" y="0"/>
          <a:ext cx="48288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11E53-0346-4B1F-848B-F0FCBDD14A57}">
      <dsp:nvSpPr>
        <dsp:cNvPr id="0" name=""/>
        <dsp:cNvSpPr/>
      </dsp:nvSpPr>
      <dsp:spPr>
        <a:xfrm>
          <a:off x="0" y="0"/>
          <a:ext cx="4828852"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zh-TW" sz="4400" kern="1200" dirty="0">
              <a:latin typeface="微軟正黑體" panose="020B0604030504040204" pitchFamily="34" charset="-120"/>
              <a:ea typeface="微軟正黑體" panose="020B0604030504040204" pitchFamily="34" charset="-120"/>
            </a:rPr>
            <a:t>APP介面設計介紹</a:t>
          </a:r>
          <a:endParaRPr lang="en-US" sz="4400" kern="1200" dirty="0">
            <a:latin typeface="微軟正黑體" panose="020B0604030504040204" pitchFamily="34" charset="-120"/>
            <a:ea typeface="微軟正黑體" panose="020B0604030504040204" pitchFamily="34" charset="-120"/>
          </a:endParaRPr>
        </a:p>
      </dsp:txBody>
      <dsp:txXfrm>
        <a:off x="0" y="0"/>
        <a:ext cx="4828852" cy="1269578"/>
      </dsp:txXfrm>
    </dsp:sp>
    <dsp:sp modelId="{451E5188-A75F-4942-875B-9C942A9BF22C}">
      <dsp:nvSpPr>
        <dsp:cNvPr id="0" name=""/>
        <dsp:cNvSpPr/>
      </dsp:nvSpPr>
      <dsp:spPr>
        <a:xfrm>
          <a:off x="0" y="1269578"/>
          <a:ext cx="48288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83D89-D866-45D2-BA85-12E5A74C999B}">
      <dsp:nvSpPr>
        <dsp:cNvPr id="0" name=""/>
        <dsp:cNvSpPr/>
      </dsp:nvSpPr>
      <dsp:spPr>
        <a:xfrm>
          <a:off x="0" y="1269578"/>
          <a:ext cx="4828852"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zh-TW" sz="4400" kern="1200" dirty="0">
              <a:latin typeface="微軟正黑體" panose="020B0604030504040204" pitchFamily="34" charset="-120"/>
              <a:ea typeface="微軟正黑體" panose="020B0604030504040204" pitchFamily="34" charset="-120"/>
            </a:rPr>
            <a:t>基礎功能建置</a:t>
          </a:r>
          <a:endParaRPr lang="en-US" sz="4400" kern="1200" dirty="0">
            <a:latin typeface="微軟正黑體" panose="020B0604030504040204" pitchFamily="34" charset="-120"/>
            <a:ea typeface="微軟正黑體" panose="020B0604030504040204" pitchFamily="34" charset="-120"/>
          </a:endParaRPr>
        </a:p>
      </dsp:txBody>
      <dsp:txXfrm>
        <a:off x="0" y="1269578"/>
        <a:ext cx="4828852" cy="1269578"/>
      </dsp:txXfrm>
    </dsp:sp>
    <dsp:sp modelId="{4C1A587B-711F-482C-93E6-8505D7CEAEED}">
      <dsp:nvSpPr>
        <dsp:cNvPr id="0" name=""/>
        <dsp:cNvSpPr/>
      </dsp:nvSpPr>
      <dsp:spPr>
        <a:xfrm>
          <a:off x="0" y="2539156"/>
          <a:ext cx="48288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28F0D8-93A2-4628-891B-F40F66560F94}">
      <dsp:nvSpPr>
        <dsp:cNvPr id="0" name=""/>
        <dsp:cNvSpPr/>
      </dsp:nvSpPr>
      <dsp:spPr>
        <a:xfrm>
          <a:off x="0" y="2539156"/>
          <a:ext cx="4828852"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zh-TW" sz="4400" kern="1200" dirty="0">
              <a:latin typeface="微軟正黑體" panose="020B0604030504040204" pitchFamily="34" charset="-120"/>
              <a:ea typeface="微軟正黑體" panose="020B0604030504040204" pitchFamily="34" charset="-120"/>
            </a:rPr>
            <a:t>介面設計優化</a:t>
          </a:r>
          <a:endParaRPr lang="en-US" sz="4400" kern="1200" dirty="0">
            <a:latin typeface="微軟正黑體" panose="020B0604030504040204" pitchFamily="34" charset="-120"/>
            <a:ea typeface="微軟正黑體" panose="020B0604030504040204" pitchFamily="34" charset="-120"/>
          </a:endParaRPr>
        </a:p>
      </dsp:txBody>
      <dsp:txXfrm>
        <a:off x="0" y="2539156"/>
        <a:ext cx="4828852" cy="1269578"/>
      </dsp:txXfrm>
    </dsp:sp>
    <dsp:sp modelId="{4D099412-D4EE-4E7C-BE31-BA3F09311279}">
      <dsp:nvSpPr>
        <dsp:cNvPr id="0" name=""/>
        <dsp:cNvSpPr/>
      </dsp:nvSpPr>
      <dsp:spPr>
        <a:xfrm>
          <a:off x="0" y="3808734"/>
          <a:ext cx="48288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6F8C6-4CF9-4C98-9D9E-950EF1325131}">
      <dsp:nvSpPr>
        <dsp:cNvPr id="0" name=""/>
        <dsp:cNvSpPr/>
      </dsp:nvSpPr>
      <dsp:spPr>
        <a:xfrm>
          <a:off x="0" y="3808734"/>
          <a:ext cx="4828852"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zh-TW" sz="4400" kern="1200" dirty="0">
              <a:latin typeface="微軟正黑體" panose="020B0604030504040204" pitchFamily="34" charset="-120"/>
              <a:ea typeface="微軟正黑體" panose="020B0604030504040204" pitchFamily="34" charset="-120"/>
            </a:rPr>
            <a:t>簡易使用</a:t>
          </a:r>
          <a:endParaRPr lang="en-US" sz="4400" kern="1200" dirty="0">
            <a:latin typeface="微軟正黑體" panose="020B0604030504040204" pitchFamily="34" charset="-120"/>
            <a:ea typeface="微軟正黑體" panose="020B0604030504040204" pitchFamily="34" charset="-120"/>
          </a:endParaRPr>
        </a:p>
      </dsp:txBody>
      <dsp:txXfrm>
        <a:off x="0" y="3808734"/>
        <a:ext cx="4828852" cy="12695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5A56B70-2609-0275-C90A-60EC5A1AAC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FB61ED01-CD69-A4EC-4BF9-A8E01C8DF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EA748B-399C-431A-B6C2-FB49724AC2C6}" type="datetimeFigureOut">
              <a:rPr lang="zh-TW" altLang="en-US" smtClean="0"/>
              <a:t>2023/12/10</a:t>
            </a:fld>
            <a:endParaRPr lang="zh-TW" altLang="en-US"/>
          </a:p>
        </p:txBody>
      </p:sp>
      <p:sp>
        <p:nvSpPr>
          <p:cNvPr id="4" name="頁尾版面配置區 3">
            <a:extLst>
              <a:ext uri="{FF2B5EF4-FFF2-40B4-BE49-F238E27FC236}">
                <a16:creationId xmlns:a16="http://schemas.microsoft.com/office/drawing/2014/main" id="{4B6DAF9F-E1A3-6243-28EB-4E91A54FEA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DAE8E38-BEB5-F89E-5125-D780CDC5ED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1FA516-47BC-41CF-9190-70C70411208E}" type="slidenum">
              <a:rPr lang="zh-TW" altLang="en-US" smtClean="0"/>
              <a:t>‹#›</a:t>
            </a:fld>
            <a:endParaRPr lang="zh-TW" altLang="en-US"/>
          </a:p>
        </p:txBody>
      </p:sp>
    </p:spTree>
    <p:extLst>
      <p:ext uri="{BB962C8B-B14F-4D97-AF65-F5344CB8AC3E}">
        <p14:creationId xmlns:p14="http://schemas.microsoft.com/office/powerpoint/2010/main" val="28462275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35052-C3B0-4711-B2B4-E9EF359B8187}" type="datetimeFigureOut">
              <a:rPr lang="zh-TW" altLang="en-US" smtClean="0"/>
              <a:t>2023/12/10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2AB58-A12F-423F-B9DC-9AA3C3A94830}" type="slidenum">
              <a:rPr lang="zh-TW" altLang="en-US" smtClean="0"/>
              <a:t>‹#›</a:t>
            </a:fld>
            <a:endParaRPr lang="zh-TW" altLang="en-US"/>
          </a:p>
        </p:txBody>
      </p:sp>
    </p:spTree>
    <p:extLst>
      <p:ext uri="{BB962C8B-B14F-4D97-AF65-F5344CB8AC3E}">
        <p14:creationId xmlns:p14="http://schemas.microsoft.com/office/powerpoint/2010/main" val="32357661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0</a:t>
            </a:fld>
            <a:endParaRPr lang="zh-TW" altLang="en-US"/>
          </a:p>
        </p:txBody>
      </p:sp>
    </p:spTree>
    <p:extLst>
      <p:ext uri="{BB962C8B-B14F-4D97-AF65-F5344CB8AC3E}">
        <p14:creationId xmlns:p14="http://schemas.microsoft.com/office/powerpoint/2010/main" val="51655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我們想要在藝術品展場解決迷路或不熟悉展場的問題，就像周委員上次建議的，我們將應用的場景限縮於藝術品的展場</a:t>
            </a:r>
            <a:endParaRPr lang="en-US" altLang="zh-TW"/>
          </a:p>
          <a:p>
            <a:r>
              <a:rPr lang="zh-TW" altLang="en-US"/>
              <a:t>既然我們的應用是要在藝術品戰場做定位我們就想要跟藝術品做結合</a:t>
            </a:r>
            <a:endParaRPr lang="en-US" altLang="zh-TW"/>
          </a:p>
          <a:p>
            <a:r>
              <a:rPr lang="zh-TW" altLang="en-US"/>
              <a:t>第</a:t>
            </a:r>
            <a:r>
              <a:rPr lang="en-US" altLang="zh-TW"/>
              <a:t>3</a:t>
            </a:r>
            <a:r>
              <a:rPr lang="zh-TW" altLang="en-US"/>
              <a:t>個就是選擇最適合的室內定位技術</a:t>
            </a:r>
            <a:endParaRPr lang="en-US" altLang="zh-TW"/>
          </a:p>
          <a:p>
            <a:r>
              <a:rPr lang="zh-TW" altLang="en-US"/>
              <a:t>基於以上幾點選擇影像辨識定位，</a:t>
            </a:r>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3</a:t>
            </a:fld>
            <a:endParaRPr lang="zh-TW" altLang="en-US"/>
          </a:p>
        </p:txBody>
      </p:sp>
    </p:spTree>
    <p:extLst>
      <p:ext uri="{BB962C8B-B14F-4D97-AF65-F5344CB8AC3E}">
        <p14:creationId xmlns:p14="http://schemas.microsoft.com/office/powerpoint/2010/main" val="34892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是我們用影像辨識定位跟其他室內定位系統做比較的圖表，由於這邊上次就跟各位委員報告過，我們這邊就只著重提一下為何我們選擇影像辨識的理由以及它的特點，第一個就是它可以用於手機，現在人的手機是很普及的，可以用於手機就代表它可以被廣泛應用，而且這樣子還可以隨時隨地的拿出來辨識，非常的方便，透過手機的操作他也非常易於使用</a:t>
            </a:r>
            <a:endParaRPr lang="en-US" altLang="zh-TW" dirty="0"/>
          </a:p>
          <a:p>
            <a:r>
              <a:rPr lang="zh-TW" altLang="en-US" dirty="0"/>
              <a:t>第</a:t>
            </a:r>
            <a:r>
              <a:rPr lang="en-US" altLang="zh-TW" dirty="0"/>
              <a:t>2</a:t>
            </a:r>
            <a:r>
              <a:rPr lang="zh-TW" altLang="en-US" dirty="0"/>
              <a:t>個是它不容易發生訊號不穩的狀況，我們可以透過手機上的鏡頭跟核心讓它具有影像辨識的功能，，然後由於他是直接使用手機的硬體，所以它不容易發生訊號不穩的問題</a:t>
            </a:r>
            <a:endParaRPr lang="en-US" altLang="zh-TW" dirty="0"/>
          </a:p>
          <a:p>
            <a:r>
              <a:rPr lang="zh-TW" altLang="en-US" dirty="0"/>
              <a:t>第</a:t>
            </a:r>
            <a:r>
              <a:rPr lang="en-US" altLang="zh-TW" dirty="0"/>
              <a:t>3</a:t>
            </a:r>
            <a:r>
              <a:rPr lang="zh-TW" altLang="en-US" dirty="0"/>
              <a:t>個是它可以結合藝術品，藝術品是每個展場本來就有的，結合藝術品不僅可以不用再多花費多餘的成本去部署室內定位系統，也可以達成科技與藝術之間的融合。</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解說的部分可以降低人力成本，我們這款</a:t>
            </a:r>
            <a:r>
              <a:rPr lang="en-US" altLang="zh-TW" dirty="0"/>
              <a:t>APP</a:t>
            </a:r>
            <a:r>
              <a:rPr lang="zh-TW" altLang="en-US" dirty="0"/>
              <a:t>不僅可以幫助使用者了解現在的所在位置，也可以讓使用者得知目前藝術品的資訊像是作品的理念作品的歷史等等，這樣就不用在整場配置那么多個工作人員使得人力成本可以降低</a:t>
            </a:r>
            <a:endParaRPr lang="en-US" altLang="zh-TW" dirty="0"/>
          </a:p>
          <a:p>
            <a:r>
              <a:rPr lang="zh-TW" altLang="en-US" dirty="0"/>
              <a:t>以上是我們歸納出的影像辨識定位優勢</a:t>
            </a:r>
            <a:endParaRPr lang="en-US" altLang="zh-TW" dirty="0"/>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4</a:t>
            </a:fld>
            <a:endParaRPr lang="zh-TW" altLang="en-US"/>
          </a:p>
        </p:txBody>
      </p:sp>
    </p:spTree>
    <p:extLst>
      <p:ext uri="{BB962C8B-B14F-4D97-AF65-F5344CB8AC3E}">
        <p14:creationId xmlns:p14="http://schemas.microsoft.com/office/powerpoint/2010/main" val="281787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我們會透過使用手機上面的鏡頭抓去實時的影像，再以手機的</a:t>
            </a:r>
            <a:r>
              <a:rPr lang="en-US" altLang="zh-TW"/>
              <a:t>GPU</a:t>
            </a:r>
            <a:r>
              <a:rPr lang="zh-TW" altLang="en-US"/>
              <a:t>用</a:t>
            </a:r>
            <a:r>
              <a:rPr lang="en-US" altLang="zh-TW"/>
              <a:t>yolov8</a:t>
            </a:r>
            <a:r>
              <a:rPr lang="zh-TW" altLang="en-US"/>
              <a:t>去達成辨識的任務，分成網頁的伺服器、</a:t>
            </a:r>
            <a:r>
              <a:rPr lang="en-US" altLang="zh-TW"/>
              <a:t>GPU</a:t>
            </a:r>
            <a:r>
              <a:rPr lang="zh-TW" altLang="en-US"/>
              <a:t>伺服器、手機端</a:t>
            </a:r>
            <a:endParaRPr lang="en-US" altLang="zh-TW"/>
          </a:p>
          <a:p>
            <a:endParaRPr lang="en-US" altLang="zh-TW"/>
          </a:p>
          <a:p>
            <a:r>
              <a:rPr lang="zh-TW" altLang="en-US"/>
              <a:t>這張是我們的架構圖我們在蒐集完這些資料集之後我會放到伺服器上去做模型的訓練那訓練好之後我們就會把訓練的資料放到我們的開發用電腦讓電腦這邊去跟我們的</a:t>
            </a:r>
            <a:r>
              <a:rPr lang="en-US" altLang="zh-TW"/>
              <a:t>APP</a:t>
            </a:r>
            <a:r>
              <a:rPr lang="zh-TW" altLang="en-US"/>
              <a:t>作為一個整合整合完之後我們就會把</a:t>
            </a:r>
            <a:r>
              <a:rPr lang="en-US" altLang="zh-TW"/>
              <a:t>APK</a:t>
            </a:r>
            <a:r>
              <a:rPr lang="zh-TW" altLang="en-US"/>
              <a:t>上傳到伺服器那伺服器到這邊會有</a:t>
            </a:r>
            <a:r>
              <a:rPr lang="en-US" altLang="zh-TW"/>
              <a:t>2</a:t>
            </a:r>
            <a:r>
              <a:rPr lang="zh-TW" altLang="en-US"/>
              <a:t>個工作第一個就是讓使用者可以從網頁上抓取</a:t>
            </a:r>
            <a:r>
              <a:rPr lang="en-US" altLang="zh-TW"/>
              <a:t>APK</a:t>
            </a:r>
            <a:r>
              <a:rPr lang="zh-TW" altLang="en-US"/>
              <a:t>檔第</a:t>
            </a:r>
            <a:r>
              <a:rPr lang="en-US" altLang="zh-TW"/>
              <a:t>2</a:t>
            </a:r>
            <a:r>
              <a:rPr lang="zh-TW" altLang="en-US"/>
              <a:t>個就是可以把</a:t>
            </a:r>
            <a:r>
              <a:rPr lang="en-US" altLang="zh-TW"/>
              <a:t>APK</a:t>
            </a:r>
            <a:r>
              <a:rPr lang="zh-TW" altLang="en-US"/>
              <a:t>裡面的畫作的資訊透過網頁的方式呈現到手機裡面</a:t>
            </a:r>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5</a:t>
            </a:fld>
            <a:endParaRPr lang="zh-TW" altLang="en-US"/>
          </a:p>
        </p:txBody>
      </p:sp>
    </p:spTree>
    <p:extLst>
      <p:ext uri="{BB962C8B-B14F-4D97-AF65-F5344CB8AC3E}">
        <p14:creationId xmlns:p14="http://schemas.microsoft.com/office/powerpoint/2010/main" val="68702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可以簡單說明下在執行中遇到了哪些問題，以及是如何解決的</a:t>
            </a:r>
            <a:r>
              <a:rPr lang="en-US" altLang="zh-TW"/>
              <a:t>(NCNN</a:t>
            </a:r>
            <a:r>
              <a:rPr lang="zh-TW" altLang="en-US"/>
              <a:t>、過度擬合</a:t>
            </a:r>
            <a:r>
              <a:rPr lang="en-US" altLang="zh-TW"/>
              <a:t>)</a:t>
            </a:r>
            <a:endParaRPr lang="zh-TW" altLang="en-US"/>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7</a:t>
            </a:fld>
            <a:endParaRPr lang="zh-TW" altLang="en-US"/>
          </a:p>
        </p:txBody>
      </p:sp>
    </p:spTree>
    <p:extLst>
      <p:ext uri="{BB962C8B-B14F-4D97-AF65-F5344CB8AC3E}">
        <p14:creationId xmlns:p14="http://schemas.microsoft.com/office/powerpoint/2010/main" val="300223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為什麼我們要這樣設計</a:t>
            </a:r>
            <a:r>
              <a:rPr lang="en-US" altLang="zh-TW"/>
              <a:t>?</a:t>
            </a:r>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11</a:t>
            </a:fld>
            <a:endParaRPr lang="zh-TW" altLang="en-US"/>
          </a:p>
        </p:txBody>
      </p:sp>
    </p:spTree>
    <p:extLst>
      <p:ext uri="{BB962C8B-B14F-4D97-AF65-F5344CB8AC3E}">
        <p14:creationId xmlns:p14="http://schemas.microsoft.com/office/powerpoint/2010/main" val="2823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12</a:t>
            </a:fld>
            <a:endParaRPr lang="zh-TW" altLang="en-US"/>
          </a:p>
        </p:txBody>
      </p:sp>
    </p:spTree>
    <p:extLst>
      <p:ext uri="{BB962C8B-B14F-4D97-AF65-F5344CB8AC3E}">
        <p14:creationId xmlns:p14="http://schemas.microsoft.com/office/powerpoint/2010/main" val="395742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可以融入老師的問題，比如說周提出的當初地圖資訊</a:t>
            </a:r>
          </a:p>
        </p:txBody>
      </p:sp>
      <p:sp>
        <p:nvSpPr>
          <p:cNvPr id="4" name="投影片編號版面配置區 3"/>
          <p:cNvSpPr>
            <a:spLocks noGrp="1"/>
          </p:cNvSpPr>
          <p:nvPr>
            <p:ph type="sldNum" sz="quarter" idx="5"/>
          </p:nvPr>
        </p:nvSpPr>
        <p:spPr/>
        <p:txBody>
          <a:bodyPr/>
          <a:lstStyle/>
          <a:p>
            <a:fld id="{8C72AB58-A12F-423F-B9DC-9AA3C3A94830}" type="slidenum">
              <a:rPr lang="zh-TW" altLang="en-US" smtClean="0"/>
              <a:t>13</a:t>
            </a:fld>
            <a:endParaRPr lang="zh-TW" altLang="en-US"/>
          </a:p>
        </p:txBody>
      </p:sp>
    </p:spTree>
    <p:extLst>
      <p:ext uri="{BB962C8B-B14F-4D97-AF65-F5344CB8AC3E}">
        <p14:creationId xmlns:p14="http://schemas.microsoft.com/office/powerpoint/2010/main" val="398177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47656-E1B6-CD9D-CBAB-07D171A4903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E00AA7E-31F5-8897-FCF2-0F5EEA993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B6DD318-9606-EF8D-443D-3011531E553B}"/>
              </a:ext>
            </a:extLst>
          </p:cNvPr>
          <p:cNvSpPr>
            <a:spLocks noGrp="1"/>
          </p:cNvSpPr>
          <p:nvPr>
            <p:ph type="dt" sz="half" idx="10"/>
          </p:nvPr>
        </p:nvSpPr>
        <p:spPr/>
        <p:txBody>
          <a:bodyPr/>
          <a:lstStyle/>
          <a:p>
            <a:fld id="{AFFD6F31-BF18-45F3-A10F-2F05DD89F062}"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55C52DC0-8B6A-0FCC-7FFB-2B0E87806D6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BBD7A08-61ED-48AC-5894-323CA0F75A31}"/>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221758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82DF1A-E21E-9867-2716-5F3E644110A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0FC64AA-9724-F9BA-B73B-8D23432ED57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77B72B-60F1-4C68-C604-E8D73D07C020}"/>
              </a:ext>
            </a:extLst>
          </p:cNvPr>
          <p:cNvSpPr>
            <a:spLocks noGrp="1"/>
          </p:cNvSpPr>
          <p:nvPr>
            <p:ph type="dt" sz="half" idx="10"/>
          </p:nvPr>
        </p:nvSpPr>
        <p:spPr/>
        <p:txBody>
          <a:bodyPr/>
          <a:lstStyle/>
          <a:p>
            <a:fld id="{4EF7654B-E841-45E9-A320-5B34ACD4749E}"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D370B1A7-EBF6-5D55-D52C-16D783F080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B71E7B6-2F47-DA38-3A95-4FC7952A7432}"/>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61015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2464936-2874-0E7D-9305-DF5CC1B612F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B8C3469-8B0A-7D2D-7FB7-CC2399A1ADC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5BA58C-2BD5-E8B4-2936-4F861EB94C69}"/>
              </a:ext>
            </a:extLst>
          </p:cNvPr>
          <p:cNvSpPr>
            <a:spLocks noGrp="1"/>
          </p:cNvSpPr>
          <p:nvPr>
            <p:ph type="dt" sz="half" idx="10"/>
          </p:nvPr>
        </p:nvSpPr>
        <p:spPr/>
        <p:txBody>
          <a:bodyPr/>
          <a:lstStyle/>
          <a:p>
            <a:fld id="{9271F27E-CC20-45A5-A128-44E76D21EEE8}"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7698ECA0-055E-D2E6-DE8A-4E2C305390E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ACF9E53-30C9-CA33-6563-7A33597D7731}"/>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13032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C2196A-341E-4D54-95CD-EB0EE2A7E9A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0708E76-0229-5DB4-4A42-E179277EB27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7C8F64-7F54-232D-C492-A5B82A17B41D}"/>
              </a:ext>
            </a:extLst>
          </p:cNvPr>
          <p:cNvSpPr>
            <a:spLocks noGrp="1"/>
          </p:cNvSpPr>
          <p:nvPr>
            <p:ph type="dt" sz="half" idx="10"/>
          </p:nvPr>
        </p:nvSpPr>
        <p:spPr/>
        <p:txBody>
          <a:bodyPr/>
          <a:lstStyle/>
          <a:p>
            <a:fld id="{0174561B-8A5C-478A-BF48-55088C732C95}"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7D8C47DE-2129-2AA9-E705-CA457DAE09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CD0F5E-0C8A-D99B-28BE-BC58BB446529}"/>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9205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5FED0-D9E5-7EBF-86E4-5814811F489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A748249-D2B7-8253-410D-40F2D6857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B8432DD-F41B-922D-3831-BCEC5CE40AC6}"/>
              </a:ext>
            </a:extLst>
          </p:cNvPr>
          <p:cNvSpPr>
            <a:spLocks noGrp="1"/>
          </p:cNvSpPr>
          <p:nvPr>
            <p:ph type="dt" sz="half" idx="10"/>
          </p:nvPr>
        </p:nvSpPr>
        <p:spPr/>
        <p:txBody>
          <a:bodyPr/>
          <a:lstStyle/>
          <a:p>
            <a:fld id="{38715E45-A50A-474C-BBC6-DFDE3823FDEA}"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0BC44B27-B72E-C786-343C-42EF6E0A8C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104C76D-EB28-9EF7-BD68-287F14D32078}"/>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79190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BE342-07DE-60AC-8DDE-5400DEBA0D5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5EF55C-41FA-8153-0C54-3157848957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4DDFBB8-78CC-291D-C409-EE3BBF2EACDE}"/>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3AE316D-813A-0B62-084C-52D085F6DB0B}"/>
              </a:ext>
            </a:extLst>
          </p:cNvPr>
          <p:cNvSpPr>
            <a:spLocks noGrp="1"/>
          </p:cNvSpPr>
          <p:nvPr>
            <p:ph type="dt" sz="half" idx="10"/>
          </p:nvPr>
        </p:nvSpPr>
        <p:spPr/>
        <p:txBody>
          <a:bodyPr/>
          <a:lstStyle/>
          <a:p>
            <a:fld id="{53B3A3B0-9F0E-4DA7-8EA4-C615D5DB9A83}" type="datetime1">
              <a:rPr lang="zh-TW" altLang="en-US" smtClean="0"/>
              <a:t>2023/12/10</a:t>
            </a:fld>
            <a:endParaRPr lang="zh-TW" altLang="en-US"/>
          </a:p>
        </p:txBody>
      </p:sp>
      <p:sp>
        <p:nvSpPr>
          <p:cNvPr id="6" name="頁尾版面配置區 5">
            <a:extLst>
              <a:ext uri="{FF2B5EF4-FFF2-40B4-BE49-F238E27FC236}">
                <a16:creationId xmlns:a16="http://schemas.microsoft.com/office/drawing/2014/main" id="{F119ECD1-9D44-DD74-7A4B-6246E198BC2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559075-CF85-B4C5-798D-840B77933722}"/>
              </a:ext>
            </a:extLst>
          </p:cNvPr>
          <p:cNvSpPr>
            <a:spLocks noGrp="1"/>
          </p:cNvSpPr>
          <p:nvPr>
            <p:ph type="sldNum" sz="quarter" idx="12"/>
          </p:nvPr>
        </p:nvSpPr>
        <p:spPr>
          <a:xfrm>
            <a:off x="9448800" y="6302961"/>
            <a:ext cx="2743200" cy="365125"/>
          </a:xfrm>
        </p:spPr>
        <p:txBody>
          <a:bodyPr/>
          <a:lstStyle/>
          <a:p>
            <a:fld id="{F9CE9A1C-5BD6-4AC8-8F9B-640D9BDD42B3}" type="slidenum">
              <a:rPr lang="zh-TW" altLang="en-US" smtClean="0"/>
              <a:t>‹#›</a:t>
            </a:fld>
            <a:endParaRPr lang="zh-TW" altLang="en-US" dirty="0"/>
          </a:p>
        </p:txBody>
      </p:sp>
    </p:spTree>
    <p:extLst>
      <p:ext uri="{BB962C8B-B14F-4D97-AF65-F5344CB8AC3E}">
        <p14:creationId xmlns:p14="http://schemas.microsoft.com/office/powerpoint/2010/main" val="401740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23BC72-B38E-BD4C-00F3-A56507AF037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66616C-B064-AC6E-2DBC-7BE70CEA1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2D41BFC-B4C4-0E10-93E1-EA6BEB03794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36010A1-7688-1D12-F290-048D59D0C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11D85AA-1F8F-5BC9-1625-2ED91347A33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1BCF538-FE16-6D4D-EF77-E41C8FC7942C}"/>
              </a:ext>
            </a:extLst>
          </p:cNvPr>
          <p:cNvSpPr>
            <a:spLocks noGrp="1"/>
          </p:cNvSpPr>
          <p:nvPr>
            <p:ph type="dt" sz="half" idx="10"/>
          </p:nvPr>
        </p:nvSpPr>
        <p:spPr/>
        <p:txBody>
          <a:bodyPr/>
          <a:lstStyle/>
          <a:p>
            <a:fld id="{3F59454D-BBA0-463A-AD52-2BEF484758C6}" type="datetime1">
              <a:rPr lang="zh-TW" altLang="en-US" smtClean="0"/>
              <a:t>2023/12/10</a:t>
            </a:fld>
            <a:endParaRPr lang="zh-TW" altLang="en-US"/>
          </a:p>
        </p:txBody>
      </p:sp>
      <p:sp>
        <p:nvSpPr>
          <p:cNvPr id="8" name="頁尾版面配置區 7">
            <a:extLst>
              <a:ext uri="{FF2B5EF4-FFF2-40B4-BE49-F238E27FC236}">
                <a16:creationId xmlns:a16="http://schemas.microsoft.com/office/drawing/2014/main" id="{94F59E32-EA91-EB58-DF5C-971A1C644E6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3F68AD-F64F-AFBF-5E86-9E3A5ADA806D}"/>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413248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BADF5E-9638-4C2E-2F5E-E28960D8F78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2ED0B01-C0E1-CFE1-AAAD-312C4A0F20BE}"/>
              </a:ext>
            </a:extLst>
          </p:cNvPr>
          <p:cNvSpPr>
            <a:spLocks noGrp="1"/>
          </p:cNvSpPr>
          <p:nvPr>
            <p:ph type="dt" sz="half" idx="10"/>
          </p:nvPr>
        </p:nvSpPr>
        <p:spPr/>
        <p:txBody>
          <a:bodyPr/>
          <a:lstStyle/>
          <a:p>
            <a:fld id="{397E605F-C08C-4355-AFCB-F9A94A25FA18}" type="datetime1">
              <a:rPr lang="zh-TW" altLang="en-US" smtClean="0"/>
              <a:t>2023/12/10</a:t>
            </a:fld>
            <a:endParaRPr lang="zh-TW" altLang="en-US"/>
          </a:p>
        </p:txBody>
      </p:sp>
      <p:sp>
        <p:nvSpPr>
          <p:cNvPr id="4" name="頁尾版面配置區 3">
            <a:extLst>
              <a:ext uri="{FF2B5EF4-FFF2-40B4-BE49-F238E27FC236}">
                <a16:creationId xmlns:a16="http://schemas.microsoft.com/office/drawing/2014/main" id="{027E77D6-4FA7-E824-DB94-87EE0F8DD4F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D9845A4-65B8-ECA5-F489-7E72EF3E1D1B}"/>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248894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8103430-008D-E087-FD50-E1406165114B}"/>
              </a:ext>
            </a:extLst>
          </p:cNvPr>
          <p:cNvSpPr>
            <a:spLocks noGrp="1"/>
          </p:cNvSpPr>
          <p:nvPr>
            <p:ph type="dt" sz="half" idx="10"/>
          </p:nvPr>
        </p:nvSpPr>
        <p:spPr/>
        <p:txBody>
          <a:bodyPr/>
          <a:lstStyle/>
          <a:p>
            <a:fld id="{13A64D16-29E3-4FAC-98C6-B25CCC7B8FBC}" type="datetime1">
              <a:rPr lang="zh-TW" altLang="en-US" smtClean="0"/>
              <a:t>2023/12/10</a:t>
            </a:fld>
            <a:endParaRPr lang="zh-TW" altLang="en-US"/>
          </a:p>
        </p:txBody>
      </p:sp>
      <p:sp>
        <p:nvSpPr>
          <p:cNvPr id="3" name="頁尾版面配置區 2">
            <a:extLst>
              <a:ext uri="{FF2B5EF4-FFF2-40B4-BE49-F238E27FC236}">
                <a16:creationId xmlns:a16="http://schemas.microsoft.com/office/drawing/2014/main" id="{344BAAD6-EAF1-EE4C-4B1F-687DC4F6908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F66E177-CFBC-EC48-C32E-A1226708D64E}"/>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3488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4884BC-7622-00CF-5B7D-A67DB4265BC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3930429-DA80-BF34-B2A2-86ACBA1FB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529D93D-7826-4C4B-BAF4-A19C8314C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6AEC04C-CE0D-4898-08CC-06E6AEEAC901}"/>
              </a:ext>
            </a:extLst>
          </p:cNvPr>
          <p:cNvSpPr>
            <a:spLocks noGrp="1"/>
          </p:cNvSpPr>
          <p:nvPr>
            <p:ph type="dt" sz="half" idx="10"/>
          </p:nvPr>
        </p:nvSpPr>
        <p:spPr/>
        <p:txBody>
          <a:bodyPr/>
          <a:lstStyle/>
          <a:p>
            <a:fld id="{9430303E-335D-40B9-B624-6F7854C5A338}" type="datetime1">
              <a:rPr lang="zh-TW" altLang="en-US" smtClean="0"/>
              <a:t>2023/12/10</a:t>
            </a:fld>
            <a:endParaRPr lang="zh-TW" altLang="en-US"/>
          </a:p>
        </p:txBody>
      </p:sp>
      <p:sp>
        <p:nvSpPr>
          <p:cNvPr id="6" name="頁尾版面配置區 5">
            <a:extLst>
              <a:ext uri="{FF2B5EF4-FFF2-40B4-BE49-F238E27FC236}">
                <a16:creationId xmlns:a16="http://schemas.microsoft.com/office/drawing/2014/main" id="{A38177B6-22ED-CE26-6463-4D50F4E784C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8EBEB05-C52D-8DEF-0574-33BF43CE8BD7}"/>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387653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C89106-8C5D-0506-BA81-92F559EB840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B14BCE8-41F3-F78B-BE9E-8581B6D74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383E68B-61F4-ED93-6CB9-54DDBF4CD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72275D9-5736-3ECB-83C7-E9155BF623BE}"/>
              </a:ext>
            </a:extLst>
          </p:cNvPr>
          <p:cNvSpPr>
            <a:spLocks noGrp="1"/>
          </p:cNvSpPr>
          <p:nvPr>
            <p:ph type="dt" sz="half" idx="10"/>
          </p:nvPr>
        </p:nvSpPr>
        <p:spPr/>
        <p:txBody>
          <a:bodyPr/>
          <a:lstStyle/>
          <a:p>
            <a:fld id="{ACE67F59-3CDE-4C3C-9EB1-C408B276111D}" type="datetime1">
              <a:rPr lang="zh-TW" altLang="en-US" smtClean="0"/>
              <a:t>2023/12/10</a:t>
            </a:fld>
            <a:endParaRPr lang="zh-TW" altLang="en-US"/>
          </a:p>
        </p:txBody>
      </p:sp>
      <p:sp>
        <p:nvSpPr>
          <p:cNvPr id="6" name="頁尾版面配置區 5">
            <a:extLst>
              <a:ext uri="{FF2B5EF4-FFF2-40B4-BE49-F238E27FC236}">
                <a16:creationId xmlns:a16="http://schemas.microsoft.com/office/drawing/2014/main" id="{CB161806-688D-0C6A-8A18-DBC689E9BB5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860BD1-60B2-CA9B-9CA4-C7D39384E11B}"/>
              </a:ext>
            </a:extLst>
          </p:cNvPr>
          <p:cNvSpPr>
            <a:spLocks noGrp="1"/>
          </p:cNvSpPr>
          <p:nvPr>
            <p:ph type="sldNum" sz="quarter" idx="12"/>
          </p:nvPr>
        </p:nvSpPr>
        <p:spPr/>
        <p:txBody>
          <a:bodyPr/>
          <a:lstStyle/>
          <a:p>
            <a:fld id="{F9CE9A1C-5BD6-4AC8-8F9B-640D9BDD42B3}" type="slidenum">
              <a:rPr lang="zh-TW" altLang="en-US" smtClean="0"/>
              <a:t>‹#›</a:t>
            </a:fld>
            <a:endParaRPr lang="zh-TW" altLang="en-US"/>
          </a:p>
        </p:txBody>
      </p:sp>
    </p:spTree>
    <p:extLst>
      <p:ext uri="{BB962C8B-B14F-4D97-AF65-F5344CB8AC3E}">
        <p14:creationId xmlns:p14="http://schemas.microsoft.com/office/powerpoint/2010/main" val="288348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2F36104-4C53-A2FF-97F7-704F1B57A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66F80CF-0599-DAF7-D4BB-5A653C9BD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E66BCE-4C27-56E7-7656-F11C372BE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25BAB-42D7-4949-BE4E-FE6064ED986D}" type="datetime1">
              <a:rPr lang="zh-TW" altLang="en-US" smtClean="0"/>
              <a:t>2023/12/10</a:t>
            </a:fld>
            <a:endParaRPr lang="zh-TW" altLang="en-US"/>
          </a:p>
        </p:txBody>
      </p:sp>
      <p:sp>
        <p:nvSpPr>
          <p:cNvPr id="5" name="頁尾版面配置區 4">
            <a:extLst>
              <a:ext uri="{FF2B5EF4-FFF2-40B4-BE49-F238E27FC236}">
                <a16:creationId xmlns:a16="http://schemas.microsoft.com/office/drawing/2014/main" id="{90A318D5-6258-F20C-EA0A-34F6C7EE3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0705DC3-3C3D-8621-40A7-A9FA941DFDE6}"/>
              </a:ext>
            </a:extLst>
          </p:cNvPr>
          <p:cNvSpPr>
            <a:spLocks noGrp="1"/>
          </p:cNvSpPr>
          <p:nvPr>
            <p:ph type="sldNum" sz="quarter" idx="4"/>
          </p:nvPr>
        </p:nvSpPr>
        <p:spPr>
          <a:xfrm>
            <a:off x="9067800" y="5994400"/>
            <a:ext cx="2743200" cy="365125"/>
          </a:xfrm>
          <a:prstGeom prst="rect">
            <a:avLst/>
          </a:prstGeom>
        </p:spPr>
        <p:txBody>
          <a:bodyPr vert="horz" lIns="91440" tIns="45720" rIns="91440" bIns="45720" rtlCol="0" anchor="ctr"/>
          <a:lstStyle>
            <a:lvl1pPr algn="r">
              <a:defRPr sz="4400">
                <a:solidFill>
                  <a:schemeClr val="tx1">
                    <a:tint val="75000"/>
                  </a:schemeClr>
                </a:solidFill>
                <a:latin typeface="微軟正黑體" panose="020B0604030504040204" pitchFamily="34" charset="-120"/>
                <a:ea typeface="微軟正黑體" panose="020B0604030504040204" pitchFamily="34" charset="-120"/>
              </a:defRPr>
            </a:lvl1pPr>
          </a:lstStyle>
          <a:p>
            <a:fld id="{F9CE9A1C-5BD6-4AC8-8F9B-640D9BDD42B3}" type="slidenum">
              <a:rPr lang="zh-TW" altLang="en-US" smtClean="0"/>
              <a:pPr/>
              <a:t>‹#›</a:t>
            </a:fld>
            <a:endParaRPr lang="zh-TW" altLang="en-US" dirty="0"/>
          </a:p>
        </p:txBody>
      </p:sp>
    </p:spTree>
    <p:extLst>
      <p:ext uri="{BB962C8B-B14F-4D97-AF65-F5344CB8AC3E}">
        <p14:creationId xmlns:p14="http://schemas.microsoft.com/office/powerpoint/2010/main" val="1090290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65C44BE-F344-8E47-E454-B37F13F05877}"/>
              </a:ext>
            </a:extLst>
          </p:cNvPr>
          <p:cNvSpPr>
            <a:spLocks noGrp="1"/>
          </p:cNvSpPr>
          <p:nvPr>
            <p:ph type="ctrTitle"/>
          </p:nvPr>
        </p:nvSpPr>
        <p:spPr>
          <a:xfrm>
            <a:off x="6024444" y="1892031"/>
            <a:ext cx="7499247" cy="1297115"/>
          </a:xfrm>
        </p:spPr>
        <p:txBody>
          <a:bodyPr anchor="t">
            <a:normAutofit/>
          </a:bodyPr>
          <a:lstStyle/>
          <a:p>
            <a:pPr algn="l"/>
            <a:r>
              <a:rPr lang="zh-TW" altLang="en-US" sz="4000" dirty="0">
                <a:solidFill>
                  <a:schemeClr val="tx2"/>
                </a:solidFill>
                <a:latin typeface="DFKai-SB" panose="03000509000000000000" pitchFamily="65" charset="-120"/>
                <a:ea typeface="DFKai-SB" panose="03000509000000000000" pitchFamily="65" charset="-120"/>
              </a:rPr>
              <a:t>基於藝術品辨識的</a:t>
            </a:r>
            <a:br>
              <a:rPr lang="en-US" altLang="zh-TW" sz="4000" dirty="0">
                <a:solidFill>
                  <a:schemeClr val="tx2"/>
                </a:solidFill>
                <a:latin typeface="DFKai-SB" panose="03000509000000000000" pitchFamily="65" charset="-120"/>
                <a:ea typeface="DFKai-SB" panose="03000509000000000000" pitchFamily="65" charset="-120"/>
              </a:rPr>
            </a:br>
            <a:r>
              <a:rPr lang="en-US" altLang="zh-TW" sz="4000" dirty="0">
                <a:solidFill>
                  <a:schemeClr val="tx2"/>
                </a:solidFill>
                <a:latin typeface="DFKai-SB" panose="03000509000000000000" pitchFamily="65" charset="-120"/>
                <a:ea typeface="DFKai-SB" panose="03000509000000000000" pitchFamily="65" charset="-120"/>
              </a:rPr>
              <a:t>			</a:t>
            </a:r>
            <a:r>
              <a:rPr lang="zh-TW" altLang="en-US" sz="4000" dirty="0">
                <a:solidFill>
                  <a:schemeClr val="tx2"/>
                </a:solidFill>
                <a:latin typeface="DFKai-SB" panose="03000509000000000000" pitchFamily="65" charset="-120"/>
                <a:ea typeface="DFKai-SB" panose="03000509000000000000" pitchFamily="65" charset="-120"/>
              </a:rPr>
              <a:t>室內定位系統</a:t>
            </a:r>
          </a:p>
        </p:txBody>
      </p:sp>
      <p:sp>
        <p:nvSpPr>
          <p:cNvPr id="3" name="副標題 2">
            <a:extLst>
              <a:ext uri="{FF2B5EF4-FFF2-40B4-BE49-F238E27FC236}">
                <a16:creationId xmlns:a16="http://schemas.microsoft.com/office/drawing/2014/main" id="{0622EDDE-7AB0-6658-74C4-91F7DAFE2F99}"/>
              </a:ext>
            </a:extLst>
          </p:cNvPr>
          <p:cNvSpPr>
            <a:spLocks noGrp="1"/>
          </p:cNvSpPr>
          <p:nvPr>
            <p:ph type="subTitle" idx="1"/>
          </p:nvPr>
        </p:nvSpPr>
        <p:spPr>
          <a:xfrm>
            <a:off x="6600235" y="4965969"/>
            <a:ext cx="4805691" cy="838831"/>
          </a:xfrm>
        </p:spPr>
        <p:txBody>
          <a:bodyPr anchor="b">
            <a:noAutofit/>
          </a:bodyPr>
          <a:lstStyle/>
          <a:p>
            <a:pPr algn="l"/>
            <a:r>
              <a:rPr lang="zh-TW" altLang="en-US" sz="3200" dirty="0">
                <a:ln w="3175" cmpd="sng">
                  <a:noFill/>
                </a:ln>
                <a:solidFill>
                  <a:schemeClr val="tx2"/>
                </a:solidFill>
                <a:latin typeface="DFKai-SB" panose="03000509000000000000" pitchFamily="65" charset="-120"/>
                <a:ea typeface="DFKai-SB" panose="03000509000000000000" pitchFamily="65" charset="-120"/>
                <a:cs typeface="+mj-cs"/>
              </a:rPr>
              <a:t>指導教師：林浩仁老師</a:t>
            </a:r>
            <a:endParaRPr lang="en-US" altLang="zh-TW" sz="3200" dirty="0">
              <a:ln w="3175" cmpd="sng">
                <a:noFill/>
              </a:ln>
              <a:solidFill>
                <a:schemeClr val="tx2"/>
              </a:solidFill>
              <a:latin typeface="DFKai-SB" panose="03000509000000000000" pitchFamily="65" charset="-120"/>
              <a:ea typeface="DFKai-SB" panose="03000509000000000000" pitchFamily="65" charset="-120"/>
              <a:cs typeface="+mj-cs"/>
            </a:endParaRPr>
          </a:p>
          <a:p>
            <a:pPr algn="l"/>
            <a:r>
              <a:rPr lang="zh-TW" altLang="en-US" sz="3200" dirty="0">
                <a:ln w="3175" cmpd="sng">
                  <a:noFill/>
                </a:ln>
                <a:solidFill>
                  <a:schemeClr val="tx2"/>
                </a:solidFill>
                <a:latin typeface="DFKai-SB" panose="03000509000000000000" pitchFamily="65" charset="-120"/>
                <a:ea typeface="DFKai-SB" panose="03000509000000000000" pitchFamily="65" charset="-120"/>
                <a:cs typeface="+mj-cs"/>
              </a:rPr>
              <a:t>組長</a:t>
            </a:r>
            <a:r>
              <a:rPr lang="en-US" altLang="zh-TW" sz="3200" dirty="0">
                <a:ln w="3175" cmpd="sng">
                  <a:noFill/>
                </a:ln>
                <a:solidFill>
                  <a:schemeClr val="tx2"/>
                </a:solidFill>
                <a:latin typeface="DFKai-SB" panose="03000509000000000000" pitchFamily="65" charset="-120"/>
                <a:ea typeface="DFKai-SB" panose="03000509000000000000" pitchFamily="65" charset="-120"/>
                <a:cs typeface="+mj-cs"/>
              </a:rPr>
              <a:t>:</a:t>
            </a:r>
            <a:r>
              <a:rPr lang="zh-TW" altLang="en-US" sz="3200" dirty="0">
                <a:ln w="3175" cmpd="sng">
                  <a:noFill/>
                </a:ln>
                <a:solidFill>
                  <a:schemeClr val="tx2"/>
                </a:solidFill>
                <a:latin typeface="DFKai-SB" panose="03000509000000000000" pitchFamily="65" charset="-120"/>
                <a:ea typeface="DFKai-SB" panose="03000509000000000000" pitchFamily="65" charset="-120"/>
                <a:cs typeface="+mj-cs"/>
              </a:rPr>
              <a:t>林宣宏</a:t>
            </a:r>
            <a:endParaRPr lang="en-US" altLang="zh-TW" sz="3200" dirty="0">
              <a:ln w="3175" cmpd="sng">
                <a:noFill/>
              </a:ln>
              <a:solidFill>
                <a:schemeClr val="tx2"/>
              </a:solidFill>
              <a:latin typeface="DFKai-SB" panose="03000509000000000000" pitchFamily="65" charset="-120"/>
              <a:ea typeface="DFKai-SB" panose="03000509000000000000" pitchFamily="65" charset="-120"/>
              <a:cs typeface="+mj-cs"/>
            </a:endParaRPr>
          </a:p>
          <a:p>
            <a:pPr algn="l"/>
            <a:r>
              <a:rPr lang="zh-TW" altLang="en-US" sz="3200" dirty="0">
                <a:ln w="3175" cmpd="sng">
                  <a:noFill/>
                </a:ln>
                <a:solidFill>
                  <a:schemeClr val="tx2"/>
                </a:solidFill>
                <a:latin typeface="DFKai-SB" panose="03000509000000000000" pitchFamily="65" charset="-120"/>
                <a:ea typeface="DFKai-SB" panose="03000509000000000000" pitchFamily="65" charset="-120"/>
                <a:cs typeface="+mj-cs"/>
              </a:rPr>
              <a:t>組員</a:t>
            </a:r>
            <a:r>
              <a:rPr lang="en-US" altLang="zh-TW" sz="3200" dirty="0">
                <a:ln w="3175" cmpd="sng">
                  <a:noFill/>
                </a:ln>
                <a:solidFill>
                  <a:schemeClr val="tx2"/>
                </a:solidFill>
                <a:latin typeface="DFKai-SB" panose="03000509000000000000" pitchFamily="65" charset="-120"/>
                <a:ea typeface="DFKai-SB" panose="03000509000000000000" pitchFamily="65" charset="-120"/>
                <a:cs typeface="+mj-cs"/>
              </a:rPr>
              <a:t>:</a:t>
            </a:r>
            <a:r>
              <a:rPr lang="zh-TW" altLang="en-US" sz="3200" dirty="0">
                <a:ln w="3175" cmpd="sng">
                  <a:noFill/>
                </a:ln>
                <a:solidFill>
                  <a:schemeClr val="tx2"/>
                </a:solidFill>
                <a:latin typeface="DFKai-SB" panose="03000509000000000000" pitchFamily="65" charset="-120"/>
                <a:ea typeface="DFKai-SB" panose="03000509000000000000" pitchFamily="65" charset="-120"/>
                <a:cs typeface="+mj-cs"/>
              </a:rPr>
              <a:t>易弘翔、江俊頡、蔡侑典</a:t>
            </a:r>
          </a:p>
        </p:txBody>
      </p:sp>
      <p:pic>
        <p:nvPicPr>
          <p:cNvPr id="7" name="Graphic 6" descr="標記">
            <a:extLst>
              <a:ext uri="{FF2B5EF4-FFF2-40B4-BE49-F238E27FC236}">
                <a16:creationId xmlns:a16="http://schemas.microsoft.com/office/drawing/2014/main" id="{03CE936E-45BA-D6FA-95CA-A4AE0AFCE1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4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FA01FBF-FE1D-44FE-35F6-0DE7AD219858}"/>
              </a:ext>
            </a:extLst>
          </p:cNvPr>
          <p:cNvSpPr>
            <a:spLocks noGrp="1"/>
          </p:cNvSpPr>
          <p:nvPr>
            <p:ph type="title"/>
          </p:nvPr>
        </p:nvSpPr>
        <p:spPr>
          <a:xfrm>
            <a:off x="2298258" y="-19540"/>
            <a:ext cx="5260134" cy="1325880"/>
          </a:xfrm>
        </p:spPr>
        <p:txBody>
          <a:bodyPr anchor="b">
            <a:normAutofit/>
          </a:bodyPr>
          <a:lstStyle/>
          <a:p>
            <a:pPr algn="ctr"/>
            <a:r>
              <a:rPr lang="zh-TW" altLang="en-US" sz="4800" dirty="0">
                <a:solidFill>
                  <a:schemeClr val="tx2"/>
                </a:solidFill>
                <a:latin typeface="標楷體" panose="03000509000000000000" pitchFamily="65" charset="-120"/>
                <a:ea typeface="標楷體" panose="03000509000000000000" pitchFamily="65" charset="-120"/>
              </a:rPr>
              <a:t>遇到的問題</a:t>
            </a:r>
            <a:r>
              <a:rPr lang="en-US" altLang="zh-TW" sz="4800" dirty="0">
                <a:solidFill>
                  <a:schemeClr val="tx2"/>
                </a:solidFill>
                <a:latin typeface="標楷體" panose="03000509000000000000" pitchFamily="65" charset="-120"/>
                <a:ea typeface="標楷體" panose="03000509000000000000" pitchFamily="65" charset="-120"/>
              </a:rPr>
              <a:t>1</a:t>
            </a:r>
            <a:endParaRPr lang="zh-TW" altLang="en-US" sz="4800" dirty="0">
              <a:solidFill>
                <a:schemeClr val="tx2"/>
              </a:solidFill>
              <a:latin typeface="標楷體" panose="03000509000000000000" pitchFamily="65" charset="-120"/>
              <a:ea typeface="標楷體" panose="03000509000000000000" pitchFamily="65" charset="-120"/>
            </a:endParaRP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圖片 3" descr="一張含有 文字, 螢幕擷取畫面, 圖表, 數字 的圖片&#10;&#10;自動產生的描述">
            <a:extLst>
              <a:ext uri="{FF2B5EF4-FFF2-40B4-BE49-F238E27FC236}">
                <a16:creationId xmlns:a16="http://schemas.microsoft.com/office/drawing/2014/main" id="{ECEA3EA5-C81A-2BC8-C697-5937C44D6E4B}"/>
              </a:ext>
            </a:extLst>
          </p:cNvPr>
          <p:cNvPicPr>
            <a:picLocks noChangeAspect="1"/>
          </p:cNvPicPr>
          <p:nvPr/>
        </p:nvPicPr>
        <p:blipFill>
          <a:blip r:embed="rId2"/>
          <a:stretch>
            <a:fillRect/>
          </a:stretch>
        </p:blipFill>
        <p:spPr>
          <a:xfrm>
            <a:off x="3126517" y="1325066"/>
            <a:ext cx="8895111" cy="4803360"/>
          </a:xfrm>
          <a:prstGeom prst="rect">
            <a:avLst/>
          </a:prstGeom>
        </p:spPr>
      </p:pic>
      <p:sp>
        <p:nvSpPr>
          <p:cNvPr id="3" name="內容版面配置區 2">
            <a:extLst>
              <a:ext uri="{FF2B5EF4-FFF2-40B4-BE49-F238E27FC236}">
                <a16:creationId xmlns:a16="http://schemas.microsoft.com/office/drawing/2014/main" id="{D23AAA47-8068-1A2D-318A-4CFB48E25373}"/>
              </a:ext>
            </a:extLst>
          </p:cNvPr>
          <p:cNvSpPr>
            <a:spLocks noGrp="1"/>
          </p:cNvSpPr>
          <p:nvPr>
            <p:ph idx="1"/>
          </p:nvPr>
        </p:nvSpPr>
        <p:spPr>
          <a:xfrm>
            <a:off x="222644" y="3429000"/>
            <a:ext cx="6520256" cy="3227626"/>
          </a:xfrm>
        </p:spPr>
        <p:txBody>
          <a:bodyPr vert="horz" lIns="91440" tIns="45720" rIns="91440" bIns="45720" rtlCol="0" anchor="ctr">
            <a:normAutofit/>
          </a:bodyPr>
          <a:lstStyle/>
          <a:p>
            <a:r>
              <a:rPr lang="zh-TW" altLang="en-US" dirty="0">
                <a:solidFill>
                  <a:schemeClr val="tx2"/>
                </a:solidFill>
                <a:ea typeface="新細明體"/>
              </a:rPr>
              <a:t>如何將 </a:t>
            </a:r>
            <a:r>
              <a:rPr lang="en-US" altLang="zh-TW" dirty="0">
                <a:solidFill>
                  <a:schemeClr val="tx2"/>
                </a:solidFill>
                <a:ea typeface="新細明體"/>
              </a:rPr>
              <a:t>yolov8 </a:t>
            </a:r>
            <a:r>
              <a:rPr lang="en-US" altLang="zh-TW" dirty="0" err="1">
                <a:solidFill>
                  <a:schemeClr val="tx2"/>
                </a:solidFill>
                <a:ea typeface="新細明體"/>
              </a:rPr>
              <a:t>模型</a:t>
            </a:r>
            <a:r>
              <a:rPr lang="zh-TW" altLang="en-US" dirty="0">
                <a:solidFill>
                  <a:schemeClr val="tx2"/>
                </a:solidFill>
                <a:ea typeface="新細明體"/>
              </a:rPr>
              <a:t>安裝至手機端</a:t>
            </a:r>
          </a:p>
          <a:p>
            <a:r>
              <a:rPr lang="zh-TW" dirty="0">
                <a:solidFill>
                  <a:schemeClr val="tx2"/>
                </a:solidFill>
                <a:latin typeface="PMingLiU"/>
                <a:ea typeface="PMingLiU"/>
                <a:cs typeface="Calibri"/>
              </a:rPr>
              <a:t>模型推理 </a:t>
            </a:r>
            <a:r>
              <a:rPr lang="zh-TW" dirty="0">
                <a:solidFill>
                  <a:schemeClr val="tx2"/>
                </a:solidFill>
                <a:ea typeface="新細明體"/>
                <a:cs typeface="Calibri"/>
              </a:rPr>
              <a:t>– </a:t>
            </a:r>
            <a:r>
              <a:rPr lang="zh-TW" altLang="en-US" dirty="0">
                <a:solidFill>
                  <a:schemeClr val="tx2"/>
                </a:solidFill>
                <a:ea typeface="新細明體"/>
                <a:cs typeface="Calibri"/>
              </a:rPr>
              <a:t>解決 </a:t>
            </a:r>
            <a:r>
              <a:rPr lang="zh-TW" dirty="0">
                <a:solidFill>
                  <a:schemeClr val="tx2"/>
                </a:solidFill>
                <a:ea typeface="新細明體"/>
                <a:cs typeface="Calibri"/>
              </a:rPr>
              <a:t>APP </a:t>
            </a:r>
            <a:r>
              <a:rPr lang="zh-TW" dirty="0">
                <a:solidFill>
                  <a:schemeClr val="tx2"/>
                </a:solidFill>
                <a:latin typeface="PMingLiU"/>
                <a:ea typeface="PMingLiU"/>
                <a:cs typeface="Calibri"/>
              </a:rPr>
              <a:t>閃退問題</a:t>
            </a:r>
            <a:endParaRPr lang="zh-TW" altLang="en-US" dirty="0">
              <a:solidFill>
                <a:schemeClr val="tx2"/>
              </a:solidFill>
              <a:ea typeface="新細明體"/>
              <a:cs typeface="Calibri"/>
            </a:endParaRPr>
          </a:p>
        </p:txBody>
      </p:sp>
      <p:sp>
        <p:nvSpPr>
          <p:cNvPr id="5" name="投影片編號版面配置區 4">
            <a:extLst>
              <a:ext uri="{FF2B5EF4-FFF2-40B4-BE49-F238E27FC236}">
                <a16:creationId xmlns:a16="http://schemas.microsoft.com/office/drawing/2014/main" id="{E68C608E-6A70-6BB9-1FFE-CC22F2111552}"/>
              </a:ext>
            </a:extLst>
          </p:cNvPr>
          <p:cNvSpPr>
            <a:spLocks noGrp="1"/>
          </p:cNvSpPr>
          <p:nvPr>
            <p:ph type="sldNum" sz="quarter" idx="12"/>
          </p:nvPr>
        </p:nvSpPr>
        <p:spPr/>
        <p:txBody>
          <a:bodyPr/>
          <a:lstStyle/>
          <a:p>
            <a:fld id="{F9CE9A1C-5BD6-4AC8-8F9B-640D9BDD42B3}" type="slidenum">
              <a:rPr lang="zh-TW" altLang="en-US" smtClean="0"/>
              <a:t>9</a:t>
            </a:fld>
            <a:endParaRPr lang="zh-TW" altLang="en-US"/>
          </a:p>
        </p:txBody>
      </p:sp>
    </p:spTree>
    <p:extLst>
      <p:ext uri="{BB962C8B-B14F-4D97-AF65-F5344CB8AC3E}">
        <p14:creationId xmlns:p14="http://schemas.microsoft.com/office/powerpoint/2010/main" val="418047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01FBF-FE1D-44FE-35F6-0DE7AD21985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遇到的問題2</a:t>
            </a:r>
            <a:endParaRPr lang="en-US" altLang="zh-TW" dirty="0">
              <a:latin typeface="微軟正黑體" panose="020B0604030504040204" pitchFamily="34" charset="-120"/>
              <a:ea typeface="微軟正黑體" panose="020B0604030504040204" pitchFamily="34" charset="-120"/>
              <a:cs typeface="Calibri Light"/>
            </a:endParaRPr>
          </a:p>
        </p:txBody>
      </p:sp>
      <p:sp>
        <p:nvSpPr>
          <p:cNvPr id="3" name="內容版面配置區 2">
            <a:extLst>
              <a:ext uri="{FF2B5EF4-FFF2-40B4-BE49-F238E27FC236}">
                <a16:creationId xmlns:a16="http://schemas.microsoft.com/office/drawing/2014/main" id="{D23AAA47-8068-1A2D-318A-4CFB48E25373}"/>
              </a:ext>
            </a:extLst>
          </p:cNvPr>
          <p:cNvSpPr>
            <a:spLocks noGrp="1"/>
          </p:cNvSpPr>
          <p:nvPr>
            <p:ph idx="1"/>
          </p:nvPr>
        </p:nvSpPr>
        <p:spPr/>
        <p:txBody>
          <a:bodyPr vert="horz" lIns="91440" tIns="45720" rIns="91440" bIns="45720" rtlCol="0" anchor="t">
            <a:normAutofit/>
          </a:bodyPr>
          <a:lstStyle/>
          <a:p>
            <a:r>
              <a:rPr lang="zh-TW" altLang="en-US">
                <a:latin typeface="微軟正黑體" panose="020B0604030504040204" pitchFamily="34" charset="-120"/>
                <a:ea typeface="微軟正黑體" panose="020B0604030504040204" pitchFamily="34" charset="-120"/>
                <a:cs typeface="Calibri"/>
              </a:rPr>
              <a:t>修正手機 EXIF 旋轉</a:t>
            </a:r>
          </a:p>
        </p:txBody>
      </p:sp>
      <p:pic>
        <p:nvPicPr>
          <p:cNvPr id="4" name="圖片 3" descr="一張含有 文字, 圖畫, 圖解, 卡通 的圖片&#10;&#10;自動產生的描述">
            <a:extLst>
              <a:ext uri="{FF2B5EF4-FFF2-40B4-BE49-F238E27FC236}">
                <a16:creationId xmlns:a16="http://schemas.microsoft.com/office/drawing/2014/main" id="{17ED5221-53C6-7923-5616-C3F94082018D}"/>
              </a:ext>
            </a:extLst>
          </p:cNvPr>
          <p:cNvPicPr>
            <a:picLocks noChangeAspect="1"/>
          </p:cNvPicPr>
          <p:nvPr/>
        </p:nvPicPr>
        <p:blipFill>
          <a:blip r:embed="rId2"/>
          <a:stretch>
            <a:fillRect/>
          </a:stretch>
        </p:blipFill>
        <p:spPr>
          <a:xfrm>
            <a:off x="1143405" y="1273002"/>
            <a:ext cx="9705108" cy="5456583"/>
          </a:xfrm>
          <a:prstGeom prst="rect">
            <a:avLst/>
          </a:prstGeom>
        </p:spPr>
      </p:pic>
      <p:sp>
        <p:nvSpPr>
          <p:cNvPr id="5" name="投影片編號版面配置區 4">
            <a:extLst>
              <a:ext uri="{FF2B5EF4-FFF2-40B4-BE49-F238E27FC236}">
                <a16:creationId xmlns:a16="http://schemas.microsoft.com/office/drawing/2014/main" id="{9505F961-327C-80EA-E210-045961FC7739}"/>
              </a:ext>
            </a:extLst>
          </p:cNvPr>
          <p:cNvSpPr>
            <a:spLocks noGrp="1"/>
          </p:cNvSpPr>
          <p:nvPr>
            <p:ph type="sldNum" sz="quarter" idx="12"/>
          </p:nvPr>
        </p:nvSpPr>
        <p:spPr/>
        <p:txBody>
          <a:bodyPr/>
          <a:lstStyle/>
          <a:p>
            <a:fld id="{F9CE9A1C-5BD6-4AC8-8F9B-640D9BDD42B3}" type="slidenum">
              <a:rPr lang="zh-TW" altLang="en-US" smtClean="0"/>
              <a:t>10</a:t>
            </a:fld>
            <a:endParaRPr lang="zh-TW" altLang="en-US"/>
          </a:p>
        </p:txBody>
      </p:sp>
    </p:spTree>
    <p:extLst>
      <p:ext uri="{BB962C8B-B14F-4D97-AF65-F5344CB8AC3E}">
        <p14:creationId xmlns:p14="http://schemas.microsoft.com/office/powerpoint/2010/main" val="259118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標題 3">
            <a:extLst>
              <a:ext uri="{FF2B5EF4-FFF2-40B4-BE49-F238E27FC236}">
                <a16:creationId xmlns:a16="http://schemas.microsoft.com/office/drawing/2014/main" id="{C9AB0E22-3F21-65B6-D7F2-861E8CB0160D}"/>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zh-TW" altLang="en-US" sz="5200" kern="1200" dirty="0">
                <a:solidFill>
                  <a:schemeClr val="tx2"/>
                </a:solidFill>
                <a:latin typeface="標楷體" panose="03000509000000000000" pitchFamily="65" charset="-120"/>
                <a:ea typeface="標楷體" panose="03000509000000000000" pitchFamily="65" charset="-120"/>
              </a:rPr>
              <a:t>系統介紹</a:t>
            </a:r>
          </a:p>
        </p:txBody>
      </p:sp>
      <p:sp>
        <p:nvSpPr>
          <p:cNvPr id="2" name="投影片編號版面配置區 1">
            <a:extLst>
              <a:ext uri="{FF2B5EF4-FFF2-40B4-BE49-F238E27FC236}">
                <a16:creationId xmlns:a16="http://schemas.microsoft.com/office/drawing/2014/main" id="{92689BC3-607C-05C7-C018-C0DFB8A24E1C}"/>
              </a:ext>
            </a:extLst>
          </p:cNvPr>
          <p:cNvSpPr>
            <a:spLocks noGrp="1"/>
          </p:cNvSpPr>
          <p:nvPr>
            <p:ph type="sldNum" sz="quarter" idx="12"/>
          </p:nvPr>
        </p:nvSpPr>
        <p:spPr/>
        <p:txBody>
          <a:bodyPr/>
          <a:lstStyle/>
          <a:p>
            <a:fld id="{F9CE9A1C-5BD6-4AC8-8F9B-640D9BDD42B3}" type="slidenum">
              <a:rPr lang="zh-TW" altLang="en-US" smtClean="0"/>
              <a:t>11</a:t>
            </a:fld>
            <a:endParaRPr lang="zh-TW" altLang="en-US"/>
          </a:p>
        </p:txBody>
      </p:sp>
    </p:spTree>
    <p:extLst>
      <p:ext uri="{BB962C8B-B14F-4D97-AF65-F5344CB8AC3E}">
        <p14:creationId xmlns:p14="http://schemas.microsoft.com/office/powerpoint/2010/main" val="13469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DD459-9EE0-5927-E2C7-2C4F7FEB2F8A}"/>
              </a:ext>
            </a:extLst>
          </p:cNvPr>
          <p:cNvSpPr>
            <a:spLocks noGrp="1"/>
          </p:cNvSpPr>
          <p:nvPr>
            <p:ph type="title"/>
          </p:nvPr>
        </p:nvSpPr>
        <p:spPr>
          <a:xfrm>
            <a:off x="838200" y="48338"/>
            <a:ext cx="10515600" cy="1325563"/>
          </a:xfrm>
        </p:spPr>
        <p:txBody>
          <a:bodyPr>
            <a:normAutofit/>
          </a:bodyPr>
          <a:lstStyle/>
          <a:p>
            <a:r>
              <a:rPr lang="zh-TW" altLang="en-US" sz="4800" dirty="0">
                <a:latin typeface="標楷體" panose="03000509000000000000" pitchFamily="65" charset="-120"/>
                <a:ea typeface="標楷體" panose="03000509000000000000" pitchFamily="65" charset="-120"/>
                <a:cs typeface="Calibri Light"/>
              </a:rPr>
              <a:t>展示畫面</a:t>
            </a:r>
            <a:endParaRPr lang="zh-TW" altLang="en-US" sz="4800" dirty="0">
              <a:latin typeface="標楷體" panose="03000509000000000000" pitchFamily="65" charset="-120"/>
              <a:ea typeface="標楷體" panose="03000509000000000000" pitchFamily="65" charset="-120"/>
            </a:endParaRPr>
          </a:p>
        </p:txBody>
      </p:sp>
      <p:pic>
        <p:nvPicPr>
          <p:cNvPr id="8" name="內容版面配置區 7" descr="一張含有 文字, 人的臉孔, 女人, 螢幕擷取畫面 的圖片&#10;&#10;自動產生的描述">
            <a:extLst>
              <a:ext uri="{FF2B5EF4-FFF2-40B4-BE49-F238E27FC236}">
                <a16:creationId xmlns:a16="http://schemas.microsoft.com/office/drawing/2014/main" id="{B126550F-380B-4A1F-7DFC-D48C0EEB8D84}"/>
              </a:ext>
            </a:extLst>
          </p:cNvPr>
          <p:cNvPicPr>
            <a:picLocks noGrp="1" noChangeAspect="1"/>
          </p:cNvPicPr>
          <p:nvPr>
            <p:ph idx="1"/>
          </p:nvPr>
        </p:nvPicPr>
        <p:blipFill>
          <a:blip r:embed="rId3"/>
          <a:stretch>
            <a:fillRect/>
          </a:stretch>
        </p:blipFill>
        <p:spPr>
          <a:xfrm>
            <a:off x="3067783" y="1010521"/>
            <a:ext cx="2831938" cy="6137363"/>
          </a:xfrm>
        </p:spPr>
      </p:pic>
      <p:graphicFrame>
        <p:nvGraphicFramePr>
          <p:cNvPr id="10" name="文字方塊 5">
            <a:extLst>
              <a:ext uri="{FF2B5EF4-FFF2-40B4-BE49-F238E27FC236}">
                <a16:creationId xmlns:a16="http://schemas.microsoft.com/office/drawing/2014/main" id="{C0F360B6-AA93-B0FC-659C-DED0C2CE7B61}"/>
              </a:ext>
            </a:extLst>
          </p:cNvPr>
          <p:cNvGraphicFramePr/>
          <p:nvPr>
            <p:extLst>
              <p:ext uri="{D42A27DB-BD31-4B8C-83A1-F6EECF244321}">
                <p14:modId xmlns:p14="http://schemas.microsoft.com/office/powerpoint/2010/main" val="2163990021"/>
              </p:ext>
            </p:extLst>
          </p:nvPr>
        </p:nvGraphicFramePr>
        <p:xfrm>
          <a:off x="6212334" y="1295779"/>
          <a:ext cx="4828853" cy="5078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投影片編號版面配置區 2">
            <a:extLst>
              <a:ext uri="{FF2B5EF4-FFF2-40B4-BE49-F238E27FC236}">
                <a16:creationId xmlns:a16="http://schemas.microsoft.com/office/drawing/2014/main" id="{5DBC79E1-6798-8499-157F-96A6485F5D0F}"/>
              </a:ext>
            </a:extLst>
          </p:cNvPr>
          <p:cNvSpPr>
            <a:spLocks noGrp="1"/>
          </p:cNvSpPr>
          <p:nvPr>
            <p:ph type="sldNum" sz="quarter" idx="12"/>
          </p:nvPr>
        </p:nvSpPr>
        <p:spPr/>
        <p:txBody>
          <a:bodyPr/>
          <a:lstStyle/>
          <a:p>
            <a:fld id="{F9CE9A1C-5BD6-4AC8-8F9B-640D9BDD42B3}" type="slidenum">
              <a:rPr lang="zh-TW" altLang="en-US" smtClean="0"/>
              <a:t>12</a:t>
            </a:fld>
            <a:endParaRPr lang="zh-TW" altLang="en-US"/>
          </a:p>
        </p:txBody>
      </p:sp>
    </p:spTree>
    <p:extLst>
      <p:ext uri="{BB962C8B-B14F-4D97-AF65-F5344CB8AC3E}">
        <p14:creationId xmlns:p14="http://schemas.microsoft.com/office/powerpoint/2010/main" val="215281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EFF0456-972E-2938-5C72-23F49710FD90}"/>
              </a:ext>
            </a:extLst>
          </p:cNvPr>
          <p:cNvSpPr>
            <a:spLocks noGrp="1"/>
          </p:cNvSpPr>
          <p:nvPr>
            <p:ph type="title"/>
          </p:nvPr>
        </p:nvSpPr>
        <p:spPr>
          <a:xfrm>
            <a:off x="838200" y="145761"/>
            <a:ext cx="10515600" cy="1325563"/>
          </a:xfrm>
        </p:spPr>
        <p:txBody>
          <a:bodyPr>
            <a:normAutofit/>
          </a:bodyPr>
          <a:lstStyle/>
          <a:p>
            <a:r>
              <a:rPr lang="zh-TW" altLang="en-US" sz="4800" dirty="0">
                <a:latin typeface="標楷體" panose="03000509000000000000" pitchFamily="65" charset="-120"/>
                <a:ea typeface="標楷體" panose="03000509000000000000" pitchFamily="65" charset="-120"/>
                <a:cs typeface="Calibri Light"/>
              </a:rPr>
              <a:t>辨識結果</a:t>
            </a:r>
          </a:p>
        </p:txBody>
      </p:sp>
      <p:sp>
        <p:nvSpPr>
          <p:cNvPr id="2" name="文字方塊 1">
            <a:extLst>
              <a:ext uri="{FF2B5EF4-FFF2-40B4-BE49-F238E27FC236}">
                <a16:creationId xmlns:a16="http://schemas.microsoft.com/office/drawing/2014/main" id="{23788545-A33C-FCDE-E194-7F5C5362A96F}"/>
              </a:ext>
            </a:extLst>
          </p:cNvPr>
          <p:cNvSpPr txBox="1"/>
          <p:nvPr/>
        </p:nvSpPr>
        <p:spPr>
          <a:xfrm>
            <a:off x="8288056" y="5723987"/>
            <a:ext cx="1826141" cy="584775"/>
          </a:xfrm>
          <a:prstGeom prst="rect">
            <a:avLst/>
          </a:prstGeom>
          <a:noFill/>
        </p:spPr>
        <p:txBody>
          <a:bodyPr wrap="none" rtlCol="0">
            <a:spAutoFit/>
          </a:bodyPr>
          <a:lstStyle/>
          <a:p>
            <a:r>
              <a:rPr lang="zh-TW" altLang="en-US" sz="3200" dirty="0">
                <a:latin typeface="微軟正黑體" panose="020B0604030504040204" pitchFamily="34" charset="-120"/>
                <a:ea typeface="微軟正黑體" panose="020B0604030504040204" pitchFamily="34" charset="-120"/>
              </a:rPr>
              <a:t>地圖資訊</a:t>
            </a:r>
          </a:p>
        </p:txBody>
      </p:sp>
      <p:sp>
        <p:nvSpPr>
          <p:cNvPr id="3" name="文字方塊 2">
            <a:extLst>
              <a:ext uri="{FF2B5EF4-FFF2-40B4-BE49-F238E27FC236}">
                <a16:creationId xmlns:a16="http://schemas.microsoft.com/office/drawing/2014/main" id="{389AEEE8-26A8-6A01-9822-8BFA7C16E67E}"/>
              </a:ext>
            </a:extLst>
          </p:cNvPr>
          <p:cNvSpPr txBox="1"/>
          <p:nvPr/>
        </p:nvSpPr>
        <p:spPr>
          <a:xfrm>
            <a:off x="4441928" y="5723987"/>
            <a:ext cx="2236510" cy="584775"/>
          </a:xfrm>
          <a:prstGeom prst="rect">
            <a:avLst/>
          </a:prstGeom>
          <a:noFill/>
        </p:spPr>
        <p:txBody>
          <a:bodyPr wrap="none" rtlCol="0">
            <a:spAutoFit/>
          </a:bodyPr>
          <a:lstStyle/>
          <a:p>
            <a:r>
              <a:rPr lang="zh-TW" altLang="en-US" sz="3200" dirty="0">
                <a:latin typeface="微軟正黑體" panose="020B0604030504040204" pitchFamily="34" charset="-120"/>
                <a:ea typeface="微軟正黑體" panose="020B0604030504040204" pitchFamily="34" charset="-120"/>
              </a:rPr>
              <a:t>藝術品資訊</a:t>
            </a:r>
          </a:p>
        </p:txBody>
      </p:sp>
      <p:pic>
        <p:nvPicPr>
          <p:cNvPr id="5" name="圖片 4" descr="一張含有 文字, 人的臉孔, 女人, 海報 的圖片&#10;&#10;自動產生的描述">
            <a:extLst>
              <a:ext uri="{FF2B5EF4-FFF2-40B4-BE49-F238E27FC236}">
                <a16:creationId xmlns:a16="http://schemas.microsoft.com/office/drawing/2014/main" id="{FDCFFFAD-6B2E-B0C1-B05D-F6D191A2D55A}"/>
              </a:ext>
            </a:extLst>
          </p:cNvPr>
          <p:cNvPicPr>
            <a:picLocks noChangeAspect="1"/>
          </p:cNvPicPr>
          <p:nvPr/>
        </p:nvPicPr>
        <p:blipFill>
          <a:blip r:embed="rId3"/>
          <a:stretch>
            <a:fillRect/>
          </a:stretch>
        </p:blipFill>
        <p:spPr>
          <a:xfrm>
            <a:off x="4320732" y="351722"/>
            <a:ext cx="2478902" cy="5372265"/>
          </a:xfrm>
          <a:prstGeom prst="rect">
            <a:avLst/>
          </a:prstGeom>
        </p:spPr>
      </p:pic>
      <p:pic>
        <p:nvPicPr>
          <p:cNvPr id="6" name="圖片 5" descr="一張含有 文字, 圖表, 螢幕擷取畫面, 陳列 的圖片&#10;&#10;自動產生的描述">
            <a:extLst>
              <a:ext uri="{FF2B5EF4-FFF2-40B4-BE49-F238E27FC236}">
                <a16:creationId xmlns:a16="http://schemas.microsoft.com/office/drawing/2014/main" id="{D03F2E2F-12C3-82E7-3DAF-A5F190F022BD}"/>
              </a:ext>
            </a:extLst>
          </p:cNvPr>
          <p:cNvPicPr>
            <a:picLocks noChangeAspect="1"/>
          </p:cNvPicPr>
          <p:nvPr/>
        </p:nvPicPr>
        <p:blipFill>
          <a:blip r:embed="rId4"/>
          <a:stretch>
            <a:fillRect/>
          </a:stretch>
        </p:blipFill>
        <p:spPr>
          <a:xfrm>
            <a:off x="8288056" y="351722"/>
            <a:ext cx="2478902" cy="5372265"/>
          </a:xfrm>
          <a:prstGeom prst="rect">
            <a:avLst/>
          </a:prstGeom>
        </p:spPr>
      </p:pic>
      <p:sp>
        <p:nvSpPr>
          <p:cNvPr id="7" name="投影片編號版面配置區 6">
            <a:extLst>
              <a:ext uri="{FF2B5EF4-FFF2-40B4-BE49-F238E27FC236}">
                <a16:creationId xmlns:a16="http://schemas.microsoft.com/office/drawing/2014/main" id="{33859324-EF36-095B-6614-2518182B1855}"/>
              </a:ext>
            </a:extLst>
          </p:cNvPr>
          <p:cNvSpPr>
            <a:spLocks noGrp="1"/>
          </p:cNvSpPr>
          <p:nvPr>
            <p:ph type="sldNum" sz="quarter" idx="12"/>
          </p:nvPr>
        </p:nvSpPr>
        <p:spPr/>
        <p:txBody>
          <a:bodyPr/>
          <a:lstStyle/>
          <a:p>
            <a:fld id="{F9CE9A1C-5BD6-4AC8-8F9B-640D9BDD42B3}" type="slidenum">
              <a:rPr lang="zh-TW" altLang="en-US" smtClean="0"/>
              <a:t>13</a:t>
            </a:fld>
            <a:endParaRPr lang="zh-TW" altLang="en-US"/>
          </a:p>
        </p:txBody>
      </p:sp>
    </p:spTree>
    <p:extLst>
      <p:ext uri="{BB962C8B-B14F-4D97-AF65-F5344CB8AC3E}">
        <p14:creationId xmlns:p14="http://schemas.microsoft.com/office/powerpoint/2010/main" val="274983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標題 1">
            <a:extLst>
              <a:ext uri="{FF2B5EF4-FFF2-40B4-BE49-F238E27FC236}">
                <a16:creationId xmlns:a16="http://schemas.microsoft.com/office/drawing/2014/main" id="{40C2335F-A10C-CE02-E654-E485FA92144E}"/>
              </a:ext>
            </a:extLst>
          </p:cNvPr>
          <p:cNvSpPr>
            <a:spLocks noGrp="1"/>
          </p:cNvSpPr>
          <p:nvPr>
            <p:ph type="title"/>
          </p:nvPr>
        </p:nvSpPr>
        <p:spPr>
          <a:xfrm>
            <a:off x="2749071" y="193229"/>
            <a:ext cx="5754696" cy="1837349"/>
          </a:xfrm>
        </p:spPr>
        <p:txBody>
          <a:bodyPr>
            <a:normAutofit/>
          </a:bodyPr>
          <a:lstStyle/>
          <a:p>
            <a:pPr algn="ctr"/>
            <a:r>
              <a:rPr lang="zh-TW" altLang="en-US" sz="4800" dirty="0">
                <a:solidFill>
                  <a:schemeClr val="tx2"/>
                </a:solidFill>
                <a:latin typeface="標楷體" panose="03000509000000000000" pitchFamily="65" charset="-120"/>
                <a:ea typeface="標楷體" panose="03000509000000000000" pitchFamily="65" charset="-120"/>
                <a:cs typeface="Calibri Light"/>
              </a:rPr>
              <a:t>總結</a:t>
            </a:r>
            <a:endParaRPr lang="zh-TW" altLang="en-US" sz="4800" dirty="0">
              <a:solidFill>
                <a:schemeClr val="tx2"/>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E0FD9FF7-3AF1-1C41-DB22-95CB52C6AB33}"/>
              </a:ext>
            </a:extLst>
          </p:cNvPr>
          <p:cNvSpPr>
            <a:spLocks noGrp="1"/>
          </p:cNvSpPr>
          <p:nvPr>
            <p:ph idx="1"/>
          </p:nvPr>
        </p:nvSpPr>
        <p:spPr>
          <a:xfrm>
            <a:off x="3040684" y="2673211"/>
            <a:ext cx="5709721" cy="2430864"/>
          </a:xfrm>
        </p:spPr>
        <p:txBody>
          <a:bodyPr vert="horz" lIns="91440" tIns="45720" rIns="91440" bIns="45720" rtlCol="0" anchor="t">
            <a:normAutofit/>
          </a:bodyPr>
          <a:lstStyle/>
          <a:p>
            <a:r>
              <a:rPr lang="zh-TW" altLang="en-US" sz="4000" dirty="0">
                <a:solidFill>
                  <a:schemeClr val="tx2"/>
                </a:solidFill>
                <a:latin typeface="微軟正黑體" panose="020B0604030504040204" pitchFamily="34" charset="-120"/>
                <a:ea typeface="微軟正黑體" panose="020B0604030504040204" pitchFamily="34" charset="-120"/>
                <a:cs typeface="Calibri"/>
              </a:rPr>
              <a:t>作品特色</a:t>
            </a:r>
            <a:endParaRPr lang="zh-TW" sz="4000" dirty="0">
              <a:solidFill>
                <a:schemeClr val="tx2"/>
              </a:solidFill>
              <a:latin typeface="微軟正黑體" panose="020B0604030504040204" pitchFamily="34" charset="-120"/>
              <a:ea typeface="微軟正黑體" panose="020B0604030504040204" pitchFamily="34" charset="-120"/>
              <a:cs typeface="Calibri" panose="020F0502020204030204"/>
            </a:endParaRPr>
          </a:p>
          <a:p>
            <a:r>
              <a:rPr lang="zh-TW" altLang="en-US" sz="4000" dirty="0">
                <a:solidFill>
                  <a:schemeClr val="tx2"/>
                </a:solidFill>
                <a:latin typeface="微軟正黑體" panose="020B0604030504040204" pitchFamily="34" charset="-120"/>
                <a:ea typeface="微軟正黑體" panose="020B0604030504040204" pitchFamily="34" charset="-120"/>
                <a:cs typeface="Calibri"/>
              </a:rPr>
              <a:t>最後成本分析</a:t>
            </a:r>
          </a:p>
          <a:p>
            <a:r>
              <a:rPr lang="zh-TW" altLang="en-US" sz="4000" dirty="0">
                <a:solidFill>
                  <a:schemeClr val="tx2"/>
                </a:solidFill>
                <a:latin typeface="微軟正黑體" panose="020B0604030504040204" pitchFamily="34" charset="-120"/>
                <a:ea typeface="微軟正黑體" panose="020B0604030504040204" pitchFamily="34" charset="-120"/>
                <a:cs typeface="Calibri"/>
              </a:rPr>
              <a:t>未來方向</a:t>
            </a:r>
          </a:p>
          <a:p>
            <a:endParaRPr lang="zh-TW" altLang="en-US" sz="2000" dirty="0">
              <a:solidFill>
                <a:schemeClr val="tx2"/>
              </a:solidFill>
              <a:ea typeface="新細明體"/>
              <a:cs typeface="Calibri"/>
            </a:endParaRPr>
          </a:p>
          <a:p>
            <a:endParaRPr lang="zh-TW" altLang="en-US" sz="2000" dirty="0">
              <a:solidFill>
                <a:schemeClr val="tx2"/>
              </a:solidFill>
              <a:ea typeface="新細明體"/>
              <a:cs typeface="Calibri"/>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投影片編號版面配置區 3">
            <a:extLst>
              <a:ext uri="{FF2B5EF4-FFF2-40B4-BE49-F238E27FC236}">
                <a16:creationId xmlns:a16="http://schemas.microsoft.com/office/drawing/2014/main" id="{1E63B467-8EC9-ECA7-C729-5786C3D2F302}"/>
              </a:ext>
            </a:extLst>
          </p:cNvPr>
          <p:cNvSpPr>
            <a:spLocks noGrp="1"/>
          </p:cNvSpPr>
          <p:nvPr>
            <p:ph type="sldNum" sz="quarter" idx="12"/>
          </p:nvPr>
        </p:nvSpPr>
        <p:spPr/>
        <p:txBody>
          <a:bodyPr/>
          <a:lstStyle/>
          <a:p>
            <a:fld id="{F9CE9A1C-5BD6-4AC8-8F9B-640D9BDD42B3}" type="slidenum">
              <a:rPr lang="zh-TW" altLang="en-US" smtClean="0"/>
              <a:t>14</a:t>
            </a:fld>
            <a:endParaRPr lang="zh-TW" altLang="en-US"/>
          </a:p>
        </p:txBody>
      </p:sp>
    </p:spTree>
    <p:extLst>
      <p:ext uri="{BB962C8B-B14F-4D97-AF65-F5344CB8AC3E}">
        <p14:creationId xmlns:p14="http://schemas.microsoft.com/office/powerpoint/2010/main" val="20853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C205BFD-1FF9-F9F3-E78F-4834C4C3B0EB}"/>
              </a:ext>
            </a:extLst>
          </p:cNvPr>
          <p:cNvSpPr>
            <a:spLocks noGrp="1"/>
          </p:cNvSpPr>
          <p:nvPr>
            <p:ph type="title"/>
          </p:nvPr>
        </p:nvSpPr>
        <p:spPr>
          <a:xfrm>
            <a:off x="804672" y="802955"/>
            <a:ext cx="4977976" cy="1454051"/>
          </a:xfrm>
        </p:spPr>
        <p:txBody>
          <a:bodyPr>
            <a:normAutofit/>
          </a:bodyPr>
          <a:lstStyle/>
          <a:p>
            <a:r>
              <a:rPr lang="zh-TW" altLang="en-US" sz="4800" dirty="0">
                <a:solidFill>
                  <a:schemeClr val="tx2"/>
                </a:solidFill>
                <a:latin typeface="標楷體" panose="03000509000000000000" pitchFamily="65" charset="-120"/>
                <a:ea typeface="標楷體" panose="03000509000000000000" pitchFamily="65" charset="-120"/>
                <a:cs typeface="Calibri Light"/>
              </a:rPr>
              <a:t>作品特色</a:t>
            </a:r>
            <a:endParaRPr lang="zh-TW" altLang="en-US" sz="4800" dirty="0">
              <a:solidFill>
                <a:schemeClr val="tx2"/>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4F7B484-7FC8-0A72-199A-37622C1E5B89}"/>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zh-TW" altLang="en-US" sz="3600" dirty="0">
                <a:solidFill>
                  <a:schemeClr val="tx2"/>
                </a:solidFill>
                <a:latin typeface="微軟正黑體" panose="020B0604030504040204" pitchFamily="34" charset="-120"/>
                <a:ea typeface="微軟正黑體" panose="020B0604030504040204" pitchFamily="34" charset="-120"/>
                <a:cs typeface="Calibri"/>
              </a:rPr>
              <a:t>美觀</a:t>
            </a:r>
          </a:p>
          <a:p>
            <a:r>
              <a:rPr lang="zh-TW" altLang="en-US" sz="3600" dirty="0">
                <a:solidFill>
                  <a:schemeClr val="tx2"/>
                </a:solidFill>
                <a:latin typeface="微軟正黑體" panose="020B0604030504040204" pitchFamily="34" charset="-120"/>
                <a:ea typeface="微軟正黑體" panose="020B0604030504040204" pitchFamily="34" charset="-120"/>
                <a:cs typeface="Calibri"/>
              </a:rPr>
              <a:t>方便</a:t>
            </a:r>
          </a:p>
          <a:p>
            <a:r>
              <a:rPr lang="zh-TW" altLang="en-US" sz="3600" dirty="0">
                <a:solidFill>
                  <a:schemeClr val="tx2"/>
                </a:solidFill>
                <a:latin typeface="微軟正黑體" panose="020B0604030504040204" pitchFamily="34" charset="-120"/>
                <a:ea typeface="微軟正黑體" panose="020B0604030504040204" pitchFamily="34" charset="-120"/>
                <a:cs typeface="Calibri"/>
              </a:rPr>
              <a:t>直觀</a:t>
            </a:r>
          </a:p>
          <a:p>
            <a:r>
              <a:rPr lang="zh-TW" altLang="en-US" sz="3600" dirty="0">
                <a:solidFill>
                  <a:schemeClr val="tx2"/>
                </a:solidFill>
                <a:latin typeface="微軟正黑體" panose="020B0604030504040204" pitchFamily="34" charset="-120"/>
                <a:ea typeface="微軟正黑體" panose="020B0604030504040204" pitchFamily="34" charset="-120"/>
                <a:cs typeface="Calibri"/>
              </a:rPr>
              <a:t>高精準度</a:t>
            </a:r>
          </a:p>
          <a:p>
            <a:endParaRPr lang="zh-TW" altLang="en-US" sz="1800" dirty="0">
              <a:solidFill>
                <a:schemeClr val="tx2"/>
              </a:solidFill>
              <a:ea typeface="新細明體"/>
              <a:cs typeface="Calibri"/>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標記">
            <a:extLst>
              <a:ext uri="{FF2B5EF4-FFF2-40B4-BE49-F238E27FC236}">
                <a16:creationId xmlns:a16="http://schemas.microsoft.com/office/drawing/2014/main" id="{45A38364-EF9E-A339-1D61-E05390CCE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4" name="投影片編號版面配置區 3">
            <a:extLst>
              <a:ext uri="{FF2B5EF4-FFF2-40B4-BE49-F238E27FC236}">
                <a16:creationId xmlns:a16="http://schemas.microsoft.com/office/drawing/2014/main" id="{885ABAD1-8B78-91B8-0303-A6747F53B6C3}"/>
              </a:ext>
            </a:extLst>
          </p:cNvPr>
          <p:cNvSpPr>
            <a:spLocks noGrp="1"/>
          </p:cNvSpPr>
          <p:nvPr>
            <p:ph type="sldNum" sz="quarter" idx="12"/>
          </p:nvPr>
        </p:nvSpPr>
        <p:spPr/>
        <p:txBody>
          <a:bodyPr/>
          <a:lstStyle/>
          <a:p>
            <a:fld id="{F9CE9A1C-5BD6-4AC8-8F9B-640D9BDD42B3}" type="slidenum">
              <a:rPr lang="zh-TW" altLang="en-US" smtClean="0"/>
              <a:t>15</a:t>
            </a:fld>
            <a:endParaRPr lang="zh-TW" altLang="en-US"/>
          </a:p>
        </p:txBody>
      </p:sp>
    </p:spTree>
    <p:extLst>
      <p:ext uri="{BB962C8B-B14F-4D97-AF65-F5344CB8AC3E}">
        <p14:creationId xmlns:p14="http://schemas.microsoft.com/office/powerpoint/2010/main" val="300193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F50749-BA8E-4E64-AAAC-660E6713A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5D6E4E-202D-4AA0-9A86-327AC3C1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標題 1">
            <a:extLst>
              <a:ext uri="{FF2B5EF4-FFF2-40B4-BE49-F238E27FC236}">
                <a16:creationId xmlns:a16="http://schemas.microsoft.com/office/drawing/2014/main" id="{838D01EF-2ECB-38F7-90D3-4B09A360AECE}"/>
              </a:ext>
            </a:extLst>
          </p:cNvPr>
          <p:cNvSpPr>
            <a:spLocks noGrp="1"/>
          </p:cNvSpPr>
          <p:nvPr>
            <p:ph type="title"/>
          </p:nvPr>
        </p:nvSpPr>
        <p:spPr>
          <a:xfrm>
            <a:off x="8330184" y="1541007"/>
            <a:ext cx="3401568" cy="3775985"/>
          </a:xfrm>
        </p:spPr>
        <p:txBody>
          <a:bodyPr>
            <a:normAutofit/>
          </a:bodyPr>
          <a:lstStyle/>
          <a:p>
            <a:r>
              <a:rPr lang="zh-TW" altLang="en-US" sz="4800" dirty="0">
                <a:solidFill>
                  <a:schemeClr val="tx2"/>
                </a:solidFill>
                <a:latin typeface="標楷體" panose="03000509000000000000" pitchFamily="65" charset="-120"/>
                <a:ea typeface="標楷體" panose="03000509000000000000" pitchFamily="65" charset="-120"/>
                <a:cs typeface="Calibri Light"/>
              </a:rPr>
              <a:t>成本分析</a:t>
            </a:r>
            <a:endParaRPr lang="zh-TW" altLang="en-US" sz="4800" dirty="0">
              <a:solidFill>
                <a:schemeClr val="tx2"/>
              </a:solidFill>
              <a:latin typeface="標楷體" panose="03000509000000000000" pitchFamily="65" charset="-120"/>
              <a:ea typeface="標楷體" panose="03000509000000000000" pitchFamily="65" charset="-120"/>
            </a:endParaRPr>
          </a:p>
        </p:txBody>
      </p:sp>
      <p:grpSp>
        <p:nvGrpSpPr>
          <p:cNvPr id="14" name="Group 13">
            <a:extLst>
              <a:ext uri="{FF2B5EF4-FFF2-40B4-BE49-F238E27FC236}">
                <a16:creationId xmlns:a16="http://schemas.microsoft.com/office/drawing/2014/main" id="{44D2EDE2-3EB6-41C5-AAF4-66EBF5FC4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233757" y="4298024"/>
            <a:ext cx="2966918" cy="2565090"/>
            <a:chOff x="-305" y="-4155"/>
            <a:chExt cx="2514948" cy="2174333"/>
          </a:xfrm>
        </p:grpSpPr>
        <p:sp>
          <p:nvSpPr>
            <p:cNvPr id="15" name="Freeform: Shape 14">
              <a:extLst>
                <a:ext uri="{FF2B5EF4-FFF2-40B4-BE49-F238E27FC236}">
                  <a16:creationId xmlns:a16="http://schemas.microsoft.com/office/drawing/2014/main" id="{3A9C4AE3-B9C9-40DA-A05D-BACA31AAC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16F28D9-4792-4639-B239-CD286F333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8FF522D-4677-4544-8E70-5D4AB49A6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C4906629-4CFA-4206-8E8D-2C99658C9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內容版面配置區 4">
            <a:extLst>
              <a:ext uri="{FF2B5EF4-FFF2-40B4-BE49-F238E27FC236}">
                <a16:creationId xmlns:a16="http://schemas.microsoft.com/office/drawing/2014/main" id="{7EA89D8F-C894-C199-4A06-2AE094201442}"/>
              </a:ext>
            </a:extLst>
          </p:cNvPr>
          <p:cNvGraphicFramePr>
            <a:graphicFrameLocks noGrp="1"/>
          </p:cNvGraphicFramePr>
          <p:nvPr>
            <p:ph idx="1"/>
            <p:extLst>
              <p:ext uri="{D42A27DB-BD31-4B8C-83A1-F6EECF244321}">
                <p14:modId xmlns:p14="http://schemas.microsoft.com/office/powerpoint/2010/main" val="2252669983"/>
              </p:ext>
            </p:extLst>
          </p:nvPr>
        </p:nvGraphicFramePr>
        <p:xfrm>
          <a:off x="460247" y="768486"/>
          <a:ext cx="7861261" cy="5097293"/>
        </p:xfrm>
        <a:graphic>
          <a:graphicData uri="http://schemas.openxmlformats.org/drawingml/2006/table">
            <a:tbl>
              <a:tblPr firstRow="1" bandRow="1">
                <a:tableStyleId>{5C22544A-7EE6-4342-B048-85BDC9FD1C3A}</a:tableStyleId>
              </a:tblPr>
              <a:tblGrid>
                <a:gridCol w="759423">
                  <a:extLst>
                    <a:ext uri="{9D8B030D-6E8A-4147-A177-3AD203B41FA5}">
                      <a16:colId xmlns:a16="http://schemas.microsoft.com/office/drawing/2014/main" val="1449780073"/>
                    </a:ext>
                  </a:extLst>
                </a:gridCol>
                <a:gridCol w="2985256">
                  <a:extLst>
                    <a:ext uri="{9D8B030D-6E8A-4147-A177-3AD203B41FA5}">
                      <a16:colId xmlns:a16="http://schemas.microsoft.com/office/drawing/2014/main" val="1281933189"/>
                    </a:ext>
                  </a:extLst>
                </a:gridCol>
                <a:gridCol w="1849096">
                  <a:extLst>
                    <a:ext uri="{9D8B030D-6E8A-4147-A177-3AD203B41FA5}">
                      <a16:colId xmlns:a16="http://schemas.microsoft.com/office/drawing/2014/main" val="329889627"/>
                    </a:ext>
                  </a:extLst>
                </a:gridCol>
                <a:gridCol w="2267486">
                  <a:extLst>
                    <a:ext uri="{9D8B030D-6E8A-4147-A177-3AD203B41FA5}">
                      <a16:colId xmlns:a16="http://schemas.microsoft.com/office/drawing/2014/main" val="1163127418"/>
                    </a:ext>
                  </a:extLst>
                </a:gridCol>
              </a:tblGrid>
              <a:tr h="1046169">
                <a:tc>
                  <a:txBody>
                    <a:bodyPr/>
                    <a:lstStyle/>
                    <a:p>
                      <a:pPr fontAlgn="t"/>
                      <a:endParaRPr lang="zh-TW" altLang="en-US" sz="2100">
                        <a:effectLst/>
                      </a:endParaRPr>
                    </a:p>
                    <a:p>
                      <a:pPr algn="just" rtl="0" fontAlgn="base"/>
                      <a:endParaRPr lang="zh-TW" altLang="en-US" sz="2100" b="0" i="0">
                        <a:effectLst/>
                        <a:latin typeface="Times New Roman"/>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3992A"/>
                    </a:solidFill>
                  </a:tcPr>
                </a:tc>
                <a:tc>
                  <a:txBody>
                    <a:bodyPr/>
                    <a:lstStyle/>
                    <a:p>
                      <a:pPr algn="ctr" fontAlgn="t"/>
                      <a:r>
                        <a:rPr lang="zh-TW" altLang="en-US" sz="2100" b="1" i="0" dirty="0">
                          <a:effectLst/>
                          <a:ea typeface="標楷體" panose="03000509000000000000"/>
                        </a:rPr>
                        <a:t>品項</a:t>
                      </a:r>
                      <a:r>
                        <a:rPr lang="zh-TW" altLang="en-US" sz="2100" b="0" i="0" dirty="0">
                          <a:effectLst/>
                          <a:latin typeface="標楷體" panose="03000509000000000000"/>
                        </a:rPr>
                        <a:t> </a:t>
                      </a:r>
                      <a:endParaRPr lang="zh-TW" altLang="en-US" sz="2100" b="0" i="0" dirty="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3992A"/>
                    </a:solidFill>
                  </a:tcPr>
                </a:tc>
                <a:tc>
                  <a:txBody>
                    <a:bodyPr/>
                    <a:lstStyle/>
                    <a:p>
                      <a:pPr algn="ctr" fontAlgn="t"/>
                      <a:r>
                        <a:rPr lang="zh-TW" altLang="en-US" sz="2100" b="1" i="0">
                          <a:effectLst/>
                          <a:ea typeface="標楷體" panose="03000509000000000000"/>
                        </a:rPr>
                        <a:t>金額</a:t>
                      </a:r>
                      <a:r>
                        <a:rPr lang="en-US" altLang="zh-TW" sz="2100" b="1" i="0">
                          <a:effectLst/>
                          <a:ea typeface="Times New Roman" panose="02020603050405020304" pitchFamily="18" charset="0"/>
                        </a:rPr>
                        <a:t>(</a:t>
                      </a:r>
                      <a:r>
                        <a:rPr lang="zh-TW" altLang="en-US" sz="2100" b="1" i="0">
                          <a:effectLst/>
                          <a:ea typeface="標楷體" panose="03000509000000000000"/>
                        </a:rPr>
                        <a:t>新台幣</a:t>
                      </a:r>
                      <a:r>
                        <a:rPr lang="en-US" altLang="zh-TW" sz="2100" b="1" i="0">
                          <a:effectLst/>
                          <a:ea typeface="Times New Roman" panose="02020603050405020304" pitchFamily="18" charset="0"/>
                        </a:rPr>
                        <a:t>)</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3992A"/>
                    </a:solidFill>
                  </a:tcPr>
                </a:tc>
                <a:tc>
                  <a:txBody>
                    <a:bodyPr/>
                    <a:lstStyle/>
                    <a:p>
                      <a:pPr algn="ctr" fontAlgn="t"/>
                      <a:r>
                        <a:rPr lang="zh-TW" altLang="en-US" sz="2100" b="1" i="0">
                          <a:effectLst/>
                          <a:ea typeface="標楷體" panose="03000509000000000000"/>
                        </a:rPr>
                        <a:t>經費來源</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3992A"/>
                    </a:solidFill>
                  </a:tcPr>
                </a:tc>
                <a:extLst>
                  <a:ext uri="{0D108BD9-81ED-4DB2-BD59-A6C34878D82A}">
                    <a16:rowId xmlns:a16="http://schemas.microsoft.com/office/drawing/2014/main" val="4080049837"/>
                  </a:ext>
                </a:extLst>
              </a:tr>
              <a:tr h="600991">
                <a:tc>
                  <a:txBody>
                    <a:bodyPr/>
                    <a:lstStyle/>
                    <a:p>
                      <a:pPr algn="just" rtl="0" fontAlgn="base"/>
                      <a:r>
                        <a:rPr lang="en-US" altLang="zh-TW" sz="2100" b="1" i="0">
                          <a:effectLst/>
                          <a:latin typeface="Times New Roman"/>
                        </a:rPr>
                        <a:t>1.</a:t>
                      </a:r>
                      <a:r>
                        <a:rPr lang="zh-TW" altLang="en-US" sz="2100" b="0" i="0">
                          <a:effectLst/>
                          <a:latin typeface="Times New Roman"/>
                        </a:rPr>
                        <a:t> </a:t>
                      </a:r>
                      <a:endParaRPr lang="zh-TW" sz="1600"/>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zh-TW" altLang="en-US" sz="2100" b="1" i="0">
                          <a:effectLst/>
                          <a:ea typeface="標楷體" panose="03000509000000000000"/>
                        </a:rPr>
                        <a:t>開發用個人電腦</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en-US" altLang="zh-TW" sz="2100" b="1" i="0">
                          <a:effectLst/>
                          <a:latin typeface="Times New Roman"/>
                        </a:rPr>
                        <a:t>$20000</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zh-TW" altLang="en-US" sz="2100" b="1" i="0">
                          <a:effectLst/>
                          <a:ea typeface="標楷體" panose="03000509000000000000"/>
                        </a:rPr>
                        <a:t>實驗室提供</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extLst>
                  <a:ext uri="{0D108BD9-81ED-4DB2-BD59-A6C34878D82A}">
                    <a16:rowId xmlns:a16="http://schemas.microsoft.com/office/drawing/2014/main" val="3870884907"/>
                  </a:ext>
                </a:extLst>
              </a:tr>
              <a:tr h="1046169">
                <a:tc>
                  <a:txBody>
                    <a:bodyPr/>
                    <a:lstStyle/>
                    <a:p>
                      <a:pPr algn="just" rtl="0" fontAlgn="base"/>
                      <a:r>
                        <a:rPr lang="en-US" altLang="zh-TW" sz="2100" b="1" i="0">
                          <a:effectLst/>
                          <a:latin typeface="Times New Roman"/>
                        </a:rPr>
                        <a:t>2</a:t>
                      </a:r>
                      <a:r>
                        <a:rPr lang="zh-TW" altLang="en-US" sz="2100" b="0" i="0">
                          <a:effectLst/>
                          <a:latin typeface="Times New Roman"/>
                        </a:rPr>
                        <a:t> </a:t>
                      </a:r>
                      <a:endParaRPr lang="zh-TW" sz="1600"/>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伺服器</a:t>
                      </a:r>
                      <a:r>
                        <a:rPr lang="en-US" altLang="zh-TW" sz="2100" b="1" i="0">
                          <a:effectLst/>
                          <a:ea typeface="Times New Roman" panose="02020603050405020304" pitchFamily="18" charset="0"/>
                        </a:rPr>
                        <a:t>(</a:t>
                      </a:r>
                      <a:r>
                        <a:rPr lang="zh-TW" altLang="en-US" sz="2100" b="1" i="0">
                          <a:effectLst/>
                          <a:ea typeface="標楷體" panose="03000509000000000000"/>
                        </a:rPr>
                        <a:t>含高階顯卡</a:t>
                      </a:r>
                      <a:r>
                        <a:rPr lang="en-US" altLang="zh-TW" sz="2100" b="1" i="0">
                          <a:effectLst/>
                          <a:ea typeface="Times New Roman" panose="02020603050405020304" pitchFamily="18" charset="0"/>
                        </a:rPr>
                        <a:t>)</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en-US" altLang="zh-TW" sz="2100" b="1" i="0">
                          <a:effectLst/>
                          <a:latin typeface="Times New Roman"/>
                        </a:rPr>
                        <a:t>$80000</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實驗室提供</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extLst>
                  <a:ext uri="{0D108BD9-81ED-4DB2-BD59-A6C34878D82A}">
                    <a16:rowId xmlns:a16="http://schemas.microsoft.com/office/drawing/2014/main" val="1799684615"/>
                  </a:ext>
                </a:extLst>
              </a:tr>
              <a:tr h="600991">
                <a:tc>
                  <a:txBody>
                    <a:bodyPr/>
                    <a:lstStyle/>
                    <a:p>
                      <a:pPr algn="just" rtl="0" fontAlgn="base"/>
                      <a:r>
                        <a:rPr lang="en-US" altLang="zh-TW" sz="2100" b="1" i="0">
                          <a:effectLst/>
                          <a:latin typeface="Times New Roman"/>
                        </a:rPr>
                        <a:t>3.</a:t>
                      </a:r>
                      <a:r>
                        <a:rPr lang="zh-TW" altLang="en-US" sz="2100" b="0" i="0">
                          <a:effectLst/>
                          <a:latin typeface="Times New Roman"/>
                        </a:rPr>
                        <a:t> </a:t>
                      </a:r>
                      <a:endParaRPr lang="zh-TW" sz="1600"/>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zh-TW" altLang="en-US" sz="2100" b="1" i="0">
                          <a:effectLst/>
                          <a:ea typeface="標楷體" panose="03000509000000000000"/>
                        </a:rPr>
                        <a:t>智慧型手機</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en-US" altLang="zh-TW" sz="2100" b="1" i="0">
                          <a:effectLst/>
                          <a:latin typeface="Times New Roman"/>
                        </a:rPr>
                        <a:t>$18200</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a:txBody>
                    <a:bodyPr/>
                    <a:lstStyle/>
                    <a:p>
                      <a:pPr fontAlgn="t"/>
                      <a:r>
                        <a:rPr lang="zh-TW" altLang="en-US" sz="2100" b="1" i="0">
                          <a:effectLst/>
                          <a:ea typeface="標楷體" panose="03000509000000000000"/>
                        </a:rPr>
                        <a:t>實驗室提供</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extLst>
                  <a:ext uri="{0D108BD9-81ED-4DB2-BD59-A6C34878D82A}">
                    <a16:rowId xmlns:a16="http://schemas.microsoft.com/office/drawing/2014/main" val="2596937676"/>
                  </a:ext>
                </a:extLst>
              </a:tr>
              <a:tr h="600991">
                <a:tc>
                  <a:txBody>
                    <a:bodyPr/>
                    <a:lstStyle/>
                    <a:p>
                      <a:pPr algn="just" rtl="0" fontAlgn="base"/>
                      <a:r>
                        <a:rPr lang="en-US" altLang="zh-TW" sz="2100" b="1" i="0">
                          <a:effectLst/>
                          <a:latin typeface="Times New Roman"/>
                        </a:rPr>
                        <a:t>4.</a:t>
                      </a:r>
                      <a:r>
                        <a:rPr lang="zh-TW" altLang="en-US" sz="2100" b="0" i="0">
                          <a:effectLst/>
                          <a:latin typeface="Times New Roman"/>
                        </a:rPr>
                        <a:t> </a:t>
                      </a:r>
                      <a:endParaRPr lang="zh-TW" sz="1600"/>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雜支</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en-US" altLang="zh-TW" sz="2100" b="1" i="0">
                          <a:effectLst/>
                          <a:latin typeface="Times New Roman"/>
                        </a:rPr>
                        <a:t>$1800</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自行吸收</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extLst>
                  <a:ext uri="{0D108BD9-81ED-4DB2-BD59-A6C34878D82A}">
                    <a16:rowId xmlns:a16="http://schemas.microsoft.com/office/drawing/2014/main" val="3695723025"/>
                  </a:ext>
                </a:extLst>
              </a:tr>
              <a:tr h="600991">
                <a:tc>
                  <a:txBody>
                    <a:bodyPr/>
                    <a:lstStyle/>
                    <a:p>
                      <a:pPr algn="just" rtl="0" fontAlgn="base"/>
                      <a:r>
                        <a:rPr lang="en-US" altLang="zh-TW" sz="2100" b="1" i="0">
                          <a:effectLst/>
                          <a:latin typeface="Times New Roman"/>
                        </a:rPr>
                        <a:t>5</a:t>
                      </a:r>
                      <a:r>
                        <a:rPr lang="en-US" altLang="zh-TW" sz="2100" b="1" i="0">
                          <a:effectLst/>
                          <a:ea typeface="Times New Roman" panose="02020603050405020304" pitchFamily="18" charset="0"/>
                        </a:rPr>
                        <a:t>.</a:t>
                      </a:r>
                      <a:r>
                        <a:rPr lang="zh-TW" altLang="en-US" sz="2100" b="0" i="0">
                          <a:effectLst/>
                          <a:latin typeface="Times New Roman"/>
                        </a:rPr>
                        <a:t> </a:t>
                      </a:r>
                      <a:endParaRPr lang="zh-TW" sz="1600"/>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人力成本</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en-US" altLang="zh-TW" sz="2100" b="1" i="0">
                          <a:effectLst/>
                          <a:latin typeface="Times New Roman"/>
                        </a:rPr>
                        <a:t>$337920</a:t>
                      </a:r>
                      <a:r>
                        <a:rPr lang="zh-TW" altLang="en-US" sz="2100" b="0" i="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tc>
                  <a:txBody>
                    <a:bodyPr/>
                    <a:lstStyle/>
                    <a:p>
                      <a:pPr fontAlgn="t"/>
                      <a:r>
                        <a:rPr lang="zh-TW" altLang="en-US" sz="2100" b="1" i="0">
                          <a:effectLst/>
                          <a:ea typeface="標楷體" panose="03000509000000000000"/>
                        </a:rPr>
                        <a:t>自行吸收</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EFE8"/>
                    </a:solidFill>
                  </a:tcPr>
                </a:tc>
                <a:extLst>
                  <a:ext uri="{0D108BD9-81ED-4DB2-BD59-A6C34878D82A}">
                    <a16:rowId xmlns:a16="http://schemas.microsoft.com/office/drawing/2014/main" val="1922084403"/>
                  </a:ext>
                </a:extLst>
              </a:tr>
              <a:tr h="600991">
                <a:tc gridSpan="2">
                  <a:txBody>
                    <a:bodyPr/>
                    <a:lstStyle/>
                    <a:p>
                      <a:pPr fontAlgn="t"/>
                      <a:r>
                        <a:rPr lang="zh-TW" altLang="en-US" sz="2100" b="1" i="0">
                          <a:effectLst/>
                          <a:ea typeface="標楷體" panose="03000509000000000000"/>
                        </a:rPr>
                        <a:t>共計</a:t>
                      </a:r>
                      <a:r>
                        <a:rPr lang="zh-TW" altLang="en-US" sz="2100" b="0" i="0">
                          <a:effectLst/>
                          <a:latin typeface="標楷體" panose="03000509000000000000"/>
                        </a:rPr>
                        <a:t> </a:t>
                      </a:r>
                      <a:endParaRPr lang="zh-TW" altLang="en-US" sz="2100" b="0" i="0">
                        <a:effectLst/>
                      </a:endParaRP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hMerge="1">
                  <a:txBody>
                    <a:bodyPr/>
                    <a:lstStyle/>
                    <a:p>
                      <a:endParaRPr lang="zh-TW" altLang="en-US"/>
                    </a:p>
                  </a:txBody>
                  <a:tcPr/>
                </a:tc>
                <a:tc gridSpan="2">
                  <a:txBody>
                    <a:bodyPr/>
                    <a:lstStyle/>
                    <a:p>
                      <a:pPr fontAlgn="t"/>
                      <a:r>
                        <a:rPr lang="en-US" altLang="zh-TW" sz="2100" b="1" i="0" dirty="0">
                          <a:effectLst/>
                          <a:latin typeface="Times New Roman"/>
                        </a:rPr>
                        <a:t>$457920</a:t>
                      </a:r>
                      <a:r>
                        <a:rPr lang="zh-TW" altLang="en-US" sz="2100" b="0" i="0" dirty="0">
                          <a:effectLst/>
                          <a:latin typeface="Times New Roman"/>
                        </a:rPr>
                        <a:t> </a:t>
                      </a:r>
                    </a:p>
                  </a:txBody>
                  <a:tcPr marL="81492" marR="81492" marT="40746" marB="4074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9DECD"/>
                    </a:solidFill>
                  </a:tcPr>
                </a:tc>
                <a:tc hMerge="1">
                  <a:txBody>
                    <a:bodyPr/>
                    <a:lstStyle/>
                    <a:p>
                      <a:endParaRPr lang="zh-TW" altLang="en-US"/>
                    </a:p>
                  </a:txBody>
                  <a:tcPr/>
                </a:tc>
                <a:extLst>
                  <a:ext uri="{0D108BD9-81ED-4DB2-BD59-A6C34878D82A}">
                    <a16:rowId xmlns:a16="http://schemas.microsoft.com/office/drawing/2014/main" val="2260667777"/>
                  </a:ext>
                </a:extLst>
              </a:tr>
            </a:tbl>
          </a:graphicData>
        </a:graphic>
      </p:graphicFrame>
      <p:sp>
        <p:nvSpPr>
          <p:cNvPr id="3" name="投影片編號版面配置區 2">
            <a:extLst>
              <a:ext uri="{FF2B5EF4-FFF2-40B4-BE49-F238E27FC236}">
                <a16:creationId xmlns:a16="http://schemas.microsoft.com/office/drawing/2014/main" id="{599341C6-716A-62C4-EE34-350EB70D3447}"/>
              </a:ext>
            </a:extLst>
          </p:cNvPr>
          <p:cNvSpPr>
            <a:spLocks noGrp="1"/>
          </p:cNvSpPr>
          <p:nvPr>
            <p:ph type="sldNum" sz="quarter" idx="12"/>
          </p:nvPr>
        </p:nvSpPr>
        <p:spPr/>
        <p:txBody>
          <a:bodyPr/>
          <a:lstStyle/>
          <a:p>
            <a:fld id="{F9CE9A1C-5BD6-4AC8-8F9B-640D9BDD42B3}" type="slidenum">
              <a:rPr lang="zh-TW" altLang="en-US" smtClean="0"/>
              <a:t>16</a:t>
            </a:fld>
            <a:endParaRPr lang="zh-TW" altLang="en-US"/>
          </a:p>
        </p:txBody>
      </p:sp>
    </p:spTree>
    <p:extLst>
      <p:ext uri="{BB962C8B-B14F-4D97-AF65-F5344CB8AC3E}">
        <p14:creationId xmlns:p14="http://schemas.microsoft.com/office/powerpoint/2010/main" val="245578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標題 1">
            <a:extLst>
              <a:ext uri="{FF2B5EF4-FFF2-40B4-BE49-F238E27FC236}">
                <a16:creationId xmlns:a16="http://schemas.microsoft.com/office/drawing/2014/main" id="{DB0F7851-0AA4-8396-57AE-BF61447C5634}"/>
              </a:ext>
            </a:extLst>
          </p:cNvPr>
          <p:cNvSpPr>
            <a:spLocks noGrp="1"/>
          </p:cNvSpPr>
          <p:nvPr>
            <p:ph type="title"/>
          </p:nvPr>
        </p:nvSpPr>
        <p:spPr>
          <a:xfrm>
            <a:off x="804672" y="2053641"/>
            <a:ext cx="3669161" cy="2760098"/>
          </a:xfrm>
        </p:spPr>
        <p:txBody>
          <a:bodyPr>
            <a:normAutofit/>
          </a:bodyPr>
          <a:lstStyle/>
          <a:p>
            <a:r>
              <a:rPr lang="zh-TW" altLang="en-US" sz="5400" dirty="0">
                <a:solidFill>
                  <a:schemeClr val="tx2"/>
                </a:solidFill>
                <a:latin typeface="標楷體" panose="03000509000000000000" pitchFamily="65" charset="-120"/>
                <a:ea typeface="標楷體" panose="03000509000000000000" pitchFamily="65" charset="-120"/>
                <a:cs typeface="Calibri Light"/>
              </a:rPr>
              <a:t>未來規劃</a:t>
            </a:r>
          </a:p>
        </p:txBody>
      </p:sp>
      <p:sp>
        <p:nvSpPr>
          <p:cNvPr id="3" name="內容版面配置區 2">
            <a:extLst>
              <a:ext uri="{FF2B5EF4-FFF2-40B4-BE49-F238E27FC236}">
                <a16:creationId xmlns:a16="http://schemas.microsoft.com/office/drawing/2014/main" id="{03D59F96-5680-C250-F8AE-EB4EE7F54C1C}"/>
              </a:ext>
            </a:extLst>
          </p:cNvPr>
          <p:cNvSpPr>
            <a:spLocks noGrp="1"/>
          </p:cNvSpPr>
          <p:nvPr>
            <p:ph idx="1"/>
          </p:nvPr>
        </p:nvSpPr>
        <p:spPr>
          <a:xfrm>
            <a:off x="5535001" y="899143"/>
            <a:ext cx="7091464" cy="5230634"/>
          </a:xfrm>
          <a:noFill/>
          <a:ln>
            <a:noFill/>
          </a:ln>
        </p:spPr>
        <p:txBody>
          <a:bodyPr vert="horz" lIns="91440" tIns="45720" rIns="91440" bIns="45720" rtlCol="0" anchor="ctr">
            <a:normAutofit/>
          </a:bodyPr>
          <a:lstStyle/>
          <a:p>
            <a:pPr marL="514350" indent="-514350">
              <a:buAutoNum type="arabicPeriod"/>
            </a:pPr>
            <a:r>
              <a:rPr lang="zh-TW" altLang="en-US" dirty="0">
                <a:solidFill>
                  <a:schemeClr val="tx2"/>
                </a:solidFill>
                <a:ea typeface="新細明體"/>
                <a:cs typeface="Calibri"/>
              </a:rPr>
              <a:t>設計IOS的APP 讓Apple手機也可以使用</a:t>
            </a:r>
          </a:p>
          <a:p>
            <a:pPr marL="514350" indent="-514350">
              <a:buAutoNum type="arabicPeriod"/>
            </a:pPr>
            <a:r>
              <a:rPr lang="zh-TW" altLang="en-US" dirty="0">
                <a:solidFill>
                  <a:schemeClr val="tx2"/>
                </a:solidFill>
                <a:ea typeface="新細明體"/>
                <a:cs typeface="Calibri"/>
              </a:rPr>
              <a:t>設計會員系統，使用者可以收藏畫作</a:t>
            </a:r>
          </a:p>
          <a:p>
            <a:pPr marL="514350" indent="-514350">
              <a:buAutoNum type="arabicPeriod"/>
            </a:pPr>
            <a:r>
              <a:rPr lang="zh-TW" altLang="en-US" dirty="0">
                <a:solidFill>
                  <a:schemeClr val="tx2"/>
                </a:solidFill>
                <a:ea typeface="新細明體"/>
                <a:cs typeface="Calibri"/>
              </a:rPr>
              <a:t>加入及時導航功能</a:t>
            </a:r>
          </a:p>
        </p:txBody>
      </p:sp>
      <p:sp>
        <p:nvSpPr>
          <p:cNvPr id="4" name="投影片編號版面配置區 3">
            <a:extLst>
              <a:ext uri="{FF2B5EF4-FFF2-40B4-BE49-F238E27FC236}">
                <a16:creationId xmlns:a16="http://schemas.microsoft.com/office/drawing/2014/main" id="{B31B7E87-8708-8F39-8670-D5DEE073CE35}"/>
              </a:ext>
            </a:extLst>
          </p:cNvPr>
          <p:cNvSpPr>
            <a:spLocks noGrp="1"/>
          </p:cNvSpPr>
          <p:nvPr>
            <p:ph type="sldNum" sz="quarter" idx="12"/>
          </p:nvPr>
        </p:nvSpPr>
        <p:spPr/>
        <p:txBody>
          <a:bodyPr/>
          <a:lstStyle/>
          <a:p>
            <a:fld id="{F9CE9A1C-5BD6-4AC8-8F9B-640D9BDD42B3}" type="slidenum">
              <a:rPr lang="zh-TW" altLang="en-US" smtClean="0"/>
              <a:t>17</a:t>
            </a:fld>
            <a:endParaRPr lang="zh-TW" altLang="en-US"/>
          </a:p>
        </p:txBody>
      </p:sp>
    </p:spTree>
    <p:extLst>
      <p:ext uri="{BB962C8B-B14F-4D97-AF65-F5344CB8AC3E}">
        <p14:creationId xmlns:p14="http://schemas.microsoft.com/office/powerpoint/2010/main" val="28056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37C75C-B4BC-831F-E936-C711FB5AFB00}"/>
              </a:ext>
            </a:extLst>
          </p:cNvPr>
          <p:cNvPicPr>
            <a:picLocks noChangeAspect="1"/>
          </p:cNvPicPr>
          <p:nvPr/>
        </p:nvPicPr>
        <p:blipFill rotWithShape="1">
          <a:blip r:embed="rId2">
            <a:duotone>
              <a:schemeClr val="bg2">
                <a:shade val="45000"/>
                <a:satMod val="135000"/>
              </a:schemeClr>
              <a:prstClr val="white"/>
            </a:duotone>
          </a:blip>
          <a:srcRect/>
          <a:stretch/>
        </p:blipFill>
        <p:spPr>
          <a:xfrm>
            <a:off x="0" y="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B03E4A8-4E5F-41C9-843F-6B551F78079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zh-TW" altLang="en-US" sz="4800" dirty="0">
                <a:latin typeface="標楷體" panose="03000509000000000000" pitchFamily="65" charset="-120"/>
                <a:ea typeface="標楷體" panose="03000509000000000000" pitchFamily="65" charset="-120"/>
              </a:rPr>
              <a:t>大綱</a:t>
            </a:r>
          </a:p>
        </p:txBody>
      </p:sp>
      <p:graphicFrame>
        <p:nvGraphicFramePr>
          <p:cNvPr id="5" name="內容版面配置區 2">
            <a:extLst>
              <a:ext uri="{FF2B5EF4-FFF2-40B4-BE49-F238E27FC236}">
                <a16:creationId xmlns:a16="http://schemas.microsoft.com/office/drawing/2014/main" id="{5CDCF449-39A7-91EE-1488-0243DDBCE83B}"/>
              </a:ext>
            </a:extLst>
          </p:cNvPr>
          <p:cNvGraphicFramePr>
            <a:graphicFrameLocks noGrp="1"/>
          </p:cNvGraphicFramePr>
          <p:nvPr>
            <p:ph sz="half" idx="1"/>
            <p:extLst>
              <p:ext uri="{D42A27DB-BD31-4B8C-83A1-F6EECF244321}">
                <p14:modId xmlns:p14="http://schemas.microsoft.com/office/powerpoint/2010/main" val="2104839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a:extLst>
              <a:ext uri="{FF2B5EF4-FFF2-40B4-BE49-F238E27FC236}">
                <a16:creationId xmlns:a16="http://schemas.microsoft.com/office/drawing/2014/main" id="{D90A89DA-E4BA-24EF-711F-0B34431EF6C8}"/>
              </a:ext>
            </a:extLst>
          </p:cNvPr>
          <p:cNvSpPr>
            <a:spLocks noGrp="1"/>
          </p:cNvSpPr>
          <p:nvPr>
            <p:ph type="sldNum" sz="quarter" idx="12"/>
          </p:nvPr>
        </p:nvSpPr>
        <p:spPr/>
        <p:txBody>
          <a:bodyPr/>
          <a:lstStyle/>
          <a:p>
            <a:fld id="{F9CE9A1C-5BD6-4AC8-8F9B-640D9BDD42B3}" type="slidenum">
              <a:rPr lang="zh-TW" altLang="en-US" smtClean="0"/>
              <a:t>1</a:t>
            </a:fld>
            <a:endParaRPr lang="zh-TW" altLang="en-US" dirty="0"/>
          </a:p>
        </p:txBody>
      </p:sp>
    </p:spTree>
    <p:extLst>
      <p:ext uri="{BB962C8B-B14F-4D97-AF65-F5344CB8AC3E}">
        <p14:creationId xmlns:p14="http://schemas.microsoft.com/office/powerpoint/2010/main" val="422583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4" name="Group 1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5" name="Freeform: Shape 1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標題 4">
            <a:extLst>
              <a:ext uri="{FF2B5EF4-FFF2-40B4-BE49-F238E27FC236}">
                <a16:creationId xmlns:a16="http://schemas.microsoft.com/office/drawing/2014/main" id="{886EECBA-A66C-1165-440B-9CB1929982D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zh-TW" altLang="en-US" sz="5200" kern="1200" dirty="0">
                <a:solidFill>
                  <a:schemeClr val="tx2"/>
                </a:solidFill>
                <a:latin typeface="+mj-lt"/>
                <a:ea typeface="+mj-ea"/>
                <a:cs typeface="+mj-cs"/>
              </a:rPr>
              <a:t>主題回顧</a:t>
            </a:r>
            <a:endParaRPr lang="en-US" altLang="zh-TW" sz="5200" kern="1200" dirty="0">
              <a:solidFill>
                <a:schemeClr val="tx2"/>
              </a:solidFill>
              <a:latin typeface="+mj-lt"/>
              <a:ea typeface="+mj-ea"/>
              <a:cs typeface="+mj-cs"/>
            </a:endParaRPr>
          </a:p>
        </p:txBody>
      </p:sp>
      <p:sp>
        <p:nvSpPr>
          <p:cNvPr id="2" name="投影片編號版面配置區 1">
            <a:extLst>
              <a:ext uri="{FF2B5EF4-FFF2-40B4-BE49-F238E27FC236}">
                <a16:creationId xmlns:a16="http://schemas.microsoft.com/office/drawing/2014/main" id="{2256171B-4BE0-50A1-0E27-A035D138080C}"/>
              </a:ext>
            </a:extLst>
          </p:cNvPr>
          <p:cNvSpPr>
            <a:spLocks noGrp="1"/>
          </p:cNvSpPr>
          <p:nvPr>
            <p:ph type="sldNum" sz="quarter" idx="12"/>
          </p:nvPr>
        </p:nvSpPr>
        <p:spPr/>
        <p:txBody>
          <a:bodyPr/>
          <a:lstStyle/>
          <a:p>
            <a:fld id="{F9CE9A1C-5BD6-4AC8-8F9B-640D9BDD42B3}" type="slidenum">
              <a:rPr lang="zh-TW" altLang="en-US" smtClean="0"/>
              <a:t>2</a:t>
            </a:fld>
            <a:endParaRPr lang="zh-TW" altLang="en-US"/>
          </a:p>
        </p:txBody>
      </p:sp>
    </p:spTree>
    <p:extLst>
      <p:ext uri="{BB962C8B-B14F-4D97-AF65-F5344CB8AC3E}">
        <p14:creationId xmlns:p14="http://schemas.microsoft.com/office/powerpoint/2010/main" val="412029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E21E5CA-982D-5C3A-3552-6E06350618BB}"/>
              </a:ext>
            </a:extLst>
          </p:cNvPr>
          <p:cNvSpPr>
            <a:spLocks noGrp="1"/>
          </p:cNvSpPr>
          <p:nvPr>
            <p:ph type="title"/>
          </p:nvPr>
        </p:nvSpPr>
        <p:spPr>
          <a:xfrm>
            <a:off x="761803" y="350196"/>
            <a:ext cx="4646904" cy="1624520"/>
          </a:xfrm>
        </p:spPr>
        <p:txBody>
          <a:bodyPr anchor="ctr">
            <a:normAutofit/>
          </a:bodyPr>
          <a:lstStyle/>
          <a:p>
            <a:r>
              <a:rPr lang="zh-TW" altLang="en-US" sz="4800" dirty="0">
                <a:latin typeface="標楷體" panose="03000509000000000000" pitchFamily="65" charset="-120"/>
                <a:ea typeface="標楷體" panose="03000509000000000000" pitchFamily="65" charset="-120"/>
              </a:rPr>
              <a:t>專題理念</a:t>
            </a:r>
          </a:p>
        </p:txBody>
      </p:sp>
      <p:sp>
        <p:nvSpPr>
          <p:cNvPr id="3" name="內容版面配置區 2">
            <a:extLst>
              <a:ext uri="{FF2B5EF4-FFF2-40B4-BE49-F238E27FC236}">
                <a16:creationId xmlns:a16="http://schemas.microsoft.com/office/drawing/2014/main" id="{22EE22A1-AD08-D0A4-3829-6B3AC8B2E55F}"/>
              </a:ext>
            </a:extLst>
          </p:cNvPr>
          <p:cNvSpPr>
            <a:spLocks noGrp="1"/>
          </p:cNvSpPr>
          <p:nvPr>
            <p:ph idx="1"/>
          </p:nvPr>
        </p:nvSpPr>
        <p:spPr>
          <a:xfrm>
            <a:off x="761802" y="2743200"/>
            <a:ext cx="5158231" cy="3613149"/>
          </a:xfrm>
        </p:spPr>
        <p:txBody>
          <a:bodyPr vert="horz" lIns="91440" tIns="45720" rIns="91440" bIns="45720" rtlCol="0" anchor="ctr">
            <a:normAutofit/>
          </a:bodyPr>
          <a:lstStyle/>
          <a:p>
            <a:r>
              <a:rPr lang="zh-TW" altLang="en-US" dirty="0">
                <a:latin typeface="微軟正黑體" panose="020B0604030504040204" pitchFamily="34" charset="-120"/>
                <a:ea typeface="微軟正黑體" panose="020B0604030504040204" pitchFamily="34" charset="-120"/>
              </a:rPr>
              <a:t>在</a:t>
            </a:r>
            <a:r>
              <a:rPr lang="zh-TW" altLang="en-US" b="1" dirty="0">
                <a:latin typeface="微軟正黑體" panose="020B0604030504040204" pitchFamily="34" charset="-120"/>
                <a:ea typeface="微軟正黑體" panose="020B0604030504040204" pitchFamily="34" charset="-120"/>
              </a:rPr>
              <a:t>藝術品展場</a:t>
            </a:r>
            <a:r>
              <a:rPr lang="zh-TW" altLang="en-US" dirty="0">
                <a:latin typeface="微軟正黑體" panose="020B0604030504040204" pitchFamily="34" charset="-120"/>
                <a:ea typeface="微軟正黑體" panose="020B0604030504040204" pitchFamily="34" charset="-120"/>
              </a:rPr>
              <a:t>得知位置資訊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跟藝術品結合</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選擇最合適的室內定位技術</a:t>
            </a:r>
            <a:endParaRPr lang="zh-TW" altLang="en-US" dirty="0">
              <a:latin typeface="微軟正黑體" panose="020B0604030504040204" pitchFamily="34" charset="-120"/>
              <a:ea typeface="微軟正黑體" panose="020B0604030504040204" pitchFamily="34" charset="-120"/>
              <a:cs typeface="Calibri"/>
            </a:endParaRPr>
          </a:p>
        </p:txBody>
      </p:sp>
      <p:pic>
        <p:nvPicPr>
          <p:cNvPr id="5" name="Picture 4" descr="Six pins pointed on several spots on a road map">
            <a:extLst>
              <a:ext uri="{FF2B5EF4-FFF2-40B4-BE49-F238E27FC236}">
                <a16:creationId xmlns:a16="http://schemas.microsoft.com/office/drawing/2014/main" id="{404611D0-F1BD-A4F2-5940-008688C5F2AD}"/>
              </a:ext>
            </a:extLst>
          </p:cNvPr>
          <p:cNvPicPr>
            <a:picLocks noChangeAspect="1"/>
          </p:cNvPicPr>
          <p:nvPr/>
        </p:nvPicPr>
        <p:blipFill rotWithShape="1">
          <a:blip r:embed="rId3"/>
          <a:srcRect l="17935" r="22664" b="-2"/>
          <a:stretch/>
        </p:blipFill>
        <p:spPr>
          <a:xfrm>
            <a:off x="6096000" y="1"/>
            <a:ext cx="6102825" cy="6858000"/>
          </a:xfrm>
          <a:prstGeom prst="rect">
            <a:avLst/>
          </a:prstGeom>
        </p:spPr>
      </p:pic>
      <p:sp>
        <p:nvSpPr>
          <p:cNvPr id="4" name="投影片編號版面配置區 3">
            <a:extLst>
              <a:ext uri="{FF2B5EF4-FFF2-40B4-BE49-F238E27FC236}">
                <a16:creationId xmlns:a16="http://schemas.microsoft.com/office/drawing/2014/main" id="{406481BD-1C6F-A3DA-DB2A-B09E57673B79}"/>
              </a:ext>
            </a:extLst>
          </p:cNvPr>
          <p:cNvSpPr>
            <a:spLocks noGrp="1"/>
          </p:cNvSpPr>
          <p:nvPr>
            <p:ph type="sldNum" sz="quarter" idx="12"/>
          </p:nvPr>
        </p:nvSpPr>
        <p:spPr/>
        <p:txBody>
          <a:bodyPr/>
          <a:lstStyle/>
          <a:p>
            <a:fld id="{F9CE9A1C-5BD6-4AC8-8F9B-640D9BDD42B3}" type="slidenum">
              <a:rPr lang="zh-TW" altLang="en-US" smtClean="0"/>
              <a:t>3</a:t>
            </a:fld>
            <a:endParaRPr lang="zh-TW" altLang="en-US"/>
          </a:p>
        </p:txBody>
      </p:sp>
    </p:spTree>
    <p:extLst>
      <p:ext uri="{BB962C8B-B14F-4D97-AF65-F5344CB8AC3E}">
        <p14:creationId xmlns:p14="http://schemas.microsoft.com/office/powerpoint/2010/main" val="115035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標題 1">
            <a:extLst>
              <a:ext uri="{FF2B5EF4-FFF2-40B4-BE49-F238E27FC236}">
                <a16:creationId xmlns:a16="http://schemas.microsoft.com/office/drawing/2014/main" id="{7C388EC6-E447-F4A6-69C9-6538CFD7E351}"/>
              </a:ext>
            </a:extLst>
          </p:cNvPr>
          <p:cNvSpPr>
            <a:spLocks noGrp="1"/>
          </p:cNvSpPr>
          <p:nvPr>
            <p:ph type="title"/>
          </p:nvPr>
        </p:nvSpPr>
        <p:spPr>
          <a:xfrm>
            <a:off x="1143000" y="646042"/>
            <a:ext cx="9906000" cy="685800"/>
          </a:xfrm>
        </p:spPr>
        <p:txBody>
          <a:bodyPr anchor="t">
            <a:noAutofit/>
          </a:bodyPr>
          <a:lstStyle/>
          <a:p>
            <a:r>
              <a:rPr lang="zh-TW" altLang="en-US" sz="4800" dirty="0">
                <a:latin typeface="標楷體" panose="03000509000000000000" pitchFamily="65" charset="-120"/>
                <a:ea typeface="標楷體" panose="03000509000000000000" pitchFamily="65" charset="-120"/>
              </a:rPr>
              <a:t>為何影像辨識定位</a:t>
            </a:r>
          </a:p>
        </p:txBody>
      </p:sp>
      <p:graphicFrame>
        <p:nvGraphicFramePr>
          <p:cNvPr id="6" name="內容版面配置區 6">
            <a:extLst>
              <a:ext uri="{FF2B5EF4-FFF2-40B4-BE49-F238E27FC236}">
                <a16:creationId xmlns:a16="http://schemas.microsoft.com/office/drawing/2014/main" id="{FCC3AD83-2F0E-C255-6800-A3852E967400}"/>
              </a:ext>
            </a:extLst>
          </p:cNvPr>
          <p:cNvGraphicFramePr>
            <a:graphicFrameLocks noGrp="1"/>
          </p:cNvGraphicFramePr>
          <p:nvPr>
            <p:ph idx="1"/>
            <p:extLst>
              <p:ext uri="{D42A27DB-BD31-4B8C-83A1-F6EECF244321}">
                <p14:modId xmlns:p14="http://schemas.microsoft.com/office/powerpoint/2010/main" val="665012680"/>
              </p:ext>
            </p:extLst>
          </p:nvPr>
        </p:nvGraphicFramePr>
        <p:xfrm>
          <a:off x="1143000" y="1789043"/>
          <a:ext cx="10198895" cy="4412973"/>
        </p:xfrm>
        <a:graphic>
          <a:graphicData uri="http://schemas.openxmlformats.org/drawingml/2006/table">
            <a:tbl>
              <a:tblPr firstRow="1" firstCol="1" bandRow="1">
                <a:tableStyleId>{5C22544A-7EE6-4342-B048-85BDC9FD1C3A}</a:tableStyleId>
              </a:tblPr>
              <a:tblGrid>
                <a:gridCol w="1280793">
                  <a:extLst>
                    <a:ext uri="{9D8B030D-6E8A-4147-A177-3AD203B41FA5}">
                      <a16:colId xmlns:a16="http://schemas.microsoft.com/office/drawing/2014/main" val="59862041"/>
                    </a:ext>
                  </a:extLst>
                </a:gridCol>
                <a:gridCol w="2734025">
                  <a:extLst>
                    <a:ext uri="{9D8B030D-6E8A-4147-A177-3AD203B41FA5}">
                      <a16:colId xmlns:a16="http://schemas.microsoft.com/office/drawing/2014/main" val="3218857528"/>
                    </a:ext>
                  </a:extLst>
                </a:gridCol>
                <a:gridCol w="2588146">
                  <a:extLst>
                    <a:ext uri="{9D8B030D-6E8A-4147-A177-3AD203B41FA5}">
                      <a16:colId xmlns:a16="http://schemas.microsoft.com/office/drawing/2014/main" val="1351693883"/>
                    </a:ext>
                  </a:extLst>
                </a:gridCol>
                <a:gridCol w="3595931">
                  <a:extLst>
                    <a:ext uri="{9D8B030D-6E8A-4147-A177-3AD203B41FA5}">
                      <a16:colId xmlns:a16="http://schemas.microsoft.com/office/drawing/2014/main" val="3360775493"/>
                    </a:ext>
                  </a:extLst>
                </a:gridCol>
              </a:tblGrid>
              <a:tr h="691759">
                <a:tc>
                  <a:txBody>
                    <a:bodyPr/>
                    <a:lstStyle/>
                    <a:p>
                      <a:endParaRPr lang="zh-TW" sz="2000" kern="100" dirty="0">
                        <a:effectLst/>
                        <a:latin typeface="+mj-ea"/>
                        <a:ea typeface="+mj-ea"/>
                        <a:cs typeface="Times New Roman" panose="02020603050405020304" pitchFamily="18" charset="0"/>
                      </a:endParaRPr>
                    </a:p>
                  </a:txBody>
                  <a:tcPr marL="68580" marR="68580" marT="0" marB="0"/>
                </a:tc>
                <a:tc>
                  <a:txBody>
                    <a:bodyPr/>
                    <a:lstStyle/>
                    <a:p>
                      <a:pPr algn="ctr"/>
                      <a:r>
                        <a:rPr lang="en-US" sz="2200" kern="100">
                          <a:effectLst/>
                          <a:latin typeface="+mj-ea"/>
                          <a:ea typeface="+mj-ea"/>
                        </a:rPr>
                        <a:t>UWB</a:t>
                      </a:r>
                      <a:r>
                        <a:rPr lang="zh-TW" sz="2200" kern="100">
                          <a:effectLst/>
                          <a:latin typeface="+mj-ea"/>
                          <a:ea typeface="+mj-ea"/>
                        </a:rPr>
                        <a:t>精準室內定位</a:t>
                      </a:r>
                      <a:endParaRPr lang="zh-TW" sz="2200" kern="100">
                        <a:effectLst/>
                        <a:latin typeface="+mj-ea"/>
                        <a:ea typeface="+mj-ea"/>
                        <a:cs typeface="Times New Roman" panose="02020603050405020304" pitchFamily="18" charset="0"/>
                      </a:endParaRPr>
                    </a:p>
                  </a:txBody>
                  <a:tcPr marL="68580" marR="68580" marT="0" marB="0" anchor="ctr"/>
                </a:tc>
                <a:tc>
                  <a:txBody>
                    <a:bodyPr/>
                    <a:lstStyle/>
                    <a:p>
                      <a:pPr algn="ctr"/>
                      <a:r>
                        <a:rPr lang="zh-TW" sz="2200" kern="100">
                          <a:effectLst/>
                          <a:latin typeface="+mj-ea"/>
                          <a:ea typeface="+mj-ea"/>
                        </a:rPr>
                        <a:t>藍芽定位</a:t>
                      </a:r>
                      <a:endParaRPr lang="zh-TW" sz="2200" kern="100">
                        <a:effectLst/>
                        <a:latin typeface="+mj-ea"/>
                        <a:ea typeface="+mj-ea"/>
                        <a:cs typeface="Times New Roman" panose="02020603050405020304" pitchFamily="18" charset="0"/>
                      </a:endParaRPr>
                    </a:p>
                  </a:txBody>
                  <a:tcPr marL="68580" marR="68580" marT="0" marB="0" anchor="ctr"/>
                </a:tc>
                <a:tc>
                  <a:txBody>
                    <a:bodyPr/>
                    <a:lstStyle/>
                    <a:p>
                      <a:pPr algn="ctr"/>
                      <a:r>
                        <a:rPr lang="zh-TW" sz="2200" kern="100">
                          <a:effectLst/>
                          <a:latin typeface="+mj-ea"/>
                          <a:ea typeface="+mj-ea"/>
                        </a:rPr>
                        <a:t>影像辨識</a:t>
                      </a:r>
                      <a:endParaRPr lang="zh-TW" sz="22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978568698"/>
                  </a:ext>
                </a:extLst>
              </a:tr>
              <a:tr h="2023819">
                <a:tc>
                  <a:txBody>
                    <a:bodyPr/>
                    <a:lstStyle/>
                    <a:p>
                      <a:pPr algn="ctr"/>
                      <a:r>
                        <a:rPr lang="zh-TW" sz="2800" kern="100" dirty="0">
                          <a:effectLst/>
                          <a:latin typeface="+mj-ea"/>
                          <a:ea typeface="+mj-ea"/>
                        </a:rPr>
                        <a:t>優點</a:t>
                      </a:r>
                      <a:endParaRPr lang="zh-TW" sz="2800" kern="100" dirty="0">
                        <a:effectLst/>
                        <a:latin typeface="+mj-ea"/>
                        <a:ea typeface="+mj-ea"/>
                        <a:cs typeface="Times New Roman" panose="02020603050405020304" pitchFamily="18" charset="0"/>
                      </a:endParaRPr>
                    </a:p>
                  </a:txBody>
                  <a:tcPr marL="68580" marR="68580" marT="0" marB="0"/>
                </a:tc>
                <a:tc>
                  <a:txBody>
                    <a:bodyPr/>
                    <a:lstStyle/>
                    <a:p>
                      <a:pPr marL="342900" lvl="0" indent="-342900">
                        <a:buFont typeface="Wingdings" panose="05000000000000000000" pitchFamily="2" charset="2"/>
                        <a:buChar char=""/>
                      </a:pPr>
                      <a:r>
                        <a:rPr lang="zh-TW" altLang="en-US" sz="2000" b="0" i="0" kern="1200" dirty="0">
                          <a:solidFill>
                            <a:schemeClr val="dk1"/>
                          </a:solidFill>
                          <a:effectLst/>
                          <a:latin typeface="+mj-ea"/>
                          <a:ea typeface="+mj-ea"/>
                          <a:cs typeface="+mn-cs"/>
                        </a:rPr>
                        <a:t>高精準度</a:t>
                      </a:r>
                      <a:endParaRPr lang="en-US" altLang="zh-TW" sz="2000" kern="100" dirty="0">
                        <a:effectLst/>
                        <a:latin typeface="+mj-ea"/>
                        <a:ea typeface="+mj-ea"/>
                      </a:endParaRPr>
                    </a:p>
                  </a:txBody>
                  <a:tcPr marL="68580" marR="68580" marT="0" marB="0"/>
                </a:tc>
                <a:tc>
                  <a:txBody>
                    <a:bodyPr/>
                    <a:lstStyle/>
                    <a:p>
                      <a:pPr marL="342900" lvl="0" indent="-342900">
                        <a:buFont typeface="Wingdings" panose="05000000000000000000" pitchFamily="2" charset="2"/>
                        <a:buChar char=""/>
                      </a:pPr>
                      <a:r>
                        <a:rPr lang="zh-TW" sz="2000" kern="100" dirty="0">
                          <a:effectLst/>
                          <a:latin typeface="+mj-ea"/>
                          <a:ea typeface="+mj-ea"/>
                        </a:rPr>
                        <a:t>成本較低</a:t>
                      </a:r>
                    </a:p>
                    <a:p>
                      <a:pPr marL="342900" lvl="0" indent="-342900">
                        <a:buFont typeface="Wingdings" panose="05000000000000000000" pitchFamily="2" charset="2"/>
                        <a:buChar char=""/>
                      </a:pPr>
                      <a:r>
                        <a:rPr lang="zh-TW" sz="2000" kern="100" dirty="0">
                          <a:effectLst/>
                          <a:latin typeface="+mj-ea"/>
                          <a:ea typeface="+mj-ea"/>
                        </a:rPr>
                        <a:t>支援的設備較多</a:t>
                      </a:r>
                    </a:p>
                    <a:p>
                      <a:pPr marL="342900" lvl="0" indent="-342900">
                        <a:buFont typeface="Wingdings" panose="05000000000000000000" pitchFamily="2" charset="2"/>
                        <a:buChar char=""/>
                      </a:pPr>
                      <a:r>
                        <a:rPr lang="zh-TW" sz="2000" kern="100" dirty="0">
                          <a:effectLst/>
                          <a:latin typeface="+mj-ea"/>
                          <a:ea typeface="+mj-ea"/>
                        </a:rPr>
                        <a:t>使用門檻低</a:t>
                      </a:r>
                      <a:endParaRPr lang="zh-TW" sz="2000" kern="100" dirty="0">
                        <a:effectLst/>
                        <a:latin typeface="+mj-ea"/>
                        <a:ea typeface="+mj-ea"/>
                        <a:cs typeface="Times New Roman" panose="02020603050405020304" pitchFamily="18" charset="0"/>
                      </a:endParaRPr>
                    </a:p>
                  </a:txBody>
                  <a:tcPr marL="68580" marR="68580" marT="0" marB="0"/>
                </a:tc>
                <a:tc>
                  <a:txBody>
                    <a:bodyPr/>
                    <a:lstStyle/>
                    <a:p>
                      <a:pPr marL="342900" lvl="0" indent="-342900">
                        <a:buFont typeface="Wingdings" panose="05000000000000000000" pitchFamily="2" charset="2"/>
                        <a:buChar char="l"/>
                      </a:pPr>
                      <a:r>
                        <a:rPr lang="zh-TW" sz="2000" kern="100" dirty="0">
                          <a:effectLst/>
                          <a:latin typeface="+mj-ea"/>
                          <a:ea typeface="+mj-ea"/>
                        </a:rPr>
                        <a:t>可</a:t>
                      </a:r>
                      <a:r>
                        <a:rPr lang="zh-TW" altLang="en-US" sz="2000" kern="100" dirty="0">
                          <a:effectLst/>
                          <a:latin typeface="+mj-ea"/>
                          <a:ea typeface="+mj-ea"/>
                        </a:rPr>
                        <a:t>使用於</a:t>
                      </a:r>
                      <a:r>
                        <a:rPr lang="zh-TW" sz="2000" kern="100" dirty="0">
                          <a:effectLst/>
                          <a:latin typeface="+mj-ea"/>
                          <a:ea typeface="+mj-ea"/>
                        </a:rPr>
                        <a:t>手機</a:t>
                      </a:r>
                    </a:p>
                    <a:p>
                      <a:pPr marL="342900" lvl="0" indent="-342900">
                        <a:buFont typeface="Wingdings" panose="05000000000000000000" pitchFamily="2" charset="2"/>
                        <a:buChar char=""/>
                      </a:pPr>
                      <a:r>
                        <a:rPr lang="zh-TW" sz="2000" kern="100" dirty="0">
                          <a:effectLst/>
                          <a:latin typeface="+mj-ea"/>
                          <a:ea typeface="+mj-ea"/>
                        </a:rPr>
                        <a:t>不</a:t>
                      </a:r>
                      <a:r>
                        <a:rPr lang="zh-TW" altLang="en-US" sz="2000" kern="100" dirty="0">
                          <a:effectLst/>
                          <a:latin typeface="+mj-ea"/>
                          <a:ea typeface="+mj-ea"/>
                        </a:rPr>
                        <a:t>易發生</a:t>
                      </a:r>
                      <a:r>
                        <a:rPr lang="zh-TW" sz="2000" kern="100" dirty="0">
                          <a:effectLst/>
                          <a:latin typeface="+mj-ea"/>
                          <a:ea typeface="+mj-ea"/>
                        </a:rPr>
                        <a:t>訊號不穩</a:t>
                      </a:r>
                      <a:r>
                        <a:rPr lang="en-US" altLang="zh-TW" sz="2000" kern="100" dirty="0">
                          <a:effectLst/>
                          <a:latin typeface="+mj-ea"/>
                          <a:ea typeface="+mj-ea"/>
                        </a:rPr>
                        <a:t>(</a:t>
                      </a:r>
                      <a:r>
                        <a:rPr lang="zh-TW" altLang="en-US" sz="2000" kern="100" dirty="0">
                          <a:effectLst/>
                          <a:latin typeface="+mj-ea"/>
                          <a:ea typeface="+mj-ea"/>
                        </a:rPr>
                        <a:t>位置飄移</a:t>
                      </a:r>
                      <a:r>
                        <a:rPr lang="en-US" altLang="zh-TW" sz="2000" kern="100" dirty="0">
                          <a:effectLst/>
                          <a:latin typeface="+mj-ea"/>
                          <a:ea typeface="+mj-ea"/>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TW" altLang="zh-TW" sz="2000" dirty="0">
                          <a:latin typeface="微軟正黑體" panose="020B0604030504040204" pitchFamily="34" charset="-120"/>
                          <a:ea typeface="微軟正黑體" panose="020B0604030504040204" pitchFamily="34" charset="-120"/>
                        </a:rPr>
                        <a:t>可結合藝術品</a:t>
                      </a:r>
                      <a:endParaRPr lang="en-US" altLang="zh-TW" sz="2000" dirty="0">
                        <a:latin typeface="微軟正黑體" panose="020B0604030504040204" pitchFamily="34" charset="-120"/>
                        <a:ea typeface="微軟正黑體" panose="020B0604030504040204" pitchFamily="34" charset="-12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TW" altLang="zh-TW" sz="2000" dirty="0">
                          <a:latin typeface="微軟正黑體" panose="020B0604030504040204" pitchFamily="34" charset="-120"/>
                          <a:ea typeface="微軟正黑體" panose="020B0604030504040204" pitchFamily="34" charset="-120"/>
                        </a:rPr>
                        <a:t>降低工作展場的配置人員</a:t>
                      </a:r>
                      <a:endParaRPr lang="en-US" altLang="zh-TW" sz="2000" dirty="0">
                        <a:latin typeface="微軟正黑體" panose="020B0604030504040204" pitchFamily="34" charset="-120"/>
                        <a:ea typeface="微軟正黑體" panose="020B0604030504040204" pitchFamily="34" charset="-120"/>
                      </a:endParaRPr>
                    </a:p>
                  </a:txBody>
                  <a:tcPr marL="68580" marR="68580" marT="0" marB="0"/>
                </a:tc>
                <a:extLst>
                  <a:ext uri="{0D108BD9-81ED-4DB2-BD59-A6C34878D82A}">
                    <a16:rowId xmlns:a16="http://schemas.microsoft.com/office/drawing/2014/main" val="1887436509"/>
                  </a:ext>
                </a:extLst>
              </a:tr>
              <a:tr h="1697395">
                <a:tc>
                  <a:txBody>
                    <a:bodyPr/>
                    <a:lstStyle/>
                    <a:p>
                      <a:pPr algn="ctr"/>
                      <a:r>
                        <a:rPr lang="zh-TW" sz="2800" kern="100">
                          <a:effectLst/>
                          <a:latin typeface="+mj-ea"/>
                          <a:ea typeface="+mj-ea"/>
                        </a:rPr>
                        <a:t>缺點</a:t>
                      </a:r>
                      <a:endParaRPr lang="zh-TW" sz="2800" kern="100">
                        <a:effectLst/>
                        <a:latin typeface="+mj-ea"/>
                        <a:ea typeface="+mj-ea"/>
                        <a:cs typeface="Times New Roman" panose="02020603050405020304" pitchFamily="18" charset="0"/>
                      </a:endParaRPr>
                    </a:p>
                  </a:txBody>
                  <a:tcPr marL="68580" marR="68580" marT="0" marB="0"/>
                </a:tc>
                <a:tc>
                  <a:txBody>
                    <a:bodyPr/>
                    <a:lstStyle/>
                    <a:p>
                      <a:pPr marL="342900" lvl="0" indent="-342900">
                        <a:buFont typeface="Wingdings" panose="05000000000000000000" pitchFamily="2" charset="2"/>
                        <a:buChar char=""/>
                      </a:pPr>
                      <a:r>
                        <a:rPr lang="zh-TW" sz="2000" kern="100" dirty="0">
                          <a:effectLst/>
                          <a:latin typeface="+mj-ea"/>
                          <a:ea typeface="+mj-ea"/>
                        </a:rPr>
                        <a:t>部屬成本</a:t>
                      </a:r>
                      <a:r>
                        <a:rPr lang="zh-TW" altLang="en-US" sz="2000" kern="100" dirty="0">
                          <a:effectLst/>
                          <a:latin typeface="+mj-ea"/>
                          <a:ea typeface="+mj-ea"/>
                        </a:rPr>
                        <a:t>高</a:t>
                      </a:r>
                      <a:endParaRPr lang="en-US" altLang="zh-TW" sz="2000" kern="100" dirty="0">
                        <a:effectLst/>
                        <a:latin typeface="+mj-ea"/>
                        <a:ea typeface="+mj-ea"/>
                      </a:endParaRPr>
                    </a:p>
                    <a:p>
                      <a:pPr marL="342900" lvl="0" indent="-342900">
                        <a:buFont typeface="Wingdings" panose="05000000000000000000" pitchFamily="2" charset="2"/>
                        <a:buChar char=""/>
                      </a:pPr>
                      <a:r>
                        <a:rPr lang="zh-TW" altLang="en-US" sz="2000" kern="100" dirty="0">
                          <a:effectLst/>
                          <a:latin typeface="+mj-ea"/>
                          <a:ea typeface="+mj-ea"/>
                        </a:rPr>
                        <a:t>部屬過程複雜</a:t>
                      </a:r>
                      <a:endParaRPr lang="zh-TW" sz="2000" kern="100" dirty="0">
                        <a:effectLst/>
                        <a:latin typeface="+mj-ea"/>
                        <a:ea typeface="+mj-ea"/>
                      </a:endParaRPr>
                    </a:p>
                    <a:p>
                      <a:pPr marL="342900" lvl="0" indent="-342900">
                        <a:buFont typeface="Wingdings" panose="05000000000000000000" pitchFamily="2" charset="2"/>
                        <a:buChar char=""/>
                      </a:pPr>
                      <a:r>
                        <a:rPr lang="zh-TW" sz="2000" kern="100" dirty="0">
                          <a:effectLst/>
                          <a:latin typeface="+mj-ea"/>
                          <a:ea typeface="+mj-ea"/>
                        </a:rPr>
                        <a:t>無線</a:t>
                      </a:r>
                      <a:r>
                        <a:rPr lang="zh-TW" altLang="en-US" sz="2000" kern="100" dirty="0">
                          <a:effectLst/>
                          <a:latin typeface="+mj-ea"/>
                          <a:ea typeface="+mj-ea"/>
                        </a:rPr>
                        <a:t>易</a:t>
                      </a:r>
                      <a:r>
                        <a:rPr lang="zh-TW" sz="2000" kern="100" dirty="0">
                          <a:effectLst/>
                          <a:latin typeface="+mj-ea"/>
                          <a:ea typeface="+mj-ea"/>
                        </a:rPr>
                        <a:t>訊號不穩</a:t>
                      </a:r>
                      <a:endParaRPr lang="zh-TW" sz="2000" kern="100" dirty="0">
                        <a:effectLst/>
                        <a:latin typeface="+mj-ea"/>
                        <a:ea typeface="+mj-ea"/>
                        <a:cs typeface="Times New Roman" panose="02020603050405020304" pitchFamily="18" charset="0"/>
                      </a:endParaRPr>
                    </a:p>
                  </a:txBody>
                  <a:tcPr marL="68580" marR="68580" marT="0" marB="0"/>
                </a:tc>
                <a:tc>
                  <a:txBody>
                    <a:bodyPr/>
                    <a:lstStyle/>
                    <a:p>
                      <a:pPr marL="342900" lvl="0" indent="-342900">
                        <a:buFont typeface="Wingdings" panose="05000000000000000000" pitchFamily="2" charset="2"/>
                        <a:buChar char=""/>
                      </a:pPr>
                      <a:r>
                        <a:rPr lang="zh-TW" altLang="en-US" sz="2000" kern="100" dirty="0">
                          <a:effectLst/>
                          <a:latin typeface="+mj-ea"/>
                          <a:ea typeface="+mj-ea"/>
                        </a:rPr>
                        <a:t>偵測</a:t>
                      </a:r>
                      <a:r>
                        <a:rPr lang="zh-TW" sz="2000" kern="100" dirty="0">
                          <a:effectLst/>
                          <a:latin typeface="+mj-ea"/>
                          <a:ea typeface="+mj-ea"/>
                        </a:rPr>
                        <a:t>距離短</a:t>
                      </a:r>
                    </a:p>
                    <a:p>
                      <a:pPr marL="342900" lvl="0" indent="-342900">
                        <a:buFont typeface="Wingdings" panose="05000000000000000000" pitchFamily="2" charset="2"/>
                        <a:buChar char=""/>
                      </a:pPr>
                      <a:r>
                        <a:rPr lang="zh-TW" sz="2000" kern="100" dirty="0">
                          <a:effectLst/>
                          <a:latin typeface="+mj-ea"/>
                          <a:ea typeface="+mj-ea"/>
                        </a:rPr>
                        <a:t>無線</a:t>
                      </a:r>
                      <a:r>
                        <a:rPr lang="zh-TW" altLang="en-US" sz="2000" kern="100" dirty="0">
                          <a:effectLst/>
                          <a:latin typeface="+mj-ea"/>
                          <a:ea typeface="+mj-ea"/>
                        </a:rPr>
                        <a:t>易</a:t>
                      </a:r>
                      <a:r>
                        <a:rPr lang="zh-TW" sz="2000" kern="100" dirty="0">
                          <a:effectLst/>
                          <a:latin typeface="+mj-ea"/>
                          <a:ea typeface="+mj-ea"/>
                        </a:rPr>
                        <a:t>訊號不穩</a:t>
                      </a:r>
                      <a:endParaRPr lang="zh-TW" sz="2000" kern="100" dirty="0">
                        <a:effectLst/>
                        <a:latin typeface="+mj-ea"/>
                        <a:ea typeface="+mj-ea"/>
                        <a:cs typeface="Times New Roman" panose="02020603050405020304" pitchFamily="18" charset="0"/>
                      </a:endParaRPr>
                    </a:p>
                  </a:txBody>
                  <a:tcPr marL="68580" marR="68580" marT="0" marB="0"/>
                </a:tc>
                <a:tc>
                  <a:txBody>
                    <a:bodyPr/>
                    <a:lstStyle/>
                    <a:p>
                      <a:pPr marL="342900" lvl="0" indent="-342900">
                        <a:buFont typeface="Wingdings" panose="05000000000000000000" pitchFamily="2" charset="2"/>
                        <a:buChar char=""/>
                      </a:pPr>
                      <a:r>
                        <a:rPr lang="zh-TW" sz="2000" kern="100" dirty="0">
                          <a:effectLst/>
                          <a:latin typeface="+mj-ea"/>
                          <a:ea typeface="+mj-ea"/>
                        </a:rPr>
                        <a:t>對</a:t>
                      </a:r>
                      <a:r>
                        <a:rPr lang="zh-TW" altLang="en-US" sz="2000" kern="100" dirty="0">
                          <a:effectLst/>
                          <a:latin typeface="+mj-ea"/>
                          <a:ea typeface="+mj-ea"/>
                        </a:rPr>
                        <a:t>應用</a:t>
                      </a:r>
                      <a:r>
                        <a:rPr lang="zh-TW" sz="2000" kern="100" dirty="0">
                          <a:effectLst/>
                          <a:latin typeface="+mj-ea"/>
                          <a:ea typeface="+mj-ea"/>
                        </a:rPr>
                        <a:t>的硬體有一定要求</a:t>
                      </a:r>
                    </a:p>
                    <a:p>
                      <a:pPr marL="342900" lvl="0" indent="-342900">
                        <a:buFont typeface="Wingdings" panose="05000000000000000000" pitchFamily="2" charset="2"/>
                        <a:buChar char=""/>
                      </a:pPr>
                      <a:r>
                        <a:rPr lang="zh-TW" sz="2000" kern="100" dirty="0">
                          <a:effectLst/>
                          <a:latin typeface="+mj-ea"/>
                          <a:ea typeface="+mj-ea"/>
                        </a:rPr>
                        <a:t>訓練</a:t>
                      </a:r>
                      <a:r>
                        <a:rPr lang="zh-TW" altLang="en-US" sz="2000" kern="100" dirty="0">
                          <a:effectLst/>
                          <a:latin typeface="+mj-ea"/>
                          <a:ea typeface="+mj-ea"/>
                        </a:rPr>
                        <a:t>過程</a:t>
                      </a:r>
                      <a:r>
                        <a:rPr lang="zh-TW" sz="2000" kern="100" dirty="0">
                          <a:effectLst/>
                          <a:latin typeface="+mj-ea"/>
                          <a:ea typeface="+mj-ea"/>
                        </a:rPr>
                        <a:t>有一定門檻</a:t>
                      </a:r>
                      <a:endParaRPr lang="zh-TW" sz="200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2468239745"/>
                  </a:ext>
                </a:extLst>
              </a:tr>
            </a:tbl>
          </a:graphicData>
        </a:graphic>
      </p:graphicFrame>
      <p:sp>
        <p:nvSpPr>
          <p:cNvPr id="7" name="投影片編號版面配置區 6">
            <a:extLst>
              <a:ext uri="{FF2B5EF4-FFF2-40B4-BE49-F238E27FC236}">
                <a16:creationId xmlns:a16="http://schemas.microsoft.com/office/drawing/2014/main" id="{45E7639A-F10D-5EF4-5CD0-4EC652829D24}"/>
              </a:ext>
            </a:extLst>
          </p:cNvPr>
          <p:cNvSpPr>
            <a:spLocks noGrp="1"/>
          </p:cNvSpPr>
          <p:nvPr>
            <p:ph type="sldNum" sz="quarter" idx="12"/>
          </p:nvPr>
        </p:nvSpPr>
        <p:spPr/>
        <p:txBody>
          <a:bodyPr/>
          <a:lstStyle/>
          <a:p>
            <a:fld id="{F9CE9A1C-5BD6-4AC8-8F9B-640D9BDD42B3}" type="slidenum">
              <a:rPr lang="zh-TW" altLang="en-US" smtClean="0"/>
              <a:t>4</a:t>
            </a:fld>
            <a:endParaRPr lang="zh-TW" altLang="en-US"/>
          </a:p>
        </p:txBody>
      </p:sp>
    </p:spTree>
    <p:extLst>
      <p:ext uri="{BB962C8B-B14F-4D97-AF65-F5344CB8AC3E}">
        <p14:creationId xmlns:p14="http://schemas.microsoft.com/office/powerpoint/2010/main" val="91142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118DB9-2AB0-9ACC-8BD2-DE854F85625B}"/>
              </a:ext>
            </a:extLst>
          </p:cNvPr>
          <p:cNvSpPr>
            <a:spLocks noGrp="1"/>
          </p:cNvSpPr>
          <p:nvPr>
            <p:ph type="title"/>
          </p:nvPr>
        </p:nvSpPr>
        <p:spPr>
          <a:xfrm>
            <a:off x="2250913" y="671740"/>
            <a:ext cx="7690153" cy="792658"/>
          </a:xfrm>
        </p:spPr>
        <p:txBody>
          <a:bodyPr vert="horz" lIns="91440" tIns="45720" rIns="91440" bIns="45720" rtlCol="0" anchor="b">
            <a:noAutofit/>
          </a:bodyPr>
          <a:lstStyle/>
          <a:p>
            <a:pPr algn="ctr"/>
            <a:r>
              <a:rPr lang="zh-TW" altLang="en-US" sz="4800" dirty="0">
                <a:solidFill>
                  <a:schemeClr val="tx2"/>
                </a:solidFill>
              </a:rPr>
              <a:t>關於架構</a:t>
            </a:r>
            <a:r>
              <a:rPr lang="en-US" altLang="zh-TW" sz="4800" dirty="0">
                <a:solidFill>
                  <a:schemeClr val="tx2"/>
                </a:solidFill>
              </a:rPr>
              <a:t>…</a:t>
            </a:r>
          </a:p>
        </p:txBody>
      </p:sp>
      <p:sp>
        <p:nvSpPr>
          <p:cNvPr id="1031" name="Freeform: Shape 1030">
            <a:extLst>
              <a:ext uri="{FF2B5EF4-FFF2-40B4-BE49-F238E27FC236}">
                <a16:creationId xmlns:a16="http://schemas.microsoft.com/office/drawing/2014/main" id="{ABD1F7DD-A00E-3FD4-3979-3B1A49069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083933">
            <a:off x="612809" y="5083873"/>
            <a:ext cx="1258952" cy="1811097"/>
          </a:xfrm>
          <a:custGeom>
            <a:avLst/>
            <a:gdLst>
              <a:gd name="connsiteX0" fmla="*/ 855248 w 1127866"/>
              <a:gd name="connsiteY0" fmla="*/ 402898 h 1622520"/>
              <a:gd name="connsiteX1" fmla="*/ 848081 w 1127866"/>
              <a:gd name="connsiteY1" fmla="*/ 398865 h 1622520"/>
              <a:gd name="connsiteX2" fmla="*/ 568035 w 1127866"/>
              <a:gd name="connsiteY2" fmla="*/ 462614 h 1622520"/>
              <a:gd name="connsiteX3" fmla="*/ 329880 w 1127866"/>
              <a:gd name="connsiteY3" fmla="*/ 597097 h 1622520"/>
              <a:gd name="connsiteX4" fmla="*/ 328473 w 1127866"/>
              <a:gd name="connsiteY4" fmla="*/ 572035 h 1622520"/>
              <a:gd name="connsiteX5" fmla="*/ 429199 w 1127866"/>
              <a:gd name="connsiteY5" fmla="*/ 385656 h 1622520"/>
              <a:gd name="connsiteX6" fmla="*/ 433245 w 1127866"/>
              <a:gd name="connsiteY6" fmla="*/ 188854 h 1622520"/>
              <a:gd name="connsiteX7" fmla="*/ 365438 w 1127866"/>
              <a:gd name="connsiteY7" fmla="*/ 0 h 1622520"/>
              <a:gd name="connsiteX8" fmla="*/ 269406 w 1127866"/>
              <a:gd name="connsiteY8" fmla="*/ 98117 h 1622520"/>
              <a:gd name="connsiteX9" fmla="*/ 175275 w 1127866"/>
              <a:gd name="connsiteY9" fmla="*/ 246350 h 1622520"/>
              <a:gd name="connsiteX10" fmla="*/ 68276 w 1127866"/>
              <a:gd name="connsiteY10" fmla="*/ 516424 h 1622520"/>
              <a:gd name="connsiteX11" fmla="*/ 114 w 1127866"/>
              <a:gd name="connsiteY11" fmla="*/ 961504 h 1622520"/>
              <a:gd name="connsiteX12" fmla="*/ 36005 w 1127866"/>
              <a:gd name="connsiteY12" fmla="*/ 1344303 h 1622520"/>
              <a:gd name="connsiteX13" fmla="*/ 46838 w 1127866"/>
              <a:gd name="connsiteY13" fmla="*/ 1387574 h 1622520"/>
              <a:gd name="connsiteX14" fmla="*/ 308373 w 1127866"/>
              <a:gd name="connsiteY14" fmla="*/ 1622520 h 1622520"/>
              <a:gd name="connsiteX15" fmla="*/ 289552 w 1127866"/>
              <a:gd name="connsiteY15" fmla="*/ 1571009 h 1622520"/>
              <a:gd name="connsiteX16" fmla="*/ 225711 w 1127866"/>
              <a:gd name="connsiteY16" fmla="*/ 1336088 h 1622520"/>
              <a:gd name="connsiteX17" fmla="*/ 195024 w 1127866"/>
              <a:gd name="connsiteY17" fmla="*/ 1136312 h 1622520"/>
              <a:gd name="connsiteX18" fmla="*/ 200055 w 1127866"/>
              <a:gd name="connsiteY18" fmla="*/ 1108788 h 1622520"/>
              <a:gd name="connsiteX19" fmla="*/ 346105 w 1127866"/>
              <a:gd name="connsiteY19" fmla="*/ 1188197 h 1622520"/>
              <a:gd name="connsiteX20" fmla="*/ 549199 w 1127866"/>
              <a:gd name="connsiteY20" fmla="*/ 1248533 h 1622520"/>
              <a:gd name="connsiteX21" fmla="*/ 729669 w 1127866"/>
              <a:gd name="connsiteY21" fmla="*/ 1255844 h 1622520"/>
              <a:gd name="connsiteX22" fmla="*/ 957219 w 1127866"/>
              <a:gd name="connsiteY22" fmla="*/ 1197923 h 1622520"/>
              <a:gd name="connsiteX23" fmla="*/ 1101104 w 1127866"/>
              <a:gd name="connsiteY23" fmla="*/ 1105615 h 1622520"/>
              <a:gd name="connsiteX24" fmla="*/ 1115963 w 1127866"/>
              <a:gd name="connsiteY24" fmla="*/ 1061393 h 1622520"/>
              <a:gd name="connsiteX25" fmla="*/ 969631 w 1127866"/>
              <a:gd name="connsiteY25" fmla="*/ 995196 h 1622520"/>
              <a:gd name="connsiteX26" fmla="*/ 742082 w 1127866"/>
              <a:gd name="connsiteY26" fmla="*/ 941412 h 1622520"/>
              <a:gd name="connsiteX27" fmla="*/ 436317 w 1127866"/>
              <a:gd name="connsiteY27" fmla="*/ 940372 h 1622520"/>
              <a:gd name="connsiteX28" fmla="*/ 339433 w 1127866"/>
              <a:gd name="connsiteY28" fmla="*/ 928328 h 1622520"/>
              <a:gd name="connsiteX29" fmla="*/ 534092 w 1127866"/>
              <a:gd name="connsiteY29" fmla="*/ 825005 h 1622520"/>
              <a:gd name="connsiteX30" fmla="*/ 693841 w 1127866"/>
              <a:gd name="connsiteY30" fmla="*/ 689959 h 1622520"/>
              <a:gd name="connsiteX31" fmla="*/ 819649 w 1127866"/>
              <a:gd name="connsiteY31" fmla="*/ 523137 h 1622520"/>
              <a:gd name="connsiteX32" fmla="*/ 855248 w 1127866"/>
              <a:gd name="connsiteY32" fmla="*/ 402898 h 162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27866" h="1622520">
                <a:moveTo>
                  <a:pt x="855248" y="402898"/>
                </a:moveTo>
                <a:cubicBezTo>
                  <a:pt x="853627" y="400570"/>
                  <a:pt x="851274" y="399163"/>
                  <a:pt x="848081" y="398865"/>
                </a:cubicBezTo>
                <a:cubicBezTo>
                  <a:pt x="822532" y="396491"/>
                  <a:pt x="654401" y="429576"/>
                  <a:pt x="568035" y="462614"/>
                </a:cubicBezTo>
                <a:cubicBezTo>
                  <a:pt x="481668" y="495653"/>
                  <a:pt x="369807" y="578860"/>
                  <a:pt x="329880" y="597097"/>
                </a:cubicBezTo>
                <a:cubicBezTo>
                  <a:pt x="289954" y="615333"/>
                  <a:pt x="311920" y="607275"/>
                  <a:pt x="328473" y="572035"/>
                </a:cubicBezTo>
                <a:cubicBezTo>
                  <a:pt x="345026" y="536794"/>
                  <a:pt x="413759" y="461222"/>
                  <a:pt x="429199" y="385656"/>
                </a:cubicBezTo>
                <a:cubicBezTo>
                  <a:pt x="444345" y="311528"/>
                  <a:pt x="444173" y="271797"/>
                  <a:pt x="433245" y="188854"/>
                </a:cubicBezTo>
                <a:cubicBezTo>
                  <a:pt x="419727" y="119473"/>
                  <a:pt x="403555" y="65606"/>
                  <a:pt x="365438" y="0"/>
                </a:cubicBezTo>
                <a:cubicBezTo>
                  <a:pt x="338466" y="10015"/>
                  <a:pt x="298699" y="61964"/>
                  <a:pt x="269406" y="98117"/>
                </a:cubicBezTo>
                <a:cubicBezTo>
                  <a:pt x="235927" y="139435"/>
                  <a:pt x="208796" y="176632"/>
                  <a:pt x="175275" y="246350"/>
                </a:cubicBezTo>
                <a:cubicBezTo>
                  <a:pt x="141753" y="316067"/>
                  <a:pt x="97470" y="397232"/>
                  <a:pt x="68276" y="516424"/>
                </a:cubicBezTo>
                <a:cubicBezTo>
                  <a:pt x="39082" y="635617"/>
                  <a:pt x="1626" y="825623"/>
                  <a:pt x="114" y="961504"/>
                </a:cubicBezTo>
                <a:cubicBezTo>
                  <a:pt x="-1400" y="1097384"/>
                  <a:pt x="12273" y="1220987"/>
                  <a:pt x="36005" y="1344303"/>
                </a:cubicBezTo>
                <a:lnTo>
                  <a:pt x="46838" y="1387574"/>
                </a:lnTo>
                <a:lnTo>
                  <a:pt x="308373" y="1622520"/>
                </a:lnTo>
                <a:lnTo>
                  <a:pt x="289552" y="1571009"/>
                </a:lnTo>
                <a:cubicBezTo>
                  <a:pt x="266021" y="1501473"/>
                  <a:pt x="241466" y="1408537"/>
                  <a:pt x="225711" y="1336088"/>
                </a:cubicBezTo>
                <a:cubicBezTo>
                  <a:pt x="209956" y="1263639"/>
                  <a:pt x="199300" y="1174196"/>
                  <a:pt x="195024" y="1136312"/>
                </a:cubicBezTo>
                <a:cubicBezTo>
                  <a:pt x="190748" y="1098429"/>
                  <a:pt x="190263" y="1101976"/>
                  <a:pt x="200055" y="1108788"/>
                </a:cubicBezTo>
                <a:cubicBezTo>
                  <a:pt x="209848" y="1115600"/>
                  <a:pt x="287915" y="1164907"/>
                  <a:pt x="346105" y="1188197"/>
                </a:cubicBezTo>
                <a:cubicBezTo>
                  <a:pt x="404295" y="1211488"/>
                  <a:pt x="485271" y="1237259"/>
                  <a:pt x="549199" y="1248533"/>
                </a:cubicBezTo>
                <a:cubicBezTo>
                  <a:pt x="613126" y="1259808"/>
                  <a:pt x="661666" y="1264279"/>
                  <a:pt x="729669" y="1255844"/>
                </a:cubicBezTo>
                <a:cubicBezTo>
                  <a:pt x="797673" y="1247409"/>
                  <a:pt x="895314" y="1222960"/>
                  <a:pt x="957219" y="1197923"/>
                </a:cubicBezTo>
                <a:cubicBezTo>
                  <a:pt x="1019125" y="1172884"/>
                  <a:pt x="1074646" y="1128370"/>
                  <a:pt x="1101104" y="1105615"/>
                </a:cubicBezTo>
                <a:cubicBezTo>
                  <a:pt x="1127561" y="1082859"/>
                  <a:pt x="1137875" y="1079796"/>
                  <a:pt x="1115963" y="1061393"/>
                </a:cubicBezTo>
                <a:cubicBezTo>
                  <a:pt x="1094051" y="1042990"/>
                  <a:pt x="1031944" y="1015193"/>
                  <a:pt x="969631" y="995196"/>
                </a:cubicBezTo>
                <a:cubicBezTo>
                  <a:pt x="907317" y="975200"/>
                  <a:pt x="830967" y="950549"/>
                  <a:pt x="742082" y="941412"/>
                </a:cubicBezTo>
                <a:cubicBezTo>
                  <a:pt x="653196" y="932274"/>
                  <a:pt x="503426" y="942552"/>
                  <a:pt x="436317" y="940372"/>
                </a:cubicBezTo>
                <a:cubicBezTo>
                  <a:pt x="369209" y="938191"/>
                  <a:pt x="334012" y="934899"/>
                  <a:pt x="339433" y="928328"/>
                </a:cubicBezTo>
                <a:cubicBezTo>
                  <a:pt x="344854" y="921757"/>
                  <a:pt x="475024" y="864733"/>
                  <a:pt x="534092" y="825005"/>
                </a:cubicBezTo>
                <a:cubicBezTo>
                  <a:pt x="593160" y="785276"/>
                  <a:pt x="646248" y="740270"/>
                  <a:pt x="693841" y="689959"/>
                </a:cubicBezTo>
                <a:cubicBezTo>
                  <a:pt x="741434" y="639648"/>
                  <a:pt x="793942" y="571653"/>
                  <a:pt x="819649" y="523137"/>
                </a:cubicBezTo>
                <a:cubicBezTo>
                  <a:pt x="842142" y="480686"/>
                  <a:pt x="866601" y="419198"/>
                  <a:pt x="855248" y="40289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3" name="Freeform: Shape 1032">
            <a:extLst>
              <a:ext uri="{FF2B5EF4-FFF2-40B4-BE49-F238E27FC236}">
                <a16:creationId xmlns:a16="http://schemas.microsoft.com/office/drawing/2014/main" id="{4F6A26FB-F1F6-093E-64A9-633A5332C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083933">
            <a:off x="607197" y="5088391"/>
            <a:ext cx="1258952" cy="1811097"/>
          </a:xfrm>
          <a:custGeom>
            <a:avLst/>
            <a:gdLst>
              <a:gd name="connsiteX0" fmla="*/ 855248 w 1127866"/>
              <a:gd name="connsiteY0" fmla="*/ 402898 h 1622520"/>
              <a:gd name="connsiteX1" fmla="*/ 848081 w 1127866"/>
              <a:gd name="connsiteY1" fmla="*/ 398865 h 1622520"/>
              <a:gd name="connsiteX2" fmla="*/ 568035 w 1127866"/>
              <a:gd name="connsiteY2" fmla="*/ 462614 h 1622520"/>
              <a:gd name="connsiteX3" fmla="*/ 329880 w 1127866"/>
              <a:gd name="connsiteY3" fmla="*/ 597097 h 1622520"/>
              <a:gd name="connsiteX4" fmla="*/ 328473 w 1127866"/>
              <a:gd name="connsiteY4" fmla="*/ 572035 h 1622520"/>
              <a:gd name="connsiteX5" fmla="*/ 429199 w 1127866"/>
              <a:gd name="connsiteY5" fmla="*/ 385656 h 1622520"/>
              <a:gd name="connsiteX6" fmla="*/ 433245 w 1127866"/>
              <a:gd name="connsiteY6" fmla="*/ 188854 h 1622520"/>
              <a:gd name="connsiteX7" fmla="*/ 365438 w 1127866"/>
              <a:gd name="connsiteY7" fmla="*/ 0 h 1622520"/>
              <a:gd name="connsiteX8" fmla="*/ 269406 w 1127866"/>
              <a:gd name="connsiteY8" fmla="*/ 98117 h 1622520"/>
              <a:gd name="connsiteX9" fmla="*/ 175275 w 1127866"/>
              <a:gd name="connsiteY9" fmla="*/ 246350 h 1622520"/>
              <a:gd name="connsiteX10" fmla="*/ 68276 w 1127866"/>
              <a:gd name="connsiteY10" fmla="*/ 516424 h 1622520"/>
              <a:gd name="connsiteX11" fmla="*/ 114 w 1127866"/>
              <a:gd name="connsiteY11" fmla="*/ 961504 h 1622520"/>
              <a:gd name="connsiteX12" fmla="*/ 36005 w 1127866"/>
              <a:gd name="connsiteY12" fmla="*/ 1344303 h 1622520"/>
              <a:gd name="connsiteX13" fmla="*/ 46838 w 1127866"/>
              <a:gd name="connsiteY13" fmla="*/ 1387574 h 1622520"/>
              <a:gd name="connsiteX14" fmla="*/ 308373 w 1127866"/>
              <a:gd name="connsiteY14" fmla="*/ 1622520 h 1622520"/>
              <a:gd name="connsiteX15" fmla="*/ 289552 w 1127866"/>
              <a:gd name="connsiteY15" fmla="*/ 1571009 h 1622520"/>
              <a:gd name="connsiteX16" fmla="*/ 225711 w 1127866"/>
              <a:gd name="connsiteY16" fmla="*/ 1336088 h 1622520"/>
              <a:gd name="connsiteX17" fmla="*/ 195024 w 1127866"/>
              <a:gd name="connsiteY17" fmla="*/ 1136312 h 1622520"/>
              <a:gd name="connsiteX18" fmla="*/ 200055 w 1127866"/>
              <a:gd name="connsiteY18" fmla="*/ 1108788 h 1622520"/>
              <a:gd name="connsiteX19" fmla="*/ 346105 w 1127866"/>
              <a:gd name="connsiteY19" fmla="*/ 1188197 h 1622520"/>
              <a:gd name="connsiteX20" fmla="*/ 549199 w 1127866"/>
              <a:gd name="connsiteY20" fmla="*/ 1248533 h 1622520"/>
              <a:gd name="connsiteX21" fmla="*/ 729669 w 1127866"/>
              <a:gd name="connsiteY21" fmla="*/ 1255844 h 1622520"/>
              <a:gd name="connsiteX22" fmla="*/ 957219 w 1127866"/>
              <a:gd name="connsiteY22" fmla="*/ 1197923 h 1622520"/>
              <a:gd name="connsiteX23" fmla="*/ 1101104 w 1127866"/>
              <a:gd name="connsiteY23" fmla="*/ 1105615 h 1622520"/>
              <a:gd name="connsiteX24" fmla="*/ 1115963 w 1127866"/>
              <a:gd name="connsiteY24" fmla="*/ 1061393 h 1622520"/>
              <a:gd name="connsiteX25" fmla="*/ 969631 w 1127866"/>
              <a:gd name="connsiteY25" fmla="*/ 995196 h 1622520"/>
              <a:gd name="connsiteX26" fmla="*/ 742082 w 1127866"/>
              <a:gd name="connsiteY26" fmla="*/ 941412 h 1622520"/>
              <a:gd name="connsiteX27" fmla="*/ 436317 w 1127866"/>
              <a:gd name="connsiteY27" fmla="*/ 940372 h 1622520"/>
              <a:gd name="connsiteX28" fmla="*/ 339433 w 1127866"/>
              <a:gd name="connsiteY28" fmla="*/ 928328 h 1622520"/>
              <a:gd name="connsiteX29" fmla="*/ 534092 w 1127866"/>
              <a:gd name="connsiteY29" fmla="*/ 825005 h 1622520"/>
              <a:gd name="connsiteX30" fmla="*/ 693841 w 1127866"/>
              <a:gd name="connsiteY30" fmla="*/ 689959 h 1622520"/>
              <a:gd name="connsiteX31" fmla="*/ 819649 w 1127866"/>
              <a:gd name="connsiteY31" fmla="*/ 523137 h 1622520"/>
              <a:gd name="connsiteX32" fmla="*/ 855248 w 1127866"/>
              <a:gd name="connsiteY32" fmla="*/ 402898 h 162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27866" h="1622520">
                <a:moveTo>
                  <a:pt x="855248" y="402898"/>
                </a:moveTo>
                <a:cubicBezTo>
                  <a:pt x="853627" y="400570"/>
                  <a:pt x="851274" y="399163"/>
                  <a:pt x="848081" y="398865"/>
                </a:cubicBezTo>
                <a:cubicBezTo>
                  <a:pt x="822532" y="396491"/>
                  <a:pt x="654401" y="429576"/>
                  <a:pt x="568035" y="462614"/>
                </a:cubicBezTo>
                <a:cubicBezTo>
                  <a:pt x="481668" y="495653"/>
                  <a:pt x="369807" y="578860"/>
                  <a:pt x="329880" y="597097"/>
                </a:cubicBezTo>
                <a:cubicBezTo>
                  <a:pt x="289954" y="615333"/>
                  <a:pt x="311920" y="607275"/>
                  <a:pt x="328473" y="572035"/>
                </a:cubicBezTo>
                <a:cubicBezTo>
                  <a:pt x="345026" y="536794"/>
                  <a:pt x="413759" y="461222"/>
                  <a:pt x="429199" y="385656"/>
                </a:cubicBezTo>
                <a:cubicBezTo>
                  <a:pt x="444345" y="311528"/>
                  <a:pt x="444173" y="271797"/>
                  <a:pt x="433245" y="188854"/>
                </a:cubicBezTo>
                <a:cubicBezTo>
                  <a:pt x="419727" y="119473"/>
                  <a:pt x="403555" y="65606"/>
                  <a:pt x="365438" y="0"/>
                </a:cubicBezTo>
                <a:cubicBezTo>
                  <a:pt x="338466" y="10015"/>
                  <a:pt x="298699" y="61964"/>
                  <a:pt x="269406" y="98117"/>
                </a:cubicBezTo>
                <a:cubicBezTo>
                  <a:pt x="235927" y="139435"/>
                  <a:pt x="208796" y="176632"/>
                  <a:pt x="175275" y="246350"/>
                </a:cubicBezTo>
                <a:cubicBezTo>
                  <a:pt x="141753" y="316067"/>
                  <a:pt x="97470" y="397232"/>
                  <a:pt x="68276" y="516424"/>
                </a:cubicBezTo>
                <a:cubicBezTo>
                  <a:pt x="39082" y="635617"/>
                  <a:pt x="1626" y="825623"/>
                  <a:pt x="114" y="961504"/>
                </a:cubicBezTo>
                <a:cubicBezTo>
                  <a:pt x="-1400" y="1097384"/>
                  <a:pt x="12273" y="1220987"/>
                  <a:pt x="36005" y="1344303"/>
                </a:cubicBezTo>
                <a:lnTo>
                  <a:pt x="46838" y="1387574"/>
                </a:lnTo>
                <a:lnTo>
                  <a:pt x="308373" y="1622520"/>
                </a:lnTo>
                <a:lnTo>
                  <a:pt x="289552" y="1571009"/>
                </a:lnTo>
                <a:cubicBezTo>
                  <a:pt x="266021" y="1501473"/>
                  <a:pt x="241466" y="1408537"/>
                  <a:pt x="225711" y="1336088"/>
                </a:cubicBezTo>
                <a:cubicBezTo>
                  <a:pt x="209956" y="1263639"/>
                  <a:pt x="199300" y="1174196"/>
                  <a:pt x="195024" y="1136312"/>
                </a:cubicBezTo>
                <a:cubicBezTo>
                  <a:pt x="190748" y="1098429"/>
                  <a:pt x="190263" y="1101976"/>
                  <a:pt x="200055" y="1108788"/>
                </a:cubicBezTo>
                <a:cubicBezTo>
                  <a:pt x="209848" y="1115600"/>
                  <a:pt x="287915" y="1164907"/>
                  <a:pt x="346105" y="1188197"/>
                </a:cubicBezTo>
                <a:cubicBezTo>
                  <a:pt x="404295" y="1211488"/>
                  <a:pt x="485271" y="1237259"/>
                  <a:pt x="549199" y="1248533"/>
                </a:cubicBezTo>
                <a:cubicBezTo>
                  <a:pt x="613126" y="1259808"/>
                  <a:pt x="661666" y="1264279"/>
                  <a:pt x="729669" y="1255844"/>
                </a:cubicBezTo>
                <a:cubicBezTo>
                  <a:pt x="797673" y="1247409"/>
                  <a:pt x="895314" y="1222960"/>
                  <a:pt x="957219" y="1197923"/>
                </a:cubicBezTo>
                <a:cubicBezTo>
                  <a:pt x="1019125" y="1172884"/>
                  <a:pt x="1074646" y="1128370"/>
                  <a:pt x="1101104" y="1105615"/>
                </a:cubicBezTo>
                <a:cubicBezTo>
                  <a:pt x="1127561" y="1082859"/>
                  <a:pt x="1137875" y="1079796"/>
                  <a:pt x="1115963" y="1061393"/>
                </a:cubicBezTo>
                <a:cubicBezTo>
                  <a:pt x="1094051" y="1042990"/>
                  <a:pt x="1031944" y="1015193"/>
                  <a:pt x="969631" y="995196"/>
                </a:cubicBezTo>
                <a:cubicBezTo>
                  <a:pt x="907317" y="975200"/>
                  <a:pt x="830967" y="950549"/>
                  <a:pt x="742082" y="941412"/>
                </a:cubicBezTo>
                <a:cubicBezTo>
                  <a:pt x="653196" y="932274"/>
                  <a:pt x="503426" y="942552"/>
                  <a:pt x="436317" y="940372"/>
                </a:cubicBezTo>
                <a:cubicBezTo>
                  <a:pt x="369209" y="938191"/>
                  <a:pt x="334012" y="934899"/>
                  <a:pt x="339433" y="928328"/>
                </a:cubicBezTo>
                <a:cubicBezTo>
                  <a:pt x="344854" y="921757"/>
                  <a:pt x="475024" y="864733"/>
                  <a:pt x="534092" y="825005"/>
                </a:cubicBezTo>
                <a:cubicBezTo>
                  <a:pt x="593160" y="785276"/>
                  <a:pt x="646248" y="740270"/>
                  <a:pt x="693841" y="689959"/>
                </a:cubicBezTo>
                <a:cubicBezTo>
                  <a:pt x="741434" y="639648"/>
                  <a:pt x="793942" y="571653"/>
                  <a:pt x="819649" y="523137"/>
                </a:cubicBezTo>
                <a:cubicBezTo>
                  <a:pt x="842142" y="480686"/>
                  <a:pt x="866601" y="419198"/>
                  <a:pt x="855248" y="402898"/>
                </a:cubicBezTo>
                <a:close/>
              </a:path>
            </a:pathLst>
          </a:custGeom>
          <a:solidFill>
            <a:schemeClr val="accent3">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1034">
            <a:extLst>
              <a:ext uri="{FF2B5EF4-FFF2-40B4-BE49-F238E27FC236}">
                <a16:creationId xmlns:a16="http://schemas.microsoft.com/office/drawing/2014/main" id="{73844404-E04B-F587-0397-04D02020A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703623" flipH="1" flipV="1">
            <a:off x="10456444" y="4719323"/>
            <a:ext cx="920129" cy="1040596"/>
          </a:xfrm>
          <a:custGeom>
            <a:avLst/>
            <a:gdLst>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784500 w 2813738"/>
              <a:gd name="connsiteY8" fmla="*/ 1753864 h 3214044"/>
              <a:gd name="connsiteX9" fmla="*/ 2793072 w 2813738"/>
              <a:gd name="connsiteY9" fmla="*/ 1800696 h 3214044"/>
              <a:gd name="connsiteX10" fmla="*/ 2813681 w 2813738"/>
              <a:gd name="connsiteY10" fmla="*/ 2045662 h 3214044"/>
              <a:gd name="connsiteX11" fmla="*/ 2749358 w 2813738"/>
              <a:gd name="connsiteY11" fmla="*/ 2417869 h 3214044"/>
              <a:gd name="connsiteX12" fmla="*/ 2299096 w 2813738"/>
              <a:gd name="connsiteY12" fmla="*/ 3038713 h 3214044"/>
              <a:gd name="connsiteX13" fmla="*/ 1929645 w 2813738"/>
              <a:gd name="connsiteY13"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784500 w 2813738"/>
              <a:gd name="connsiteY8" fmla="*/ 1753864 h 3214044"/>
              <a:gd name="connsiteX9" fmla="*/ 2813681 w 2813738"/>
              <a:gd name="connsiteY9" fmla="*/ 2045662 h 3214044"/>
              <a:gd name="connsiteX10" fmla="*/ 2749358 w 2813738"/>
              <a:gd name="connsiteY10" fmla="*/ 2417869 h 3214044"/>
              <a:gd name="connsiteX11" fmla="*/ 2299096 w 2813738"/>
              <a:gd name="connsiteY11" fmla="*/ 3038713 h 3214044"/>
              <a:gd name="connsiteX12" fmla="*/ 1929645 w 2813738"/>
              <a:gd name="connsiteY12"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813681 w 2813738"/>
              <a:gd name="connsiteY8" fmla="*/ 2045662 h 3214044"/>
              <a:gd name="connsiteX9" fmla="*/ 2749358 w 2813738"/>
              <a:gd name="connsiteY9" fmla="*/ 2417869 h 3214044"/>
              <a:gd name="connsiteX10" fmla="*/ 2299096 w 2813738"/>
              <a:gd name="connsiteY10" fmla="*/ 3038713 h 3214044"/>
              <a:gd name="connsiteX11" fmla="*/ 1929645 w 2813738"/>
              <a:gd name="connsiteY11" fmla="*/ 3173450 h 3214044"/>
              <a:gd name="connsiteX0" fmla="*/ 2041023 w 2925116"/>
              <a:gd name="connsiteY0" fmla="*/ 3173450 h 3214044"/>
              <a:gd name="connsiteX1" fmla="*/ 1693151 w 2925116"/>
              <a:gd name="connsiteY1" fmla="*/ 3212054 h 3214044"/>
              <a:gd name="connsiteX2" fmla="*/ 657537 w 2925116"/>
              <a:gd name="connsiteY2" fmla="*/ 2756430 h 3214044"/>
              <a:gd name="connsiteX3" fmla="*/ 447435 w 2925116"/>
              <a:gd name="connsiteY3" fmla="*/ 2229184 h 3214044"/>
              <a:gd name="connsiteX4" fmla="*/ 111378 w 2925116"/>
              <a:gd name="connsiteY4" fmla="*/ 481954 h 3214044"/>
              <a:gd name="connsiteX5" fmla="*/ 2579243 w 2925116"/>
              <a:gd name="connsiteY5" fmla="*/ 0 h 3214044"/>
              <a:gd name="connsiteX6" fmla="*/ 2920808 w 2925116"/>
              <a:gd name="connsiteY6" fmla="*/ 1748995 h 3214044"/>
              <a:gd name="connsiteX7" fmla="*/ 2925059 w 2925116"/>
              <a:gd name="connsiteY7" fmla="*/ 2045662 h 3214044"/>
              <a:gd name="connsiteX8" fmla="*/ 2860736 w 2925116"/>
              <a:gd name="connsiteY8" fmla="*/ 2417869 h 3214044"/>
              <a:gd name="connsiteX9" fmla="*/ 2410474 w 2925116"/>
              <a:gd name="connsiteY9" fmla="*/ 3038713 h 3214044"/>
              <a:gd name="connsiteX10" fmla="*/ 2041023 w 2925116"/>
              <a:gd name="connsiteY10"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0 w 2813738"/>
              <a:gd name="connsiteY4" fmla="*/ 481954 h 3214044"/>
              <a:gd name="connsiteX5" fmla="*/ 2467865 w 2813738"/>
              <a:gd name="connsiteY5" fmla="*/ 0 h 3214044"/>
              <a:gd name="connsiteX6" fmla="*/ 2809430 w 2813738"/>
              <a:gd name="connsiteY6" fmla="*/ 1748995 h 3214044"/>
              <a:gd name="connsiteX7" fmla="*/ 2813681 w 2813738"/>
              <a:gd name="connsiteY7" fmla="*/ 2045662 h 3214044"/>
              <a:gd name="connsiteX8" fmla="*/ 2749358 w 2813738"/>
              <a:gd name="connsiteY8" fmla="*/ 2417869 h 3214044"/>
              <a:gd name="connsiteX9" fmla="*/ 2299096 w 2813738"/>
              <a:gd name="connsiteY9" fmla="*/ 3038713 h 3214044"/>
              <a:gd name="connsiteX10" fmla="*/ 1929645 w 2813738"/>
              <a:gd name="connsiteY10" fmla="*/ 3173450 h 3214044"/>
              <a:gd name="connsiteX0" fmla="*/ 1929645 w 2813738"/>
              <a:gd name="connsiteY0" fmla="*/ 3173450 h 3222394"/>
              <a:gd name="connsiteX1" fmla="*/ 1581773 w 2813738"/>
              <a:gd name="connsiteY1" fmla="*/ 3212054 h 3222394"/>
              <a:gd name="connsiteX2" fmla="*/ 634750 w 2813738"/>
              <a:gd name="connsiteY2" fmla="*/ 2993222 h 3222394"/>
              <a:gd name="connsiteX3" fmla="*/ 336057 w 2813738"/>
              <a:gd name="connsiteY3" fmla="*/ 2229184 h 3222394"/>
              <a:gd name="connsiteX4" fmla="*/ 0 w 2813738"/>
              <a:gd name="connsiteY4" fmla="*/ 481954 h 3222394"/>
              <a:gd name="connsiteX5" fmla="*/ 2467865 w 2813738"/>
              <a:gd name="connsiteY5" fmla="*/ 0 h 3222394"/>
              <a:gd name="connsiteX6" fmla="*/ 2809430 w 2813738"/>
              <a:gd name="connsiteY6" fmla="*/ 1748995 h 3222394"/>
              <a:gd name="connsiteX7" fmla="*/ 2813681 w 2813738"/>
              <a:gd name="connsiteY7" fmla="*/ 2045662 h 3222394"/>
              <a:gd name="connsiteX8" fmla="*/ 2749358 w 2813738"/>
              <a:gd name="connsiteY8" fmla="*/ 2417869 h 3222394"/>
              <a:gd name="connsiteX9" fmla="*/ 2299096 w 2813738"/>
              <a:gd name="connsiteY9" fmla="*/ 3038713 h 3222394"/>
              <a:gd name="connsiteX10" fmla="*/ 1929645 w 2813738"/>
              <a:gd name="connsiteY10" fmla="*/ 3173450 h 3222394"/>
              <a:gd name="connsiteX0" fmla="*/ 1929645 w 2813738"/>
              <a:gd name="connsiteY0" fmla="*/ 3173450 h 3259726"/>
              <a:gd name="connsiteX1" fmla="*/ 1581773 w 2813738"/>
              <a:gd name="connsiteY1" fmla="*/ 3212054 h 3259726"/>
              <a:gd name="connsiteX2" fmla="*/ 634750 w 2813738"/>
              <a:gd name="connsiteY2" fmla="*/ 2993222 h 3259726"/>
              <a:gd name="connsiteX3" fmla="*/ 336057 w 2813738"/>
              <a:gd name="connsiteY3" fmla="*/ 2229184 h 3259726"/>
              <a:gd name="connsiteX4" fmla="*/ 0 w 2813738"/>
              <a:gd name="connsiteY4" fmla="*/ 481954 h 3259726"/>
              <a:gd name="connsiteX5" fmla="*/ 2467865 w 2813738"/>
              <a:gd name="connsiteY5" fmla="*/ 0 h 3259726"/>
              <a:gd name="connsiteX6" fmla="*/ 2809430 w 2813738"/>
              <a:gd name="connsiteY6" fmla="*/ 1748995 h 3259726"/>
              <a:gd name="connsiteX7" fmla="*/ 2813681 w 2813738"/>
              <a:gd name="connsiteY7" fmla="*/ 2045662 h 3259726"/>
              <a:gd name="connsiteX8" fmla="*/ 2749358 w 2813738"/>
              <a:gd name="connsiteY8" fmla="*/ 2417869 h 3259726"/>
              <a:gd name="connsiteX9" fmla="*/ 2299096 w 2813738"/>
              <a:gd name="connsiteY9" fmla="*/ 3038713 h 3259726"/>
              <a:gd name="connsiteX10" fmla="*/ 1929645 w 2813738"/>
              <a:gd name="connsiteY10" fmla="*/ 3173450 h 3259726"/>
              <a:gd name="connsiteX0" fmla="*/ 1929645 w 2813738"/>
              <a:gd name="connsiteY0" fmla="*/ 3173450 h 3173450"/>
              <a:gd name="connsiteX1" fmla="*/ 634750 w 2813738"/>
              <a:gd name="connsiteY1" fmla="*/ 2993222 h 3173450"/>
              <a:gd name="connsiteX2" fmla="*/ 336057 w 2813738"/>
              <a:gd name="connsiteY2" fmla="*/ 2229184 h 3173450"/>
              <a:gd name="connsiteX3" fmla="*/ 0 w 2813738"/>
              <a:gd name="connsiteY3" fmla="*/ 481954 h 3173450"/>
              <a:gd name="connsiteX4" fmla="*/ 2467865 w 2813738"/>
              <a:gd name="connsiteY4" fmla="*/ 0 h 3173450"/>
              <a:gd name="connsiteX5" fmla="*/ 2809430 w 2813738"/>
              <a:gd name="connsiteY5" fmla="*/ 1748995 h 3173450"/>
              <a:gd name="connsiteX6" fmla="*/ 2813681 w 2813738"/>
              <a:gd name="connsiteY6" fmla="*/ 2045662 h 3173450"/>
              <a:gd name="connsiteX7" fmla="*/ 2749358 w 2813738"/>
              <a:gd name="connsiteY7" fmla="*/ 2417869 h 3173450"/>
              <a:gd name="connsiteX8" fmla="*/ 2299096 w 2813738"/>
              <a:gd name="connsiteY8" fmla="*/ 3038713 h 3173450"/>
              <a:gd name="connsiteX9" fmla="*/ 1929645 w 2813738"/>
              <a:gd name="connsiteY9" fmla="*/ 3173450 h 3173450"/>
              <a:gd name="connsiteX0" fmla="*/ 1929645 w 2813738"/>
              <a:gd name="connsiteY0" fmla="*/ 3173450 h 3248537"/>
              <a:gd name="connsiteX1" fmla="*/ 796962 w 2813738"/>
              <a:gd name="connsiteY1" fmla="*/ 3173288 h 3248537"/>
              <a:gd name="connsiteX2" fmla="*/ 336057 w 2813738"/>
              <a:gd name="connsiteY2" fmla="*/ 2229184 h 3248537"/>
              <a:gd name="connsiteX3" fmla="*/ 0 w 2813738"/>
              <a:gd name="connsiteY3" fmla="*/ 481954 h 3248537"/>
              <a:gd name="connsiteX4" fmla="*/ 2467865 w 2813738"/>
              <a:gd name="connsiteY4" fmla="*/ 0 h 3248537"/>
              <a:gd name="connsiteX5" fmla="*/ 2809430 w 2813738"/>
              <a:gd name="connsiteY5" fmla="*/ 1748995 h 3248537"/>
              <a:gd name="connsiteX6" fmla="*/ 2813681 w 2813738"/>
              <a:gd name="connsiteY6" fmla="*/ 2045662 h 3248537"/>
              <a:gd name="connsiteX7" fmla="*/ 2749358 w 2813738"/>
              <a:gd name="connsiteY7" fmla="*/ 2417869 h 3248537"/>
              <a:gd name="connsiteX8" fmla="*/ 2299096 w 2813738"/>
              <a:gd name="connsiteY8" fmla="*/ 3038713 h 3248537"/>
              <a:gd name="connsiteX9" fmla="*/ 1929645 w 2813738"/>
              <a:gd name="connsiteY9" fmla="*/ 3173450 h 3248537"/>
              <a:gd name="connsiteX0" fmla="*/ 1929645 w 2813681"/>
              <a:gd name="connsiteY0" fmla="*/ 3173450 h 3248537"/>
              <a:gd name="connsiteX1" fmla="*/ 796962 w 2813681"/>
              <a:gd name="connsiteY1" fmla="*/ 3173288 h 3248537"/>
              <a:gd name="connsiteX2" fmla="*/ 336057 w 2813681"/>
              <a:gd name="connsiteY2" fmla="*/ 2229184 h 3248537"/>
              <a:gd name="connsiteX3" fmla="*/ 0 w 2813681"/>
              <a:gd name="connsiteY3" fmla="*/ 481954 h 3248537"/>
              <a:gd name="connsiteX4" fmla="*/ 2467865 w 2813681"/>
              <a:gd name="connsiteY4" fmla="*/ 0 h 3248537"/>
              <a:gd name="connsiteX5" fmla="*/ 2809430 w 2813681"/>
              <a:gd name="connsiteY5" fmla="*/ 1748995 h 3248537"/>
              <a:gd name="connsiteX6" fmla="*/ 2813681 w 2813681"/>
              <a:gd name="connsiteY6" fmla="*/ 2045662 h 3248537"/>
              <a:gd name="connsiteX7" fmla="*/ 2299096 w 2813681"/>
              <a:gd name="connsiteY7" fmla="*/ 3038713 h 3248537"/>
              <a:gd name="connsiteX8" fmla="*/ 1929645 w 2813681"/>
              <a:gd name="connsiteY8" fmla="*/ 3173450 h 3248537"/>
              <a:gd name="connsiteX0" fmla="*/ 1929645 w 2816936"/>
              <a:gd name="connsiteY0" fmla="*/ 3173450 h 3248537"/>
              <a:gd name="connsiteX1" fmla="*/ 796962 w 2816936"/>
              <a:gd name="connsiteY1" fmla="*/ 3173288 h 3248537"/>
              <a:gd name="connsiteX2" fmla="*/ 336057 w 2816936"/>
              <a:gd name="connsiteY2" fmla="*/ 2229184 h 3248537"/>
              <a:gd name="connsiteX3" fmla="*/ 0 w 2816936"/>
              <a:gd name="connsiteY3" fmla="*/ 481954 h 3248537"/>
              <a:gd name="connsiteX4" fmla="*/ 2467865 w 2816936"/>
              <a:gd name="connsiteY4" fmla="*/ 0 h 3248537"/>
              <a:gd name="connsiteX5" fmla="*/ 2809430 w 2816936"/>
              <a:gd name="connsiteY5" fmla="*/ 1748995 h 3248537"/>
              <a:gd name="connsiteX6" fmla="*/ 2813681 w 2816936"/>
              <a:gd name="connsiteY6" fmla="*/ 2045662 h 3248537"/>
              <a:gd name="connsiteX7" fmla="*/ 2299096 w 2816936"/>
              <a:gd name="connsiteY7" fmla="*/ 3038713 h 3248537"/>
              <a:gd name="connsiteX8" fmla="*/ 1929645 w 2816936"/>
              <a:gd name="connsiteY8" fmla="*/ 3173450 h 3248537"/>
              <a:gd name="connsiteX0" fmla="*/ 1929645 w 2817968"/>
              <a:gd name="connsiteY0" fmla="*/ 3173450 h 3248537"/>
              <a:gd name="connsiteX1" fmla="*/ 796962 w 2817968"/>
              <a:gd name="connsiteY1" fmla="*/ 3173288 h 3248537"/>
              <a:gd name="connsiteX2" fmla="*/ 336057 w 2817968"/>
              <a:gd name="connsiteY2" fmla="*/ 2229184 h 3248537"/>
              <a:gd name="connsiteX3" fmla="*/ 0 w 2817968"/>
              <a:gd name="connsiteY3" fmla="*/ 481954 h 3248537"/>
              <a:gd name="connsiteX4" fmla="*/ 2467865 w 2817968"/>
              <a:gd name="connsiteY4" fmla="*/ 0 h 3248537"/>
              <a:gd name="connsiteX5" fmla="*/ 2809430 w 2817968"/>
              <a:gd name="connsiteY5" fmla="*/ 1748995 h 3248537"/>
              <a:gd name="connsiteX6" fmla="*/ 2813681 w 2817968"/>
              <a:gd name="connsiteY6" fmla="*/ 2045662 h 3248537"/>
              <a:gd name="connsiteX7" fmla="*/ 2299096 w 2817968"/>
              <a:gd name="connsiteY7" fmla="*/ 3038713 h 3248537"/>
              <a:gd name="connsiteX8" fmla="*/ 1929645 w 2817968"/>
              <a:gd name="connsiteY8" fmla="*/ 3173450 h 3248537"/>
              <a:gd name="connsiteX0" fmla="*/ 1929645 w 2818220"/>
              <a:gd name="connsiteY0" fmla="*/ 3173450 h 3248983"/>
              <a:gd name="connsiteX1" fmla="*/ 796962 w 2818220"/>
              <a:gd name="connsiteY1" fmla="*/ 3173288 h 3248983"/>
              <a:gd name="connsiteX2" fmla="*/ 336057 w 2818220"/>
              <a:gd name="connsiteY2" fmla="*/ 2229184 h 3248983"/>
              <a:gd name="connsiteX3" fmla="*/ 0 w 2818220"/>
              <a:gd name="connsiteY3" fmla="*/ 481954 h 3248983"/>
              <a:gd name="connsiteX4" fmla="*/ 2467865 w 2818220"/>
              <a:gd name="connsiteY4" fmla="*/ 0 h 3248983"/>
              <a:gd name="connsiteX5" fmla="*/ 2809430 w 2818220"/>
              <a:gd name="connsiteY5" fmla="*/ 1748995 h 3248983"/>
              <a:gd name="connsiteX6" fmla="*/ 2813681 w 2818220"/>
              <a:gd name="connsiteY6" fmla="*/ 2045662 h 3248983"/>
              <a:gd name="connsiteX7" fmla="*/ 2318165 w 2818220"/>
              <a:gd name="connsiteY7" fmla="*/ 3027931 h 3248983"/>
              <a:gd name="connsiteX8" fmla="*/ 1929645 w 2818220"/>
              <a:gd name="connsiteY8" fmla="*/ 3173450 h 3248983"/>
              <a:gd name="connsiteX0" fmla="*/ 1872966 w 2818220"/>
              <a:gd name="connsiteY0" fmla="*/ 3389204 h 3395069"/>
              <a:gd name="connsiteX1" fmla="*/ 796962 w 2818220"/>
              <a:gd name="connsiteY1" fmla="*/ 3173288 h 3395069"/>
              <a:gd name="connsiteX2" fmla="*/ 336057 w 2818220"/>
              <a:gd name="connsiteY2" fmla="*/ 2229184 h 3395069"/>
              <a:gd name="connsiteX3" fmla="*/ 0 w 2818220"/>
              <a:gd name="connsiteY3" fmla="*/ 481954 h 3395069"/>
              <a:gd name="connsiteX4" fmla="*/ 2467865 w 2818220"/>
              <a:gd name="connsiteY4" fmla="*/ 0 h 3395069"/>
              <a:gd name="connsiteX5" fmla="*/ 2809430 w 2818220"/>
              <a:gd name="connsiteY5" fmla="*/ 1748995 h 3395069"/>
              <a:gd name="connsiteX6" fmla="*/ 2813681 w 2818220"/>
              <a:gd name="connsiteY6" fmla="*/ 2045662 h 3395069"/>
              <a:gd name="connsiteX7" fmla="*/ 2318165 w 2818220"/>
              <a:gd name="connsiteY7" fmla="*/ 3027931 h 3395069"/>
              <a:gd name="connsiteX8" fmla="*/ 1872966 w 2818220"/>
              <a:gd name="connsiteY8" fmla="*/ 3389204 h 3395069"/>
              <a:gd name="connsiteX0" fmla="*/ 1861016 w 2818220"/>
              <a:gd name="connsiteY0" fmla="*/ 3328014 h 3339978"/>
              <a:gd name="connsiteX1" fmla="*/ 796962 w 2818220"/>
              <a:gd name="connsiteY1" fmla="*/ 3173288 h 3339978"/>
              <a:gd name="connsiteX2" fmla="*/ 336057 w 2818220"/>
              <a:gd name="connsiteY2" fmla="*/ 2229184 h 3339978"/>
              <a:gd name="connsiteX3" fmla="*/ 0 w 2818220"/>
              <a:gd name="connsiteY3" fmla="*/ 481954 h 3339978"/>
              <a:gd name="connsiteX4" fmla="*/ 2467865 w 2818220"/>
              <a:gd name="connsiteY4" fmla="*/ 0 h 3339978"/>
              <a:gd name="connsiteX5" fmla="*/ 2809430 w 2818220"/>
              <a:gd name="connsiteY5" fmla="*/ 1748995 h 3339978"/>
              <a:gd name="connsiteX6" fmla="*/ 2813681 w 2818220"/>
              <a:gd name="connsiteY6" fmla="*/ 2045662 h 3339978"/>
              <a:gd name="connsiteX7" fmla="*/ 2318165 w 2818220"/>
              <a:gd name="connsiteY7" fmla="*/ 3027931 h 3339978"/>
              <a:gd name="connsiteX8" fmla="*/ 1861016 w 2818220"/>
              <a:gd name="connsiteY8" fmla="*/ 3328014 h 3339978"/>
              <a:gd name="connsiteX0" fmla="*/ 1861016 w 2820003"/>
              <a:gd name="connsiteY0" fmla="*/ 3328014 h 3339751"/>
              <a:gd name="connsiteX1" fmla="*/ 796962 w 2820003"/>
              <a:gd name="connsiteY1" fmla="*/ 3173288 h 3339751"/>
              <a:gd name="connsiteX2" fmla="*/ 336057 w 2820003"/>
              <a:gd name="connsiteY2" fmla="*/ 2229184 h 3339751"/>
              <a:gd name="connsiteX3" fmla="*/ 0 w 2820003"/>
              <a:gd name="connsiteY3" fmla="*/ 481954 h 3339751"/>
              <a:gd name="connsiteX4" fmla="*/ 2467865 w 2820003"/>
              <a:gd name="connsiteY4" fmla="*/ 0 h 3339751"/>
              <a:gd name="connsiteX5" fmla="*/ 2809430 w 2820003"/>
              <a:gd name="connsiteY5" fmla="*/ 1748995 h 3339751"/>
              <a:gd name="connsiteX6" fmla="*/ 2813681 w 2820003"/>
              <a:gd name="connsiteY6" fmla="*/ 2045662 h 3339751"/>
              <a:gd name="connsiteX7" fmla="*/ 2410534 w 2820003"/>
              <a:gd name="connsiteY7" fmla="*/ 3031066 h 3339751"/>
              <a:gd name="connsiteX8" fmla="*/ 1861016 w 2820003"/>
              <a:gd name="connsiteY8" fmla="*/ 3328014 h 3339751"/>
              <a:gd name="connsiteX0" fmla="*/ 1861016 w 2819648"/>
              <a:gd name="connsiteY0" fmla="*/ 3328014 h 3339751"/>
              <a:gd name="connsiteX1" fmla="*/ 796962 w 2819648"/>
              <a:gd name="connsiteY1" fmla="*/ 3173288 h 3339751"/>
              <a:gd name="connsiteX2" fmla="*/ 336057 w 2819648"/>
              <a:gd name="connsiteY2" fmla="*/ 2229184 h 3339751"/>
              <a:gd name="connsiteX3" fmla="*/ 0 w 2819648"/>
              <a:gd name="connsiteY3" fmla="*/ 481954 h 3339751"/>
              <a:gd name="connsiteX4" fmla="*/ 2467865 w 2819648"/>
              <a:gd name="connsiteY4" fmla="*/ 0 h 3339751"/>
              <a:gd name="connsiteX5" fmla="*/ 2809430 w 2819648"/>
              <a:gd name="connsiteY5" fmla="*/ 1748995 h 3339751"/>
              <a:gd name="connsiteX6" fmla="*/ 2813681 w 2819648"/>
              <a:gd name="connsiteY6" fmla="*/ 2045662 h 3339751"/>
              <a:gd name="connsiteX7" fmla="*/ 2410534 w 2819648"/>
              <a:gd name="connsiteY7" fmla="*/ 3031066 h 3339751"/>
              <a:gd name="connsiteX8" fmla="*/ 1861016 w 2819648"/>
              <a:gd name="connsiteY8" fmla="*/ 3328014 h 3339751"/>
              <a:gd name="connsiteX0" fmla="*/ 1861016 w 2820851"/>
              <a:gd name="connsiteY0" fmla="*/ 3328014 h 3341130"/>
              <a:gd name="connsiteX1" fmla="*/ 796962 w 2820851"/>
              <a:gd name="connsiteY1" fmla="*/ 3173288 h 3341130"/>
              <a:gd name="connsiteX2" fmla="*/ 336057 w 2820851"/>
              <a:gd name="connsiteY2" fmla="*/ 2229184 h 3341130"/>
              <a:gd name="connsiteX3" fmla="*/ 0 w 2820851"/>
              <a:gd name="connsiteY3" fmla="*/ 481954 h 3341130"/>
              <a:gd name="connsiteX4" fmla="*/ 2467865 w 2820851"/>
              <a:gd name="connsiteY4" fmla="*/ 0 h 3341130"/>
              <a:gd name="connsiteX5" fmla="*/ 2809430 w 2820851"/>
              <a:gd name="connsiteY5" fmla="*/ 1748995 h 3341130"/>
              <a:gd name="connsiteX6" fmla="*/ 2813681 w 2820851"/>
              <a:gd name="connsiteY6" fmla="*/ 2045662 h 3341130"/>
              <a:gd name="connsiteX7" fmla="*/ 2452877 w 2820851"/>
              <a:gd name="connsiteY7" fmla="*/ 3012062 h 3341130"/>
              <a:gd name="connsiteX8" fmla="*/ 1861016 w 282085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9430 w 2835461"/>
              <a:gd name="connsiteY5" fmla="*/ 1748995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9430 w 2835461"/>
              <a:gd name="connsiteY5" fmla="*/ 1748995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3530 w 2835461"/>
              <a:gd name="connsiteY5" fmla="*/ 1718331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29919"/>
              <a:gd name="connsiteY0" fmla="*/ 3328014 h 3341130"/>
              <a:gd name="connsiteX1" fmla="*/ 796962 w 2829919"/>
              <a:gd name="connsiteY1" fmla="*/ 3173288 h 3341130"/>
              <a:gd name="connsiteX2" fmla="*/ 336057 w 2829919"/>
              <a:gd name="connsiteY2" fmla="*/ 2229184 h 3341130"/>
              <a:gd name="connsiteX3" fmla="*/ 0 w 2829919"/>
              <a:gd name="connsiteY3" fmla="*/ 481954 h 3341130"/>
              <a:gd name="connsiteX4" fmla="*/ 2467865 w 2829919"/>
              <a:gd name="connsiteY4" fmla="*/ 0 h 3341130"/>
              <a:gd name="connsiteX5" fmla="*/ 2803530 w 2829919"/>
              <a:gd name="connsiteY5" fmla="*/ 1718331 h 3341130"/>
              <a:gd name="connsiteX6" fmla="*/ 2828769 w 2829919"/>
              <a:gd name="connsiteY6" fmla="*/ 2091483 h 3341130"/>
              <a:gd name="connsiteX7" fmla="*/ 2452877 w 2829919"/>
              <a:gd name="connsiteY7" fmla="*/ 3012062 h 3341130"/>
              <a:gd name="connsiteX8" fmla="*/ 1861016 w 2829919"/>
              <a:gd name="connsiteY8" fmla="*/ 3328014 h 3341130"/>
              <a:gd name="connsiteX0" fmla="*/ 1861016 w 2829919"/>
              <a:gd name="connsiteY0" fmla="*/ 3328014 h 3346886"/>
              <a:gd name="connsiteX1" fmla="*/ 796962 w 2829919"/>
              <a:gd name="connsiteY1" fmla="*/ 3173288 h 3346886"/>
              <a:gd name="connsiteX2" fmla="*/ 336057 w 2829919"/>
              <a:gd name="connsiteY2" fmla="*/ 2229184 h 3346886"/>
              <a:gd name="connsiteX3" fmla="*/ 0 w 2829919"/>
              <a:gd name="connsiteY3" fmla="*/ 481954 h 3346886"/>
              <a:gd name="connsiteX4" fmla="*/ 2467865 w 2829919"/>
              <a:gd name="connsiteY4" fmla="*/ 0 h 3346886"/>
              <a:gd name="connsiteX5" fmla="*/ 2803530 w 2829919"/>
              <a:gd name="connsiteY5" fmla="*/ 1718331 h 3346886"/>
              <a:gd name="connsiteX6" fmla="*/ 2828769 w 2829919"/>
              <a:gd name="connsiteY6" fmla="*/ 2091483 h 3346886"/>
              <a:gd name="connsiteX7" fmla="*/ 2452877 w 2829919"/>
              <a:gd name="connsiteY7" fmla="*/ 3012062 h 3346886"/>
              <a:gd name="connsiteX8" fmla="*/ 1861016 w 2829919"/>
              <a:gd name="connsiteY8" fmla="*/ 3328014 h 334688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36004 w 2829919"/>
              <a:gd name="connsiteY4" fmla="*/ 2119429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36004 w 2829919"/>
              <a:gd name="connsiteY4" fmla="*/ 2119429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49572 w 2829919"/>
              <a:gd name="connsiteY4" fmla="*/ 2189943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9247"/>
              <a:gd name="connsiteX1" fmla="*/ 796962 w 2829919"/>
              <a:gd name="connsiteY1" fmla="*/ 3173288 h 3359247"/>
              <a:gd name="connsiteX2" fmla="*/ 336057 w 2829919"/>
              <a:gd name="connsiteY2" fmla="*/ 2229184 h 3359247"/>
              <a:gd name="connsiteX3" fmla="*/ 0 w 2829919"/>
              <a:gd name="connsiteY3" fmla="*/ 481954 h 3359247"/>
              <a:gd name="connsiteX4" fmla="*/ 1649572 w 2829919"/>
              <a:gd name="connsiteY4" fmla="*/ 2189943 h 3359247"/>
              <a:gd name="connsiteX5" fmla="*/ 2467865 w 2829919"/>
              <a:gd name="connsiteY5" fmla="*/ 0 h 3359247"/>
              <a:gd name="connsiteX6" fmla="*/ 2803530 w 2829919"/>
              <a:gd name="connsiteY6" fmla="*/ 1718331 h 3359247"/>
              <a:gd name="connsiteX7" fmla="*/ 2828769 w 2829919"/>
              <a:gd name="connsiteY7" fmla="*/ 2091483 h 3359247"/>
              <a:gd name="connsiteX8" fmla="*/ 2452877 w 2829919"/>
              <a:gd name="connsiteY8" fmla="*/ 3012062 h 3359247"/>
              <a:gd name="connsiteX9" fmla="*/ 1861016 w 2829919"/>
              <a:gd name="connsiteY9" fmla="*/ 3328014 h 3359247"/>
              <a:gd name="connsiteX0" fmla="*/ 1861016 w 2830596"/>
              <a:gd name="connsiteY0" fmla="*/ 3328014 h 3342040"/>
              <a:gd name="connsiteX1" fmla="*/ 796962 w 2830596"/>
              <a:gd name="connsiteY1" fmla="*/ 3173288 h 3342040"/>
              <a:gd name="connsiteX2" fmla="*/ 336057 w 2830596"/>
              <a:gd name="connsiteY2" fmla="*/ 2229184 h 3342040"/>
              <a:gd name="connsiteX3" fmla="*/ 0 w 2830596"/>
              <a:gd name="connsiteY3" fmla="*/ 481954 h 3342040"/>
              <a:gd name="connsiteX4" fmla="*/ 1649572 w 2830596"/>
              <a:gd name="connsiteY4" fmla="*/ 2189943 h 3342040"/>
              <a:gd name="connsiteX5" fmla="*/ 2467865 w 2830596"/>
              <a:gd name="connsiteY5" fmla="*/ 0 h 3342040"/>
              <a:gd name="connsiteX6" fmla="*/ 2803530 w 2830596"/>
              <a:gd name="connsiteY6" fmla="*/ 1718331 h 3342040"/>
              <a:gd name="connsiteX7" fmla="*/ 2828769 w 2830596"/>
              <a:gd name="connsiteY7" fmla="*/ 2091483 h 3342040"/>
              <a:gd name="connsiteX8" fmla="*/ 2516033 w 2830596"/>
              <a:gd name="connsiteY8" fmla="*/ 2999544 h 3342040"/>
              <a:gd name="connsiteX9" fmla="*/ 1861016 w 2830596"/>
              <a:gd name="connsiteY9" fmla="*/ 3328014 h 3342040"/>
              <a:gd name="connsiteX0" fmla="*/ 1861016 w 2830709"/>
              <a:gd name="connsiteY0" fmla="*/ 3328014 h 3344557"/>
              <a:gd name="connsiteX1" fmla="*/ 796962 w 2830709"/>
              <a:gd name="connsiteY1" fmla="*/ 3173288 h 3344557"/>
              <a:gd name="connsiteX2" fmla="*/ 336057 w 2830709"/>
              <a:gd name="connsiteY2" fmla="*/ 2229184 h 3344557"/>
              <a:gd name="connsiteX3" fmla="*/ 0 w 2830709"/>
              <a:gd name="connsiteY3" fmla="*/ 481954 h 3344557"/>
              <a:gd name="connsiteX4" fmla="*/ 1649572 w 2830709"/>
              <a:gd name="connsiteY4" fmla="*/ 2189943 h 3344557"/>
              <a:gd name="connsiteX5" fmla="*/ 2467865 w 2830709"/>
              <a:gd name="connsiteY5" fmla="*/ 0 h 3344557"/>
              <a:gd name="connsiteX6" fmla="*/ 2803530 w 2830709"/>
              <a:gd name="connsiteY6" fmla="*/ 1718331 h 3344557"/>
              <a:gd name="connsiteX7" fmla="*/ 2828769 w 2830709"/>
              <a:gd name="connsiteY7" fmla="*/ 2091483 h 3344557"/>
              <a:gd name="connsiteX8" fmla="*/ 2522497 w 2830709"/>
              <a:gd name="connsiteY8" fmla="*/ 2964989 h 3344557"/>
              <a:gd name="connsiteX9" fmla="*/ 1861016 w 2830709"/>
              <a:gd name="connsiteY9" fmla="*/ 3328014 h 3344557"/>
              <a:gd name="connsiteX0" fmla="*/ 1861016 w 2830709"/>
              <a:gd name="connsiteY0" fmla="*/ 3328014 h 3359688"/>
              <a:gd name="connsiteX1" fmla="*/ 796962 w 2830709"/>
              <a:gd name="connsiteY1" fmla="*/ 3173288 h 3359688"/>
              <a:gd name="connsiteX2" fmla="*/ 336057 w 2830709"/>
              <a:gd name="connsiteY2" fmla="*/ 2229184 h 3359688"/>
              <a:gd name="connsiteX3" fmla="*/ 0 w 2830709"/>
              <a:gd name="connsiteY3" fmla="*/ 481954 h 3359688"/>
              <a:gd name="connsiteX4" fmla="*/ 1649572 w 2830709"/>
              <a:gd name="connsiteY4" fmla="*/ 2189943 h 3359688"/>
              <a:gd name="connsiteX5" fmla="*/ 2467865 w 2830709"/>
              <a:gd name="connsiteY5" fmla="*/ 0 h 3359688"/>
              <a:gd name="connsiteX6" fmla="*/ 2803530 w 2830709"/>
              <a:gd name="connsiteY6" fmla="*/ 1718331 h 3359688"/>
              <a:gd name="connsiteX7" fmla="*/ 2828769 w 2830709"/>
              <a:gd name="connsiteY7" fmla="*/ 2091483 h 3359688"/>
              <a:gd name="connsiteX8" fmla="*/ 2522497 w 2830709"/>
              <a:gd name="connsiteY8" fmla="*/ 2964989 h 3359688"/>
              <a:gd name="connsiteX9" fmla="*/ 1861016 w 2830709"/>
              <a:gd name="connsiteY9" fmla="*/ 3328014 h 3359688"/>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49572 w 2830709"/>
              <a:gd name="connsiteY4" fmla="*/ 2189943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49572 w 2830709"/>
              <a:gd name="connsiteY4" fmla="*/ 2189943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749262 w 2830709"/>
              <a:gd name="connsiteY6" fmla="*/ 1436277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744478 w 2830709"/>
              <a:gd name="connsiteY6" fmla="*/ 1377332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28818"/>
              <a:gd name="connsiteY0" fmla="*/ 3328014 h 3360929"/>
              <a:gd name="connsiteX1" fmla="*/ 832092 w 2828818"/>
              <a:gd name="connsiteY1" fmla="*/ 3219563 h 3360929"/>
              <a:gd name="connsiteX2" fmla="*/ 336057 w 2828818"/>
              <a:gd name="connsiteY2" fmla="*/ 2229184 h 3360929"/>
              <a:gd name="connsiteX3" fmla="*/ 0 w 2828818"/>
              <a:gd name="connsiteY3" fmla="*/ 481954 h 3360929"/>
              <a:gd name="connsiteX4" fmla="*/ 1620462 w 2828818"/>
              <a:gd name="connsiteY4" fmla="*/ 2209024 h 3360929"/>
              <a:gd name="connsiteX5" fmla="*/ 2467865 w 2828818"/>
              <a:gd name="connsiteY5" fmla="*/ 0 h 3360929"/>
              <a:gd name="connsiteX6" fmla="*/ 2744478 w 2828818"/>
              <a:gd name="connsiteY6" fmla="*/ 1377332 h 3360929"/>
              <a:gd name="connsiteX7" fmla="*/ 2828769 w 2828818"/>
              <a:gd name="connsiteY7" fmla="*/ 2091483 h 3360929"/>
              <a:gd name="connsiteX8" fmla="*/ 2522497 w 2828818"/>
              <a:gd name="connsiteY8" fmla="*/ 2964989 h 3360929"/>
              <a:gd name="connsiteX9" fmla="*/ 1861016 w 2828818"/>
              <a:gd name="connsiteY9" fmla="*/ 3328014 h 3360929"/>
              <a:gd name="connsiteX0" fmla="*/ 1861016 w 2828818"/>
              <a:gd name="connsiteY0" fmla="*/ 3328014 h 3360929"/>
              <a:gd name="connsiteX1" fmla="*/ 832092 w 2828818"/>
              <a:gd name="connsiteY1" fmla="*/ 3219563 h 3360929"/>
              <a:gd name="connsiteX2" fmla="*/ 336057 w 2828818"/>
              <a:gd name="connsiteY2" fmla="*/ 2229184 h 3360929"/>
              <a:gd name="connsiteX3" fmla="*/ 0 w 2828818"/>
              <a:gd name="connsiteY3" fmla="*/ 481954 h 3360929"/>
              <a:gd name="connsiteX4" fmla="*/ 1589645 w 2828818"/>
              <a:gd name="connsiteY4" fmla="*/ 2018827 h 3360929"/>
              <a:gd name="connsiteX5" fmla="*/ 2467865 w 2828818"/>
              <a:gd name="connsiteY5" fmla="*/ 0 h 3360929"/>
              <a:gd name="connsiteX6" fmla="*/ 2744478 w 2828818"/>
              <a:gd name="connsiteY6" fmla="*/ 1377332 h 3360929"/>
              <a:gd name="connsiteX7" fmla="*/ 2828769 w 2828818"/>
              <a:gd name="connsiteY7" fmla="*/ 2091483 h 3360929"/>
              <a:gd name="connsiteX8" fmla="*/ 2522497 w 2828818"/>
              <a:gd name="connsiteY8" fmla="*/ 2964989 h 3360929"/>
              <a:gd name="connsiteX9" fmla="*/ 1861016 w 2828818"/>
              <a:gd name="connsiteY9" fmla="*/ 3328014 h 3360929"/>
              <a:gd name="connsiteX0" fmla="*/ 1721722 w 2689524"/>
              <a:gd name="connsiteY0" fmla="*/ 3328014 h 3360929"/>
              <a:gd name="connsiteX1" fmla="*/ 692798 w 2689524"/>
              <a:gd name="connsiteY1" fmla="*/ 3219563 h 3360929"/>
              <a:gd name="connsiteX2" fmla="*/ 196763 w 2689524"/>
              <a:gd name="connsiteY2" fmla="*/ 2229184 h 3360929"/>
              <a:gd name="connsiteX3" fmla="*/ 0 w 2689524"/>
              <a:gd name="connsiteY3" fmla="*/ 731729 h 3360929"/>
              <a:gd name="connsiteX4" fmla="*/ 1450351 w 2689524"/>
              <a:gd name="connsiteY4" fmla="*/ 2018827 h 3360929"/>
              <a:gd name="connsiteX5" fmla="*/ 2328571 w 2689524"/>
              <a:gd name="connsiteY5" fmla="*/ 0 h 3360929"/>
              <a:gd name="connsiteX6" fmla="*/ 2605184 w 2689524"/>
              <a:gd name="connsiteY6" fmla="*/ 1377332 h 3360929"/>
              <a:gd name="connsiteX7" fmla="*/ 2689475 w 2689524"/>
              <a:gd name="connsiteY7" fmla="*/ 2091483 h 3360929"/>
              <a:gd name="connsiteX8" fmla="*/ 2383203 w 2689524"/>
              <a:gd name="connsiteY8" fmla="*/ 2964989 h 3360929"/>
              <a:gd name="connsiteX9" fmla="*/ 1721722 w 2689524"/>
              <a:gd name="connsiteY9" fmla="*/ 3328014 h 3360929"/>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105307"/>
              <a:gd name="connsiteX1" fmla="*/ 633527 w 2689524"/>
              <a:gd name="connsiteY1" fmla="*/ 2986647 h 3105307"/>
              <a:gd name="connsiteX2" fmla="*/ 196763 w 2689524"/>
              <a:gd name="connsiteY2" fmla="*/ 1950140 h 3105307"/>
              <a:gd name="connsiteX3" fmla="*/ 0 w 2689524"/>
              <a:gd name="connsiteY3" fmla="*/ 452685 h 3105307"/>
              <a:gd name="connsiteX4" fmla="*/ 1434392 w 2689524"/>
              <a:gd name="connsiteY4" fmla="*/ 1601965 h 3105307"/>
              <a:gd name="connsiteX5" fmla="*/ 2300667 w 2689524"/>
              <a:gd name="connsiteY5" fmla="*/ 0 h 3105307"/>
              <a:gd name="connsiteX6" fmla="*/ 2605184 w 2689524"/>
              <a:gd name="connsiteY6" fmla="*/ 1098288 h 3105307"/>
              <a:gd name="connsiteX7" fmla="*/ 2689475 w 2689524"/>
              <a:gd name="connsiteY7" fmla="*/ 1812439 h 3105307"/>
              <a:gd name="connsiteX8" fmla="*/ 2383203 w 2689524"/>
              <a:gd name="connsiteY8" fmla="*/ 2685945 h 3105307"/>
              <a:gd name="connsiteX9" fmla="*/ 1721722 w 2689524"/>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05184 w 2753276"/>
              <a:gd name="connsiteY6" fmla="*/ 1098288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81366 w 2753276"/>
              <a:gd name="connsiteY6" fmla="*/ 1170525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81366 w 2753276"/>
              <a:gd name="connsiteY6" fmla="*/ 1170525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88"/>
              <a:gd name="connsiteY0" fmla="*/ 3048970 h 3104766"/>
              <a:gd name="connsiteX1" fmla="*/ 633527 w 2753288"/>
              <a:gd name="connsiteY1" fmla="*/ 2986647 h 3104766"/>
              <a:gd name="connsiteX2" fmla="*/ 196763 w 2753288"/>
              <a:gd name="connsiteY2" fmla="*/ 1950140 h 3104766"/>
              <a:gd name="connsiteX3" fmla="*/ 0 w 2753288"/>
              <a:gd name="connsiteY3" fmla="*/ 452685 h 3104766"/>
              <a:gd name="connsiteX4" fmla="*/ 1434392 w 2753288"/>
              <a:gd name="connsiteY4" fmla="*/ 1601965 h 3104766"/>
              <a:gd name="connsiteX5" fmla="*/ 2300667 w 2753288"/>
              <a:gd name="connsiteY5" fmla="*/ 0 h 3104766"/>
              <a:gd name="connsiteX6" fmla="*/ 2681366 w 2753288"/>
              <a:gd name="connsiteY6" fmla="*/ 1170525 h 3104766"/>
              <a:gd name="connsiteX7" fmla="*/ 2753251 w 2753288"/>
              <a:gd name="connsiteY7" fmla="*/ 1836106 h 3104766"/>
              <a:gd name="connsiteX8" fmla="*/ 2423950 w 2753288"/>
              <a:gd name="connsiteY8" fmla="*/ 2694786 h 3104766"/>
              <a:gd name="connsiteX9" fmla="*/ 1721722 w 2753288"/>
              <a:gd name="connsiteY9" fmla="*/ 3048970 h 3104766"/>
              <a:gd name="connsiteX0" fmla="*/ 1721722 w 2753288"/>
              <a:gd name="connsiteY0" fmla="*/ 3048970 h 3104764"/>
              <a:gd name="connsiteX1" fmla="*/ 633527 w 2753288"/>
              <a:gd name="connsiteY1" fmla="*/ 2986647 h 3104764"/>
              <a:gd name="connsiteX2" fmla="*/ 196763 w 2753288"/>
              <a:gd name="connsiteY2" fmla="*/ 1950140 h 3104764"/>
              <a:gd name="connsiteX3" fmla="*/ 0 w 2753288"/>
              <a:gd name="connsiteY3" fmla="*/ 452685 h 3104764"/>
              <a:gd name="connsiteX4" fmla="*/ 1434392 w 2753288"/>
              <a:gd name="connsiteY4" fmla="*/ 1601965 h 3104764"/>
              <a:gd name="connsiteX5" fmla="*/ 2300667 w 2753288"/>
              <a:gd name="connsiteY5" fmla="*/ 0 h 3104764"/>
              <a:gd name="connsiteX6" fmla="*/ 2681366 w 2753288"/>
              <a:gd name="connsiteY6" fmla="*/ 1170525 h 3104764"/>
              <a:gd name="connsiteX7" fmla="*/ 2753251 w 2753288"/>
              <a:gd name="connsiteY7" fmla="*/ 1836106 h 3104764"/>
              <a:gd name="connsiteX8" fmla="*/ 2423950 w 2753288"/>
              <a:gd name="connsiteY8" fmla="*/ 2694786 h 3104764"/>
              <a:gd name="connsiteX9" fmla="*/ 1721722 w 2753288"/>
              <a:gd name="connsiteY9" fmla="*/ 3048970 h 3104764"/>
              <a:gd name="connsiteX0" fmla="*/ 1832144 w 2863710"/>
              <a:gd name="connsiteY0" fmla="*/ 3048970 h 3104766"/>
              <a:gd name="connsiteX1" fmla="*/ 743949 w 2863710"/>
              <a:gd name="connsiteY1" fmla="*/ 2986647 h 3104766"/>
              <a:gd name="connsiteX2" fmla="*/ 307185 w 2863710"/>
              <a:gd name="connsiteY2" fmla="*/ 1950140 h 3104766"/>
              <a:gd name="connsiteX3" fmla="*/ 121564 w 2863710"/>
              <a:gd name="connsiteY3" fmla="*/ 662147 h 3104766"/>
              <a:gd name="connsiteX4" fmla="*/ 110422 w 2863710"/>
              <a:gd name="connsiteY4" fmla="*/ 452685 h 3104766"/>
              <a:gd name="connsiteX5" fmla="*/ 1544814 w 2863710"/>
              <a:gd name="connsiteY5" fmla="*/ 1601965 h 3104766"/>
              <a:gd name="connsiteX6" fmla="*/ 2411089 w 2863710"/>
              <a:gd name="connsiteY6" fmla="*/ 0 h 3104766"/>
              <a:gd name="connsiteX7" fmla="*/ 2791788 w 2863710"/>
              <a:gd name="connsiteY7" fmla="*/ 1170525 h 3104766"/>
              <a:gd name="connsiteX8" fmla="*/ 2863673 w 2863710"/>
              <a:gd name="connsiteY8" fmla="*/ 1836106 h 3104766"/>
              <a:gd name="connsiteX9" fmla="*/ 2534372 w 2863710"/>
              <a:gd name="connsiteY9" fmla="*/ 2694786 h 3104766"/>
              <a:gd name="connsiteX10" fmla="*/ 1832144 w 2863710"/>
              <a:gd name="connsiteY10" fmla="*/ 3048970 h 3104766"/>
              <a:gd name="connsiteX0" fmla="*/ 1723370 w 2754936"/>
              <a:gd name="connsiteY0" fmla="*/ 3048970 h 3104764"/>
              <a:gd name="connsiteX1" fmla="*/ 635175 w 2754936"/>
              <a:gd name="connsiteY1" fmla="*/ 2986647 h 3104764"/>
              <a:gd name="connsiteX2" fmla="*/ 198411 w 2754936"/>
              <a:gd name="connsiteY2" fmla="*/ 1950140 h 3104764"/>
              <a:gd name="connsiteX3" fmla="*/ 12790 w 2754936"/>
              <a:gd name="connsiteY3" fmla="*/ 662147 h 3104764"/>
              <a:gd name="connsiteX4" fmla="*/ 234272 w 2754936"/>
              <a:gd name="connsiteY4" fmla="*/ 575239 h 3104764"/>
              <a:gd name="connsiteX5" fmla="*/ 1436040 w 2754936"/>
              <a:gd name="connsiteY5" fmla="*/ 1601965 h 3104764"/>
              <a:gd name="connsiteX6" fmla="*/ 2302315 w 2754936"/>
              <a:gd name="connsiteY6" fmla="*/ 0 h 3104764"/>
              <a:gd name="connsiteX7" fmla="*/ 2683014 w 2754936"/>
              <a:gd name="connsiteY7" fmla="*/ 1170525 h 3104764"/>
              <a:gd name="connsiteX8" fmla="*/ 2754899 w 2754936"/>
              <a:gd name="connsiteY8" fmla="*/ 1836106 h 3104764"/>
              <a:gd name="connsiteX9" fmla="*/ 2425598 w 2754936"/>
              <a:gd name="connsiteY9" fmla="*/ 2694786 h 3104764"/>
              <a:gd name="connsiteX10" fmla="*/ 1723370 w 2754936"/>
              <a:gd name="connsiteY10" fmla="*/ 3048970 h 3104764"/>
              <a:gd name="connsiteX0" fmla="*/ 1723813 w 2755379"/>
              <a:gd name="connsiteY0" fmla="*/ 3048970 h 3104766"/>
              <a:gd name="connsiteX1" fmla="*/ 635618 w 2755379"/>
              <a:gd name="connsiteY1" fmla="*/ 2986647 h 3104766"/>
              <a:gd name="connsiteX2" fmla="*/ 198854 w 2755379"/>
              <a:gd name="connsiteY2" fmla="*/ 1950140 h 3104766"/>
              <a:gd name="connsiteX3" fmla="*/ 13233 w 2755379"/>
              <a:gd name="connsiteY3" fmla="*/ 662147 h 3104766"/>
              <a:gd name="connsiteX4" fmla="*/ 234715 w 2755379"/>
              <a:gd name="connsiteY4" fmla="*/ 575239 h 3104766"/>
              <a:gd name="connsiteX5" fmla="*/ 1436483 w 2755379"/>
              <a:gd name="connsiteY5" fmla="*/ 1601965 h 3104766"/>
              <a:gd name="connsiteX6" fmla="*/ 2302758 w 2755379"/>
              <a:gd name="connsiteY6" fmla="*/ 0 h 3104766"/>
              <a:gd name="connsiteX7" fmla="*/ 2683457 w 2755379"/>
              <a:gd name="connsiteY7" fmla="*/ 1170525 h 3104766"/>
              <a:gd name="connsiteX8" fmla="*/ 2755342 w 2755379"/>
              <a:gd name="connsiteY8" fmla="*/ 1836106 h 3104766"/>
              <a:gd name="connsiteX9" fmla="*/ 2426041 w 2755379"/>
              <a:gd name="connsiteY9" fmla="*/ 2694786 h 3104766"/>
              <a:gd name="connsiteX10" fmla="*/ 1723813 w 2755379"/>
              <a:gd name="connsiteY10" fmla="*/ 3048970 h 3104766"/>
              <a:gd name="connsiteX0" fmla="*/ 1723813 w 2755379"/>
              <a:gd name="connsiteY0" fmla="*/ 3048970 h 3104764"/>
              <a:gd name="connsiteX1" fmla="*/ 635618 w 2755379"/>
              <a:gd name="connsiteY1" fmla="*/ 2986647 h 3104764"/>
              <a:gd name="connsiteX2" fmla="*/ 198854 w 2755379"/>
              <a:gd name="connsiteY2" fmla="*/ 1950140 h 3104764"/>
              <a:gd name="connsiteX3" fmla="*/ 13233 w 2755379"/>
              <a:gd name="connsiteY3" fmla="*/ 662147 h 3104764"/>
              <a:gd name="connsiteX4" fmla="*/ 234715 w 2755379"/>
              <a:gd name="connsiteY4" fmla="*/ 575239 h 3104764"/>
              <a:gd name="connsiteX5" fmla="*/ 1436483 w 2755379"/>
              <a:gd name="connsiteY5" fmla="*/ 1601965 h 3104764"/>
              <a:gd name="connsiteX6" fmla="*/ 2302758 w 2755379"/>
              <a:gd name="connsiteY6" fmla="*/ 0 h 3104764"/>
              <a:gd name="connsiteX7" fmla="*/ 2683457 w 2755379"/>
              <a:gd name="connsiteY7" fmla="*/ 1170525 h 3104764"/>
              <a:gd name="connsiteX8" fmla="*/ 2755342 w 2755379"/>
              <a:gd name="connsiteY8" fmla="*/ 1836106 h 3104764"/>
              <a:gd name="connsiteX9" fmla="*/ 2426041 w 2755379"/>
              <a:gd name="connsiteY9" fmla="*/ 2694786 h 3104764"/>
              <a:gd name="connsiteX10" fmla="*/ 1723813 w 2755379"/>
              <a:gd name="connsiteY10" fmla="*/ 3048970 h 3104764"/>
              <a:gd name="connsiteX0" fmla="*/ 1733901 w 2765467"/>
              <a:gd name="connsiteY0" fmla="*/ 3048970 h 3104766"/>
              <a:gd name="connsiteX1" fmla="*/ 645706 w 2765467"/>
              <a:gd name="connsiteY1" fmla="*/ 2986647 h 3104766"/>
              <a:gd name="connsiteX2" fmla="*/ 208942 w 2765467"/>
              <a:gd name="connsiteY2" fmla="*/ 1950140 h 3104766"/>
              <a:gd name="connsiteX3" fmla="*/ 23321 w 2765467"/>
              <a:gd name="connsiteY3" fmla="*/ 662147 h 3104766"/>
              <a:gd name="connsiteX4" fmla="*/ 197107 w 2765467"/>
              <a:gd name="connsiteY4" fmla="*/ 568171 h 3104766"/>
              <a:gd name="connsiteX5" fmla="*/ 1446571 w 2765467"/>
              <a:gd name="connsiteY5" fmla="*/ 1601965 h 3104766"/>
              <a:gd name="connsiteX6" fmla="*/ 2312846 w 2765467"/>
              <a:gd name="connsiteY6" fmla="*/ 0 h 3104766"/>
              <a:gd name="connsiteX7" fmla="*/ 2693545 w 2765467"/>
              <a:gd name="connsiteY7" fmla="*/ 1170525 h 3104766"/>
              <a:gd name="connsiteX8" fmla="*/ 2765430 w 2765467"/>
              <a:gd name="connsiteY8" fmla="*/ 1836106 h 3104766"/>
              <a:gd name="connsiteX9" fmla="*/ 2436129 w 2765467"/>
              <a:gd name="connsiteY9" fmla="*/ 2694786 h 3104766"/>
              <a:gd name="connsiteX10" fmla="*/ 1733901 w 2765467"/>
              <a:gd name="connsiteY10" fmla="*/ 3048970 h 3104766"/>
              <a:gd name="connsiteX0" fmla="*/ 1724485 w 2756051"/>
              <a:gd name="connsiteY0" fmla="*/ 3048970 h 3104764"/>
              <a:gd name="connsiteX1" fmla="*/ 636290 w 2756051"/>
              <a:gd name="connsiteY1" fmla="*/ 2986647 h 3104764"/>
              <a:gd name="connsiteX2" fmla="*/ 199526 w 2756051"/>
              <a:gd name="connsiteY2" fmla="*/ 1950140 h 3104764"/>
              <a:gd name="connsiteX3" fmla="*/ 13905 w 2756051"/>
              <a:gd name="connsiteY3" fmla="*/ 662147 h 3104764"/>
              <a:gd name="connsiteX4" fmla="*/ 187691 w 2756051"/>
              <a:gd name="connsiteY4" fmla="*/ 568171 h 3104764"/>
              <a:gd name="connsiteX5" fmla="*/ 1437155 w 2756051"/>
              <a:gd name="connsiteY5" fmla="*/ 1601965 h 3104764"/>
              <a:gd name="connsiteX6" fmla="*/ 2303430 w 2756051"/>
              <a:gd name="connsiteY6" fmla="*/ 0 h 3104764"/>
              <a:gd name="connsiteX7" fmla="*/ 2684129 w 2756051"/>
              <a:gd name="connsiteY7" fmla="*/ 1170525 h 3104764"/>
              <a:gd name="connsiteX8" fmla="*/ 2756014 w 2756051"/>
              <a:gd name="connsiteY8" fmla="*/ 1836106 h 3104764"/>
              <a:gd name="connsiteX9" fmla="*/ 2426713 w 2756051"/>
              <a:gd name="connsiteY9" fmla="*/ 2694786 h 3104764"/>
              <a:gd name="connsiteX10" fmla="*/ 1724485 w 2756051"/>
              <a:gd name="connsiteY10" fmla="*/ 3048970 h 3104764"/>
              <a:gd name="connsiteX0" fmla="*/ 1724485 w 2756051"/>
              <a:gd name="connsiteY0" fmla="*/ 3048970 h 3104764"/>
              <a:gd name="connsiteX1" fmla="*/ 636290 w 2756051"/>
              <a:gd name="connsiteY1" fmla="*/ 2986647 h 3104764"/>
              <a:gd name="connsiteX2" fmla="*/ 199526 w 2756051"/>
              <a:gd name="connsiteY2" fmla="*/ 1950140 h 3104764"/>
              <a:gd name="connsiteX3" fmla="*/ 13905 w 2756051"/>
              <a:gd name="connsiteY3" fmla="*/ 662147 h 3104764"/>
              <a:gd name="connsiteX4" fmla="*/ 187691 w 2756051"/>
              <a:gd name="connsiteY4" fmla="*/ 568171 h 3104764"/>
              <a:gd name="connsiteX5" fmla="*/ 1466857 w 2756051"/>
              <a:gd name="connsiteY5" fmla="*/ 1895688 h 3104764"/>
              <a:gd name="connsiteX6" fmla="*/ 2303430 w 2756051"/>
              <a:gd name="connsiteY6" fmla="*/ 0 h 3104764"/>
              <a:gd name="connsiteX7" fmla="*/ 2684129 w 2756051"/>
              <a:gd name="connsiteY7" fmla="*/ 1170525 h 3104764"/>
              <a:gd name="connsiteX8" fmla="*/ 2756014 w 2756051"/>
              <a:gd name="connsiteY8" fmla="*/ 1836106 h 3104764"/>
              <a:gd name="connsiteX9" fmla="*/ 2426713 w 2756051"/>
              <a:gd name="connsiteY9" fmla="*/ 2694786 h 3104764"/>
              <a:gd name="connsiteX10" fmla="*/ 1724485 w 2756051"/>
              <a:gd name="connsiteY10" fmla="*/ 3048970 h 310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6051" h="3104764">
                <a:moveTo>
                  <a:pt x="1724485" y="3048970"/>
                </a:moveTo>
                <a:cubicBezTo>
                  <a:pt x="1426081" y="3097614"/>
                  <a:pt x="890450" y="3169785"/>
                  <a:pt x="636290" y="2986647"/>
                </a:cubicBezTo>
                <a:cubicBezTo>
                  <a:pt x="382130" y="2803509"/>
                  <a:pt x="304348" y="2347624"/>
                  <a:pt x="199526" y="1950140"/>
                </a:cubicBezTo>
                <a:cubicBezTo>
                  <a:pt x="94704" y="1552656"/>
                  <a:pt x="46699" y="911723"/>
                  <a:pt x="13905" y="662147"/>
                </a:cubicBezTo>
                <a:cubicBezTo>
                  <a:pt x="-18889" y="412571"/>
                  <a:pt x="-5767" y="466901"/>
                  <a:pt x="187691" y="568171"/>
                </a:cubicBezTo>
                <a:cubicBezTo>
                  <a:pt x="426385" y="718543"/>
                  <a:pt x="966028" y="1274493"/>
                  <a:pt x="1466857" y="1895688"/>
                </a:cubicBezTo>
                <a:cubicBezTo>
                  <a:pt x="1695003" y="1589952"/>
                  <a:pt x="2238101" y="85449"/>
                  <a:pt x="2303430" y="0"/>
                </a:cubicBezTo>
                <a:cubicBezTo>
                  <a:pt x="2464274" y="367081"/>
                  <a:pt x="2638530" y="907149"/>
                  <a:pt x="2684129" y="1170525"/>
                </a:cubicBezTo>
                <a:lnTo>
                  <a:pt x="2756014" y="1836106"/>
                </a:lnTo>
                <a:cubicBezTo>
                  <a:pt x="2758138" y="2311745"/>
                  <a:pt x="2669555" y="2417589"/>
                  <a:pt x="2426713" y="2694786"/>
                </a:cubicBezTo>
                <a:cubicBezTo>
                  <a:pt x="2254164" y="2847789"/>
                  <a:pt x="2022889" y="3000327"/>
                  <a:pt x="1724485" y="304897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7" name="Freeform: Shape 1036">
            <a:extLst>
              <a:ext uri="{FF2B5EF4-FFF2-40B4-BE49-F238E27FC236}">
                <a16:creationId xmlns:a16="http://schemas.microsoft.com/office/drawing/2014/main" id="{65EA55DA-978E-CF15-1103-467BC1F47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11204777" y="5887613"/>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136F6D93-88CF-AC9D-C5E1-B1E1C27EC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703623" flipH="1" flipV="1">
            <a:off x="10452150" y="4719675"/>
            <a:ext cx="920129" cy="1040596"/>
          </a:xfrm>
          <a:custGeom>
            <a:avLst/>
            <a:gdLst>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784500 w 2813738"/>
              <a:gd name="connsiteY8" fmla="*/ 1753864 h 3214044"/>
              <a:gd name="connsiteX9" fmla="*/ 2793072 w 2813738"/>
              <a:gd name="connsiteY9" fmla="*/ 1800696 h 3214044"/>
              <a:gd name="connsiteX10" fmla="*/ 2813681 w 2813738"/>
              <a:gd name="connsiteY10" fmla="*/ 2045662 h 3214044"/>
              <a:gd name="connsiteX11" fmla="*/ 2749358 w 2813738"/>
              <a:gd name="connsiteY11" fmla="*/ 2417869 h 3214044"/>
              <a:gd name="connsiteX12" fmla="*/ 2299096 w 2813738"/>
              <a:gd name="connsiteY12" fmla="*/ 3038713 h 3214044"/>
              <a:gd name="connsiteX13" fmla="*/ 1929645 w 2813738"/>
              <a:gd name="connsiteY13"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784500 w 2813738"/>
              <a:gd name="connsiteY8" fmla="*/ 1753864 h 3214044"/>
              <a:gd name="connsiteX9" fmla="*/ 2813681 w 2813738"/>
              <a:gd name="connsiteY9" fmla="*/ 2045662 h 3214044"/>
              <a:gd name="connsiteX10" fmla="*/ 2749358 w 2813738"/>
              <a:gd name="connsiteY10" fmla="*/ 2417869 h 3214044"/>
              <a:gd name="connsiteX11" fmla="*/ 2299096 w 2813738"/>
              <a:gd name="connsiteY11" fmla="*/ 3038713 h 3214044"/>
              <a:gd name="connsiteX12" fmla="*/ 1929645 w 2813738"/>
              <a:gd name="connsiteY12"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334808 w 2813738"/>
              <a:gd name="connsiteY4" fmla="*/ 2196353 h 3214044"/>
              <a:gd name="connsiteX5" fmla="*/ 0 w 2813738"/>
              <a:gd name="connsiteY5" fmla="*/ 481954 h 3214044"/>
              <a:gd name="connsiteX6" fmla="*/ 2467865 w 2813738"/>
              <a:gd name="connsiteY6" fmla="*/ 0 h 3214044"/>
              <a:gd name="connsiteX7" fmla="*/ 2809430 w 2813738"/>
              <a:gd name="connsiteY7" fmla="*/ 1748995 h 3214044"/>
              <a:gd name="connsiteX8" fmla="*/ 2813681 w 2813738"/>
              <a:gd name="connsiteY8" fmla="*/ 2045662 h 3214044"/>
              <a:gd name="connsiteX9" fmla="*/ 2749358 w 2813738"/>
              <a:gd name="connsiteY9" fmla="*/ 2417869 h 3214044"/>
              <a:gd name="connsiteX10" fmla="*/ 2299096 w 2813738"/>
              <a:gd name="connsiteY10" fmla="*/ 3038713 h 3214044"/>
              <a:gd name="connsiteX11" fmla="*/ 1929645 w 2813738"/>
              <a:gd name="connsiteY11" fmla="*/ 3173450 h 3214044"/>
              <a:gd name="connsiteX0" fmla="*/ 2041023 w 2925116"/>
              <a:gd name="connsiteY0" fmla="*/ 3173450 h 3214044"/>
              <a:gd name="connsiteX1" fmla="*/ 1693151 w 2925116"/>
              <a:gd name="connsiteY1" fmla="*/ 3212054 h 3214044"/>
              <a:gd name="connsiteX2" fmla="*/ 657537 w 2925116"/>
              <a:gd name="connsiteY2" fmla="*/ 2756430 h 3214044"/>
              <a:gd name="connsiteX3" fmla="*/ 447435 w 2925116"/>
              <a:gd name="connsiteY3" fmla="*/ 2229184 h 3214044"/>
              <a:gd name="connsiteX4" fmla="*/ 111378 w 2925116"/>
              <a:gd name="connsiteY4" fmla="*/ 481954 h 3214044"/>
              <a:gd name="connsiteX5" fmla="*/ 2579243 w 2925116"/>
              <a:gd name="connsiteY5" fmla="*/ 0 h 3214044"/>
              <a:gd name="connsiteX6" fmla="*/ 2920808 w 2925116"/>
              <a:gd name="connsiteY6" fmla="*/ 1748995 h 3214044"/>
              <a:gd name="connsiteX7" fmla="*/ 2925059 w 2925116"/>
              <a:gd name="connsiteY7" fmla="*/ 2045662 h 3214044"/>
              <a:gd name="connsiteX8" fmla="*/ 2860736 w 2925116"/>
              <a:gd name="connsiteY8" fmla="*/ 2417869 h 3214044"/>
              <a:gd name="connsiteX9" fmla="*/ 2410474 w 2925116"/>
              <a:gd name="connsiteY9" fmla="*/ 3038713 h 3214044"/>
              <a:gd name="connsiteX10" fmla="*/ 2041023 w 2925116"/>
              <a:gd name="connsiteY10" fmla="*/ 3173450 h 3214044"/>
              <a:gd name="connsiteX0" fmla="*/ 1929645 w 2813738"/>
              <a:gd name="connsiteY0" fmla="*/ 3173450 h 3214044"/>
              <a:gd name="connsiteX1" fmla="*/ 1581773 w 2813738"/>
              <a:gd name="connsiteY1" fmla="*/ 3212054 h 3214044"/>
              <a:gd name="connsiteX2" fmla="*/ 546159 w 2813738"/>
              <a:gd name="connsiteY2" fmla="*/ 2756430 h 3214044"/>
              <a:gd name="connsiteX3" fmla="*/ 336057 w 2813738"/>
              <a:gd name="connsiteY3" fmla="*/ 2229184 h 3214044"/>
              <a:gd name="connsiteX4" fmla="*/ 0 w 2813738"/>
              <a:gd name="connsiteY4" fmla="*/ 481954 h 3214044"/>
              <a:gd name="connsiteX5" fmla="*/ 2467865 w 2813738"/>
              <a:gd name="connsiteY5" fmla="*/ 0 h 3214044"/>
              <a:gd name="connsiteX6" fmla="*/ 2809430 w 2813738"/>
              <a:gd name="connsiteY6" fmla="*/ 1748995 h 3214044"/>
              <a:gd name="connsiteX7" fmla="*/ 2813681 w 2813738"/>
              <a:gd name="connsiteY7" fmla="*/ 2045662 h 3214044"/>
              <a:gd name="connsiteX8" fmla="*/ 2749358 w 2813738"/>
              <a:gd name="connsiteY8" fmla="*/ 2417869 h 3214044"/>
              <a:gd name="connsiteX9" fmla="*/ 2299096 w 2813738"/>
              <a:gd name="connsiteY9" fmla="*/ 3038713 h 3214044"/>
              <a:gd name="connsiteX10" fmla="*/ 1929645 w 2813738"/>
              <a:gd name="connsiteY10" fmla="*/ 3173450 h 3214044"/>
              <a:gd name="connsiteX0" fmla="*/ 1929645 w 2813738"/>
              <a:gd name="connsiteY0" fmla="*/ 3173450 h 3222394"/>
              <a:gd name="connsiteX1" fmla="*/ 1581773 w 2813738"/>
              <a:gd name="connsiteY1" fmla="*/ 3212054 h 3222394"/>
              <a:gd name="connsiteX2" fmla="*/ 634750 w 2813738"/>
              <a:gd name="connsiteY2" fmla="*/ 2993222 h 3222394"/>
              <a:gd name="connsiteX3" fmla="*/ 336057 w 2813738"/>
              <a:gd name="connsiteY3" fmla="*/ 2229184 h 3222394"/>
              <a:gd name="connsiteX4" fmla="*/ 0 w 2813738"/>
              <a:gd name="connsiteY4" fmla="*/ 481954 h 3222394"/>
              <a:gd name="connsiteX5" fmla="*/ 2467865 w 2813738"/>
              <a:gd name="connsiteY5" fmla="*/ 0 h 3222394"/>
              <a:gd name="connsiteX6" fmla="*/ 2809430 w 2813738"/>
              <a:gd name="connsiteY6" fmla="*/ 1748995 h 3222394"/>
              <a:gd name="connsiteX7" fmla="*/ 2813681 w 2813738"/>
              <a:gd name="connsiteY7" fmla="*/ 2045662 h 3222394"/>
              <a:gd name="connsiteX8" fmla="*/ 2749358 w 2813738"/>
              <a:gd name="connsiteY8" fmla="*/ 2417869 h 3222394"/>
              <a:gd name="connsiteX9" fmla="*/ 2299096 w 2813738"/>
              <a:gd name="connsiteY9" fmla="*/ 3038713 h 3222394"/>
              <a:gd name="connsiteX10" fmla="*/ 1929645 w 2813738"/>
              <a:gd name="connsiteY10" fmla="*/ 3173450 h 3222394"/>
              <a:gd name="connsiteX0" fmla="*/ 1929645 w 2813738"/>
              <a:gd name="connsiteY0" fmla="*/ 3173450 h 3259726"/>
              <a:gd name="connsiteX1" fmla="*/ 1581773 w 2813738"/>
              <a:gd name="connsiteY1" fmla="*/ 3212054 h 3259726"/>
              <a:gd name="connsiteX2" fmla="*/ 634750 w 2813738"/>
              <a:gd name="connsiteY2" fmla="*/ 2993222 h 3259726"/>
              <a:gd name="connsiteX3" fmla="*/ 336057 w 2813738"/>
              <a:gd name="connsiteY3" fmla="*/ 2229184 h 3259726"/>
              <a:gd name="connsiteX4" fmla="*/ 0 w 2813738"/>
              <a:gd name="connsiteY4" fmla="*/ 481954 h 3259726"/>
              <a:gd name="connsiteX5" fmla="*/ 2467865 w 2813738"/>
              <a:gd name="connsiteY5" fmla="*/ 0 h 3259726"/>
              <a:gd name="connsiteX6" fmla="*/ 2809430 w 2813738"/>
              <a:gd name="connsiteY6" fmla="*/ 1748995 h 3259726"/>
              <a:gd name="connsiteX7" fmla="*/ 2813681 w 2813738"/>
              <a:gd name="connsiteY7" fmla="*/ 2045662 h 3259726"/>
              <a:gd name="connsiteX8" fmla="*/ 2749358 w 2813738"/>
              <a:gd name="connsiteY8" fmla="*/ 2417869 h 3259726"/>
              <a:gd name="connsiteX9" fmla="*/ 2299096 w 2813738"/>
              <a:gd name="connsiteY9" fmla="*/ 3038713 h 3259726"/>
              <a:gd name="connsiteX10" fmla="*/ 1929645 w 2813738"/>
              <a:gd name="connsiteY10" fmla="*/ 3173450 h 3259726"/>
              <a:gd name="connsiteX0" fmla="*/ 1929645 w 2813738"/>
              <a:gd name="connsiteY0" fmla="*/ 3173450 h 3173450"/>
              <a:gd name="connsiteX1" fmla="*/ 634750 w 2813738"/>
              <a:gd name="connsiteY1" fmla="*/ 2993222 h 3173450"/>
              <a:gd name="connsiteX2" fmla="*/ 336057 w 2813738"/>
              <a:gd name="connsiteY2" fmla="*/ 2229184 h 3173450"/>
              <a:gd name="connsiteX3" fmla="*/ 0 w 2813738"/>
              <a:gd name="connsiteY3" fmla="*/ 481954 h 3173450"/>
              <a:gd name="connsiteX4" fmla="*/ 2467865 w 2813738"/>
              <a:gd name="connsiteY4" fmla="*/ 0 h 3173450"/>
              <a:gd name="connsiteX5" fmla="*/ 2809430 w 2813738"/>
              <a:gd name="connsiteY5" fmla="*/ 1748995 h 3173450"/>
              <a:gd name="connsiteX6" fmla="*/ 2813681 w 2813738"/>
              <a:gd name="connsiteY6" fmla="*/ 2045662 h 3173450"/>
              <a:gd name="connsiteX7" fmla="*/ 2749358 w 2813738"/>
              <a:gd name="connsiteY7" fmla="*/ 2417869 h 3173450"/>
              <a:gd name="connsiteX8" fmla="*/ 2299096 w 2813738"/>
              <a:gd name="connsiteY8" fmla="*/ 3038713 h 3173450"/>
              <a:gd name="connsiteX9" fmla="*/ 1929645 w 2813738"/>
              <a:gd name="connsiteY9" fmla="*/ 3173450 h 3173450"/>
              <a:gd name="connsiteX0" fmla="*/ 1929645 w 2813738"/>
              <a:gd name="connsiteY0" fmla="*/ 3173450 h 3248537"/>
              <a:gd name="connsiteX1" fmla="*/ 796962 w 2813738"/>
              <a:gd name="connsiteY1" fmla="*/ 3173288 h 3248537"/>
              <a:gd name="connsiteX2" fmla="*/ 336057 w 2813738"/>
              <a:gd name="connsiteY2" fmla="*/ 2229184 h 3248537"/>
              <a:gd name="connsiteX3" fmla="*/ 0 w 2813738"/>
              <a:gd name="connsiteY3" fmla="*/ 481954 h 3248537"/>
              <a:gd name="connsiteX4" fmla="*/ 2467865 w 2813738"/>
              <a:gd name="connsiteY4" fmla="*/ 0 h 3248537"/>
              <a:gd name="connsiteX5" fmla="*/ 2809430 w 2813738"/>
              <a:gd name="connsiteY5" fmla="*/ 1748995 h 3248537"/>
              <a:gd name="connsiteX6" fmla="*/ 2813681 w 2813738"/>
              <a:gd name="connsiteY6" fmla="*/ 2045662 h 3248537"/>
              <a:gd name="connsiteX7" fmla="*/ 2749358 w 2813738"/>
              <a:gd name="connsiteY7" fmla="*/ 2417869 h 3248537"/>
              <a:gd name="connsiteX8" fmla="*/ 2299096 w 2813738"/>
              <a:gd name="connsiteY8" fmla="*/ 3038713 h 3248537"/>
              <a:gd name="connsiteX9" fmla="*/ 1929645 w 2813738"/>
              <a:gd name="connsiteY9" fmla="*/ 3173450 h 3248537"/>
              <a:gd name="connsiteX0" fmla="*/ 1929645 w 2813681"/>
              <a:gd name="connsiteY0" fmla="*/ 3173450 h 3248537"/>
              <a:gd name="connsiteX1" fmla="*/ 796962 w 2813681"/>
              <a:gd name="connsiteY1" fmla="*/ 3173288 h 3248537"/>
              <a:gd name="connsiteX2" fmla="*/ 336057 w 2813681"/>
              <a:gd name="connsiteY2" fmla="*/ 2229184 h 3248537"/>
              <a:gd name="connsiteX3" fmla="*/ 0 w 2813681"/>
              <a:gd name="connsiteY3" fmla="*/ 481954 h 3248537"/>
              <a:gd name="connsiteX4" fmla="*/ 2467865 w 2813681"/>
              <a:gd name="connsiteY4" fmla="*/ 0 h 3248537"/>
              <a:gd name="connsiteX5" fmla="*/ 2809430 w 2813681"/>
              <a:gd name="connsiteY5" fmla="*/ 1748995 h 3248537"/>
              <a:gd name="connsiteX6" fmla="*/ 2813681 w 2813681"/>
              <a:gd name="connsiteY6" fmla="*/ 2045662 h 3248537"/>
              <a:gd name="connsiteX7" fmla="*/ 2299096 w 2813681"/>
              <a:gd name="connsiteY7" fmla="*/ 3038713 h 3248537"/>
              <a:gd name="connsiteX8" fmla="*/ 1929645 w 2813681"/>
              <a:gd name="connsiteY8" fmla="*/ 3173450 h 3248537"/>
              <a:gd name="connsiteX0" fmla="*/ 1929645 w 2816936"/>
              <a:gd name="connsiteY0" fmla="*/ 3173450 h 3248537"/>
              <a:gd name="connsiteX1" fmla="*/ 796962 w 2816936"/>
              <a:gd name="connsiteY1" fmla="*/ 3173288 h 3248537"/>
              <a:gd name="connsiteX2" fmla="*/ 336057 w 2816936"/>
              <a:gd name="connsiteY2" fmla="*/ 2229184 h 3248537"/>
              <a:gd name="connsiteX3" fmla="*/ 0 w 2816936"/>
              <a:gd name="connsiteY3" fmla="*/ 481954 h 3248537"/>
              <a:gd name="connsiteX4" fmla="*/ 2467865 w 2816936"/>
              <a:gd name="connsiteY4" fmla="*/ 0 h 3248537"/>
              <a:gd name="connsiteX5" fmla="*/ 2809430 w 2816936"/>
              <a:gd name="connsiteY5" fmla="*/ 1748995 h 3248537"/>
              <a:gd name="connsiteX6" fmla="*/ 2813681 w 2816936"/>
              <a:gd name="connsiteY6" fmla="*/ 2045662 h 3248537"/>
              <a:gd name="connsiteX7" fmla="*/ 2299096 w 2816936"/>
              <a:gd name="connsiteY7" fmla="*/ 3038713 h 3248537"/>
              <a:gd name="connsiteX8" fmla="*/ 1929645 w 2816936"/>
              <a:gd name="connsiteY8" fmla="*/ 3173450 h 3248537"/>
              <a:gd name="connsiteX0" fmla="*/ 1929645 w 2817968"/>
              <a:gd name="connsiteY0" fmla="*/ 3173450 h 3248537"/>
              <a:gd name="connsiteX1" fmla="*/ 796962 w 2817968"/>
              <a:gd name="connsiteY1" fmla="*/ 3173288 h 3248537"/>
              <a:gd name="connsiteX2" fmla="*/ 336057 w 2817968"/>
              <a:gd name="connsiteY2" fmla="*/ 2229184 h 3248537"/>
              <a:gd name="connsiteX3" fmla="*/ 0 w 2817968"/>
              <a:gd name="connsiteY3" fmla="*/ 481954 h 3248537"/>
              <a:gd name="connsiteX4" fmla="*/ 2467865 w 2817968"/>
              <a:gd name="connsiteY4" fmla="*/ 0 h 3248537"/>
              <a:gd name="connsiteX5" fmla="*/ 2809430 w 2817968"/>
              <a:gd name="connsiteY5" fmla="*/ 1748995 h 3248537"/>
              <a:gd name="connsiteX6" fmla="*/ 2813681 w 2817968"/>
              <a:gd name="connsiteY6" fmla="*/ 2045662 h 3248537"/>
              <a:gd name="connsiteX7" fmla="*/ 2299096 w 2817968"/>
              <a:gd name="connsiteY7" fmla="*/ 3038713 h 3248537"/>
              <a:gd name="connsiteX8" fmla="*/ 1929645 w 2817968"/>
              <a:gd name="connsiteY8" fmla="*/ 3173450 h 3248537"/>
              <a:gd name="connsiteX0" fmla="*/ 1929645 w 2818220"/>
              <a:gd name="connsiteY0" fmla="*/ 3173450 h 3248983"/>
              <a:gd name="connsiteX1" fmla="*/ 796962 w 2818220"/>
              <a:gd name="connsiteY1" fmla="*/ 3173288 h 3248983"/>
              <a:gd name="connsiteX2" fmla="*/ 336057 w 2818220"/>
              <a:gd name="connsiteY2" fmla="*/ 2229184 h 3248983"/>
              <a:gd name="connsiteX3" fmla="*/ 0 w 2818220"/>
              <a:gd name="connsiteY3" fmla="*/ 481954 h 3248983"/>
              <a:gd name="connsiteX4" fmla="*/ 2467865 w 2818220"/>
              <a:gd name="connsiteY4" fmla="*/ 0 h 3248983"/>
              <a:gd name="connsiteX5" fmla="*/ 2809430 w 2818220"/>
              <a:gd name="connsiteY5" fmla="*/ 1748995 h 3248983"/>
              <a:gd name="connsiteX6" fmla="*/ 2813681 w 2818220"/>
              <a:gd name="connsiteY6" fmla="*/ 2045662 h 3248983"/>
              <a:gd name="connsiteX7" fmla="*/ 2318165 w 2818220"/>
              <a:gd name="connsiteY7" fmla="*/ 3027931 h 3248983"/>
              <a:gd name="connsiteX8" fmla="*/ 1929645 w 2818220"/>
              <a:gd name="connsiteY8" fmla="*/ 3173450 h 3248983"/>
              <a:gd name="connsiteX0" fmla="*/ 1872966 w 2818220"/>
              <a:gd name="connsiteY0" fmla="*/ 3389204 h 3395069"/>
              <a:gd name="connsiteX1" fmla="*/ 796962 w 2818220"/>
              <a:gd name="connsiteY1" fmla="*/ 3173288 h 3395069"/>
              <a:gd name="connsiteX2" fmla="*/ 336057 w 2818220"/>
              <a:gd name="connsiteY2" fmla="*/ 2229184 h 3395069"/>
              <a:gd name="connsiteX3" fmla="*/ 0 w 2818220"/>
              <a:gd name="connsiteY3" fmla="*/ 481954 h 3395069"/>
              <a:gd name="connsiteX4" fmla="*/ 2467865 w 2818220"/>
              <a:gd name="connsiteY4" fmla="*/ 0 h 3395069"/>
              <a:gd name="connsiteX5" fmla="*/ 2809430 w 2818220"/>
              <a:gd name="connsiteY5" fmla="*/ 1748995 h 3395069"/>
              <a:gd name="connsiteX6" fmla="*/ 2813681 w 2818220"/>
              <a:gd name="connsiteY6" fmla="*/ 2045662 h 3395069"/>
              <a:gd name="connsiteX7" fmla="*/ 2318165 w 2818220"/>
              <a:gd name="connsiteY7" fmla="*/ 3027931 h 3395069"/>
              <a:gd name="connsiteX8" fmla="*/ 1872966 w 2818220"/>
              <a:gd name="connsiteY8" fmla="*/ 3389204 h 3395069"/>
              <a:gd name="connsiteX0" fmla="*/ 1861016 w 2818220"/>
              <a:gd name="connsiteY0" fmla="*/ 3328014 h 3339978"/>
              <a:gd name="connsiteX1" fmla="*/ 796962 w 2818220"/>
              <a:gd name="connsiteY1" fmla="*/ 3173288 h 3339978"/>
              <a:gd name="connsiteX2" fmla="*/ 336057 w 2818220"/>
              <a:gd name="connsiteY2" fmla="*/ 2229184 h 3339978"/>
              <a:gd name="connsiteX3" fmla="*/ 0 w 2818220"/>
              <a:gd name="connsiteY3" fmla="*/ 481954 h 3339978"/>
              <a:gd name="connsiteX4" fmla="*/ 2467865 w 2818220"/>
              <a:gd name="connsiteY4" fmla="*/ 0 h 3339978"/>
              <a:gd name="connsiteX5" fmla="*/ 2809430 w 2818220"/>
              <a:gd name="connsiteY5" fmla="*/ 1748995 h 3339978"/>
              <a:gd name="connsiteX6" fmla="*/ 2813681 w 2818220"/>
              <a:gd name="connsiteY6" fmla="*/ 2045662 h 3339978"/>
              <a:gd name="connsiteX7" fmla="*/ 2318165 w 2818220"/>
              <a:gd name="connsiteY7" fmla="*/ 3027931 h 3339978"/>
              <a:gd name="connsiteX8" fmla="*/ 1861016 w 2818220"/>
              <a:gd name="connsiteY8" fmla="*/ 3328014 h 3339978"/>
              <a:gd name="connsiteX0" fmla="*/ 1861016 w 2820003"/>
              <a:gd name="connsiteY0" fmla="*/ 3328014 h 3339751"/>
              <a:gd name="connsiteX1" fmla="*/ 796962 w 2820003"/>
              <a:gd name="connsiteY1" fmla="*/ 3173288 h 3339751"/>
              <a:gd name="connsiteX2" fmla="*/ 336057 w 2820003"/>
              <a:gd name="connsiteY2" fmla="*/ 2229184 h 3339751"/>
              <a:gd name="connsiteX3" fmla="*/ 0 w 2820003"/>
              <a:gd name="connsiteY3" fmla="*/ 481954 h 3339751"/>
              <a:gd name="connsiteX4" fmla="*/ 2467865 w 2820003"/>
              <a:gd name="connsiteY4" fmla="*/ 0 h 3339751"/>
              <a:gd name="connsiteX5" fmla="*/ 2809430 w 2820003"/>
              <a:gd name="connsiteY5" fmla="*/ 1748995 h 3339751"/>
              <a:gd name="connsiteX6" fmla="*/ 2813681 w 2820003"/>
              <a:gd name="connsiteY6" fmla="*/ 2045662 h 3339751"/>
              <a:gd name="connsiteX7" fmla="*/ 2410534 w 2820003"/>
              <a:gd name="connsiteY7" fmla="*/ 3031066 h 3339751"/>
              <a:gd name="connsiteX8" fmla="*/ 1861016 w 2820003"/>
              <a:gd name="connsiteY8" fmla="*/ 3328014 h 3339751"/>
              <a:gd name="connsiteX0" fmla="*/ 1861016 w 2819648"/>
              <a:gd name="connsiteY0" fmla="*/ 3328014 h 3339751"/>
              <a:gd name="connsiteX1" fmla="*/ 796962 w 2819648"/>
              <a:gd name="connsiteY1" fmla="*/ 3173288 h 3339751"/>
              <a:gd name="connsiteX2" fmla="*/ 336057 w 2819648"/>
              <a:gd name="connsiteY2" fmla="*/ 2229184 h 3339751"/>
              <a:gd name="connsiteX3" fmla="*/ 0 w 2819648"/>
              <a:gd name="connsiteY3" fmla="*/ 481954 h 3339751"/>
              <a:gd name="connsiteX4" fmla="*/ 2467865 w 2819648"/>
              <a:gd name="connsiteY4" fmla="*/ 0 h 3339751"/>
              <a:gd name="connsiteX5" fmla="*/ 2809430 w 2819648"/>
              <a:gd name="connsiteY5" fmla="*/ 1748995 h 3339751"/>
              <a:gd name="connsiteX6" fmla="*/ 2813681 w 2819648"/>
              <a:gd name="connsiteY6" fmla="*/ 2045662 h 3339751"/>
              <a:gd name="connsiteX7" fmla="*/ 2410534 w 2819648"/>
              <a:gd name="connsiteY7" fmla="*/ 3031066 h 3339751"/>
              <a:gd name="connsiteX8" fmla="*/ 1861016 w 2819648"/>
              <a:gd name="connsiteY8" fmla="*/ 3328014 h 3339751"/>
              <a:gd name="connsiteX0" fmla="*/ 1861016 w 2820851"/>
              <a:gd name="connsiteY0" fmla="*/ 3328014 h 3341130"/>
              <a:gd name="connsiteX1" fmla="*/ 796962 w 2820851"/>
              <a:gd name="connsiteY1" fmla="*/ 3173288 h 3341130"/>
              <a:gd name="connsiteX2" fmla="*/ 336057 w 2820851"/>
              <a:gd name="connsiteY2" fmla="*/ 2229184 h 3341130"/>
              <a:gd name="connsiteX3" fmla="*/ 0 w 2820851"/>
              <a:gd name="connsiteY3" fmla="*/ 481954 h 3341130"/>
              <a:gd name="connsiteX4" fmla="*/ 2467865 w 2820851"/>
              <a:gd name="connsiteY4" fmla="*/ 0 h 3341130"/>
              <a:gd name="connsiteX5" fmla="*/ 2809430 w 2820851"/>
              <a:gd name="connsiteY5" fmla="*/ 1748995 h 3341130"/>
              <a:gd name="connsiteX6" fmla="*/ 2813681 w 2820851"/>
              <a:gd name="connsiteY6" fmla="*/ 2045662 h 3341130"/>
              <a:gd name="connsiteX7" fmla="*/ 2452877 w 2820851"/>
              <a:gd name="connsiteY7" fmla="*/ 3012062 h 3341130"/>
              <a:gd name="connsiteX8" fmla="*/ 1861016 w 282085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9430 w 2835461"/>
              <a:gd name="connsiteY5" fmla="*/ 1748995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9430 w 2835461"/>
              <a:gd name="connsiteY5" fmla="*/ 1748995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35461"/>
              <a:gd name="connsiteY0" fmla="*/ 3328014 h 3341130"/>
              <a:gd name="connsiteX1" fmla="*/ 796962 w 2835461"/>
              <a:gd name="connsiteY1" fmla="*/ 3173288 h 3341130"/>
              <a:gd name="connsiteX2" fmla="*/ 336057 w 2835461"/>
              <a:gd name="connsiteY2" fmla="*/ 2229184 h 3341130"/>
              <a:gd name="connsiteX3" fmla="*/ 0 w 2835461"/>
              <a:gd name="connsiteY3" fmla="*/ 481954 h 3341130"/>
              <a:gd name="connsiteX4" fmla="*/ 2467865 w 2835461"/>
              <a:gd name="connsiteY4" fmla="*/ 0 h 3341130"/>
              <a:gd name="connsiteX5" fmla="*/ 2803530 w 2835461"/>
              <a:gd name="connsiteY5" fmla="*/ 1718331 h 3341130"/>
              <a:gd name="connsiteX6" fmla="*/ 2828769 w 2835461"/>
              <a:gd name="connsiteY6" fmla="*/ 2091483 h 3341130"/>
              <a:gd name="connsiteX7" fmla="*/ 2452877 w 2835461"/>
              <a:gd name="connsiteY7" fmla="*/ 3012062 h 3341130"/>
              <a:gd name="connsiteX8" fmla="*/ 1861016 w 2835461"/>
              <a:gd name="connsiteY8" fmla="*/ 3328014 h 3341130"/>
              <a:gd name="connsiteX0" fmla="*/ 1861016 w 2829919"/>
              <a:gd name="connsiteY0" fmla="*/ 3328014 h 3341130"/>
              <a:gd name="connsiteX1" fmla="*/ 796962 w 2829919"/>
              <a:gd name="connsiteY1" fmla="*/ 3173288 h 3341130"/>
              <a:gd name="connsiteX2" fmla="*/ 336057 w 2829919"/>
              <a:gd name="connsiteY2" fmla="*/ 2229184 h 3341130"/>
              <a:gd name="connsiteX3" fmla="*/ 0 w 2829919"/>
              <a:gd name="connsiteY3" fmla="*/ 481954 h 3341130"/>
              <a:gd name="connsiteX4" fmla="*/ 2467865 w 2829919"/>
              <a:gd name="connsiteY4" fmla="*/ 0 h 3341130"/>
              <a:gd name="connsiteX5" fmla="*/ 2803530 w 2829919"/>
              <a:gd name="connsiteY5" fmla="*/ 1718331 h 3341130"/>
              <a:gd name="connsiteX6" fmla="*/ 2828769 w 2829919"/>
              <a:gd name="connsiteY6" fmla="*/ 2091483 h 3341130"/>
              <a:gd name="connsiteX7" fmla="*/ 2452877 w 2829919"/>
              <a:gd name="connsiteY7" fmla="*/ 3012062 h 3341130"/>
              <a:gd name="connsiteX8" fmla="*/ 1861016 w 2829919"/>
              <a:gd name="connsiteY8" fmla="*/ 3328014 h 3341130"/>
              <a:gd name="connsiteX0" fmla="*/ 1861016 w 2829919"/>
              <a:gd name="connsiteY0" fmla="*/ 3328014 h 3346886"/>
              <a:gd name="connsiteX1" fmla="*/ 796962 w 2829919"/>
              <a:gd name="connsiteY1" fmla="*/ 3173288 h 3346886"/>
              <a:gd name="connsiteX2" fmla="*/ 336057 w 2829919"/>
              <a:gd name="connsiteY2" fmla="*/ 2229184 h 3346886"/>
              <a:gd name="connsiteX3" fmla="*/ 0 w 2829919"/>
              <a:gd name="connsiteY3" fmla="*/ 481954 h 3346886"/>
              <a:gd name="connsiteX4" fmla="*/ 2467865 w 2829919"/>
              <a:gd name="connsiteY4" fmla="*/ 0 h 3346886"/>
              <a:gd name="connsiteX5" fmla="*/ 2803530 w 2829919"/>
              <a:gd name="connsiteY5" fmla="*/ 1718331 h 3346886"/>
              <a:gd name="connsiteX6" fmla="*/ 2828769 w 2829919"/>
              <a:gd name="connsiteY6" fmla="*/ 2091483 h 3346886"/>
              <a:gd name="connsiteX7" fmla="*/ 2452877 w 2829919"/>
              <a:gd name="connsiteY7" fmla="*/ 3012062 h 3346886"/>
              <a:gd name="connsiteX8" fmla="*/ 1861016 w 2829919"/>
              <a:gd name="connsiteY8" fmla="*/ 3328014 h 334688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2467865 w 2829919"/>
              <a:gd name="connsiteY4" fmla="*/ 0 h 3352626"/>
              <a:gd name="connsiteX5" fmla="*/ 2803530 w 2829919"/>
              <a:gd name="connsiteY5" fmla="*/ 1718331 h 3352626"/>
              <a:gd name="connsiteX6" fmla="*/ 2828769 w 2829919"/>
              <a:gd name="connsiteY6" fmla="*/ 2091483 h 3352626"/>
              <a:gd name="connsiteX7" fmla="*/ 2452877 w 2829919"/>
              <a:gd name="connsiteY7" fmla="*/ 3012062 h 3352626"/>
              <a:gd name="connsiteX8" fmla="*/ 1861016 w 2829919"/>
              <a:gd name="connsiteY8"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36004 w 2829919"/>
              <a:gd name="connsiteY4" fmla="*/ 2119429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36004 w 2829919"/>
              <a:gd name="connsiteY4" fmla="*/ 2119429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2626"/>
              <a:gd name="connsiteX1" fmla="*/ 796962 w 2829919"/>
              <a:gd name="connsiteY1" fmla="*/ 3173288 h 3352626"/>
              <a:gd name="connsiteX2" fmla="*/ 336057 w 2829919"/>
              <a:gd name="connsiteY2" fmla="*/ 2229184 h 3352626"/>
              <a:gd name="connsiteX3" fmla="*/ 0 w 2829919"/>
              <a:gd name="connsiteY3" fmla="*/ 481954 h 3352626"/>
              <a:gd name="connsiteX4" fmla="*/ 1649572 w 2829919"/>
              <a:gd name="connsiteY4" fmla="*/ 2189943 h 3352626"/>
              <a:gd name="connsiteX5" fmla="*/ 2467865 w 2829919"/>
              <a:gd name="connsiteY5" fmla="*/ 0 h 3352626"/>
              <a:gd name="connsiteX6" fmla="*/ 2803530 w 2829919"/>
              <a:gd name="connsiteY6" fmla="*/ 1718331 h 3352626"/>
              <a:gd name="connsiteX7" fmla="*/ 2828769 w 2829919"/>
              <a:gd name="connsiteY7" fmla="*/ 2091483 h 3352626"/>
              <a:gd name="connsiteX8" fmla="*/ 2452877 w 2829919"/>
              <a:gd name="connsiteY8" fmla="*/ 3012062 h 3352626"/>
              <a:gd name="connsiteX9" fmla="*/ 1861016 w 2829919"/>
              <a:gd name="connsiteY9" fmla="*/ 3328014 h 3352626"/>
              <a:gd name="connsiteX0" fmla="*/ 1861016 w 2829919"/>
              <a:gd name="connsiteY0" fmla="*/ 3328014 h 3359247"/>
              <a:gd name="connsiteX1" fmla="*/ 796962 w 2829919"/>
              <a:gd name="connsiteY1" fmla="*/ 3173288 h 3359247"/>
              <a:gd name="connsiteX2" fmla="*/ 336057 w 2829919"/>
              <a:gd name="connsiteY2" fmla="*/ 2229184 h 3359247"/>
              <a:gd name="connsiteX3" fmla="*/ 0 w 2829919"/>
              <a:gd name="connsiteY3" fmla="*/ 481954 h 3359247"/>
              <a:gd name="connsiteX4" fmla="*/ 1649572 w 2829919"/>
              <a:gd name="connsiteY4" fmla="*/ 2189943 h 3359247"/>
              <a:gd name="connsiteX5" fmla="*/ 2467865 w 2829919"/>
              <a:gd name="connsiteY5" fmla="*/ 0 h 3359247"/>
              <a:gd name="connsiteX6" fmla="*/ 2803530 w 2829919"/>
              <a:gd name="connsiteY6" fmla="*/ 1718331 h 3359247"/>
              <a:gd name="connsiteX7" fmla="*/ 2828769 w 2829919"/>
              <a:gd name="connsiteY7" fmla="*/ 2091483 h 3359247"/>
              <a:gd name="connsiteX8" fmla="*/ 2452877 w 2829919"/>
              <a:gd name="connsiteY8" fmla="*/ 3012062 h 3359247"/>
              <a:gd name="connsiteX9" fmla="*/ 1861016 w 2829919"/>
              <a:gd name="connsiteY9" fmla="*/ 3328014 h 3359247"/>
              <a:gd name="connsiteX0" fmla="*/ 1861016 w 2830596"/>
              <a:gd name="connsiteY0" fmla="*/ 3328014 h 3342040"/>
              <a:gd name="connsiteX1" fmla="*/ 796962 w 2830596"/>
              <a:gd name="connsiteY1" fmla="*/ 3173288 h 3342040"/>
              <a:gd name="connsiteX2" fmla="*/ 336057 w 2830596"/>
              <a:gd name="connsiteY2" fmla="*/ 2229184 h 3342040"/>
              <a:gd name="connsiteX3" fmla="*/ 0 w 2830596"/>
              <a:gd name="connsiteY3" fmla="*/ 481954 h 3342040"/>
              <a:gd name="connsiteX4" fmla="*/ 1649572 w 2830596"/>
              <a:gd name="connsiteY4" fmla="*/ 2189943 h 3342040"/>
              <a:gd name="connsiteX5" fmla="*/ 2467865 w 2830596"/>
              <a:gd name="connsiteY5" fmla="*/ 0 h 3342040"/>
              <a:gd name="connsiteX6" fmla="*/ 2803530 w 2830596"/>
              <a:gd name="connsiteY6" fmla="*/ 1718331 h 3342040"/>
              <a:gd name="connsiteX7" fmla="*/ 2828769 w 2830596"/>
              <a:gd name="connsiteY7" fmla="*/ 2091483 h 3342040"/>
              <a:gd name="connsiteX8" fmla="*/ 2516033 w 2830596"/>
              <a:gd name="connsiteY8" fmla="*/ 2999544 h 3342040"/>
              <a:gd name="connsiteX9" fmla="*/ 1861016 w 2830596"/>
              <a:gd name="connsiteY9" fmla="*/ 3328014 h 3342040"/>
              <a:gd name="connsiteX0" fmla="*/ 1861016 w 2830709"/>
              <a:gd name="connsiteY0" fmla="*/ 3328014 h 3344557"/>
              <a:gd name="connsiteX1" fmla="*/ 796962 w 2830709"/>
              <a:gd name="connsiteY1" fmla="*/ 3173288 h 3344557"/>
              <a:gd name="connsiteX2" fmla="*/ 336057 w 2830709"/>
              <a:gd name="connsiteY2" fmla="*/ 2229184 h 3344557"/>
              <a:gd name="connsiteX3" fmla="*/ 0 w 2830709"/>
              <a:gd name="connsiteY3" fmla="*/ 481954 h 3344557"/>
              <a:gd name="connsiteX4" fmla="*/ 1649572 w 2830709"/>
              <a:gd name="connsiteY4" fmla="*/ 2189943 h 3344557"/>
              <a:gd name="connsiteX5" fmla="*/ 2467865 w 2830709"/>
              <a:gd name="connsiteY5" fmla="*/ 0 h 3344557"/>
              <a:gd name="connsiteX6" fmla="*/ 2803530 w 2830709"/>
              <a:gd name="connsiteY6" fmla="*/ 1718331 h 3344557"/>
              <a:gd name="connsiteX7" fmla="*/ 2828769 w 2830709"/>
              <a:gd name="connsiteY7" fmla="*/ 2091483 h 3344557"/>
              <a:gd name="connsiteX8" fmla="*/ 2522497 w 2830709"/>
              <a:gd name="connsiteY8" fmla="*/ 2964989 h 3344557"/>
              <a:gd name="connsiteX9" fmla="*/ 1861016 w 2830709"/>
              <a:gd name="connsiteY9" fmla="*/ 3328014 h 3344557"/>
              <a:gd name="connsiteX0" fmla="*/ 1861016 w 2830709"/>
              <a:gd name="connsiteY0" fmla="*/ 3328014 h 3359688"/>
              <a:gd name="connsiteX1" fmla="*/ 796962 w 2830709"/>
              <a:gd name="connsiteY1" fmla="*/ 3173288 h 3359688"/>
              <a:gd name="connsiteX2" fmla="*/ 336057 w 2830709"/>
              <a:gd name="connsiteY2" fmla="*/ 2229184 h 3359688"/>
              <a:gd name="connsiteX3" fmla="*/ 0 w 2830709"/>
              <a:gd name="connsiteY3" fmla="*/ 481954 h 3359688"/>
              <a:gd name="connsiteX4" fmla="*/ 1649572 w 2830709"/>
              <a:gd name="connsiteY4" fmla="*/ 2189943 h 3359688"/>
              <a:gd name="connsiteX5" fmla="*/ 2467865 w 2830709"/>
              <a:gd name="connsiteY5" fmla="*/ 0 h 3359688"/>
              <a:gd name="connsiteX6" fmla="*/ 2803530 w 2830709"/>
              <a:gd name="connsiteY6" fmla="*/ 1718331 h 3359688"/>
              <a:gd name="connsiteX7" fmla="*/ 2828769 w 2830709"/>
              <a:gd name="connsiteY7" fmla="*/ 2091483 h 3359688"/>
              <a:gd name="connsiteX8" fmla="*/ 2522497 w 2830709"/>
              <a:gd name="connsiteY8" fmla="*/ 2964989 h 3359688"/>
              <a:gd name="connsiteX9" fmla="*/ 1861016 w 2830709"/>
              <a:gd name="connsiteY9" fmla="*/ 3328014 h 3359688"/>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49572 w 2830709"/>
              <a:gd name="connsiteY4" fmla="*/ 2189943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49572 w 2830709"/>
              <a:gd name="connsiteY4" fmla="*/ 2189943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803530 w 2830709"/>
              <a:gd name="connsiteY6" fmla="*/ 1718331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749262 w 2830709"/>
              <a:gd name="connsiteY6" fmla="*/ 1436277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30709"/>
              <a:gd name="connsiteY0" fmla="*/ 3328014 h 3360929"/>
              <a:gd name="connsiteX1" fmla="*/ 832092 w 2830709"/>
              <a:gd name="connsiteY1" fmla="*/ 3219563 h 3360929"/>
              <a:gd name="connsiteX2" fmla="*/ 336057 w 2830709"/>
              <a:gd name="connsiteY2" fmla="*/ 2229184 h 3360929"/>
              <a:gd name="connsiteX3" fmla="*/ 0 w 2830709"/>
              <a:gd name="connsiteY3" fmla="*/ 481954 h 3360929"/>
              <a:gd name="connsiteX4" fmla="*/ 1620462 w 2830709"/>
              <a:gd name="connsiteY4" fmla="*/ 2209024 h 3360929"/>
              <a:gd name="connsiteX5" fmla="*/ 2467865 w 2830709"/>
              <a:gd name="connsiteY5" fmla="*/ 0 h 3360929"/>
              <a:gd name="connsiteX6" fmla="*/ 2744478 w 2830709"/>
              <a:gd name="connsiteY6" fmla="*/ 1377332 h 3360929"/>
              <a:gd name="connsiteX7" fmla="*/ 2828769 w 2830709"/>
              <a:gd name="connsiteY7" fmla="*/ 2091483 h 3360929"/>
              <a:gd name="connsiteX8" fmla="*/ 2522497 w 2830709"/>
              <a:gd name="connsiteY8" fmla="*/ 2964989 h 3360929"/>
              <a:gd name="connsiteX9" fmla="*/ 1861016 w 2830709"/>
              <a:gd name="connsiteY9" fmla="*/ 3328014 h 3360929"/>
              <a:gd name="connsiteX0" fmla="*/ 1861016 w 2828818"/>
              <a:gd name="connsiteY0" fmla="*/ 3328014 h 3360929"/>
              <a:gd name="connsiteX1" fmla="*/ 832092 w 2828818"/>
              <a:gd name="connsiteY1" fmla="*/ 3219563 h 3360929"/>
              <a:gd name="connsiteX2" fmla="*/ 336057 w 2828818"/>
              <a:gd name="connsiteY2" fmla="*/ 2229184 h 3360929"/>
              <a:gd name="connsiteX3" fmla="*/ 0 w 2828818"/>
              <a:gd name="connsiteY3" fmla="*/ 481954 h 3360929"/>
              <a:gd name="connsiteX4" fmla="*/ 1620462 w 2828818"/>
              <a:gd name="connsiteY4" fmla="*/ 2209024 h 3360929"/>
              <a:gd name="connsiteX5" fmla="*/ 2467865 w 2828818"/>
              <a:gd name="connsiteY5" fmla="*/ 0 h 3360929"/>
              <a:gd name="connsiteX6" fmla="*/ 2744478 w 2828818"/>
              <a:gd name="connsiteY6" fmla="*/ 1377332 h 3360929"/>
              <a:gd name="connsiteX7" fmla="*/ 2828769 w 2828818"/>
              <a:gd name="connsiteY7" fmla="*/ 2091483 h 3360929"/>
              <a:gd name="connsiteX8" fmla="*/ 2522497 w 2828818"/>
              <a:gd name="connsiteY8" fmla="*/ 2964989 h 3360929"/>
              <a:gd name="connsiteX9" fmla="*/ 1861016 w 2828818"/>
              <a:gd name="connsiteY9" fmla="*/ 3328014 h 3360929"/>
              <a:gd name="connsiteX0" fmla="*/ 1861016 w 2828818"/>
              <a:gd name="connsiteY0" fmla="*/ 3328014 h 3360929"/>
              <a:gd name="connsiteX1" fmla="*/ 832092 w 2828818"/>
              <a:gd name="connsiteY1" fmla="*/ 3219563 h 3360929"/>
              <a:gd name="connsiteX2" fmla="*/ 336057 w 2828818"/>
              <a:gd name="connsiteY2" fmla="*/ 2229184 h 3360929"/>
              <a:gd name="connsiteX3" fmla="*/ 0 w 2828818"/>
              <a:gd name="connsiteY3" fmla="*/ 481954 h 3360929"/>
              <a:gd name="connsiteX4" fmla="*/ 1589645 w 2828818"/>
              <a:gd name="connsiteY4" fmla="*/ 2018827 h 3360929"/>
              <a:gd name="connsiteX5" fmla="*/ 2467865 w 2828818"/>
              <a:gd name="connsiteY5" fmla="*/ 0 h 3360929"/>
              <a:gd name="connsiteX6" fmla="*/ 2744478 w 2828818"/>
              <a:gd name="connsiteY6" fmla="*/ 1377332 h 3360929"/>
              <a:gd name="connsiteX7" fmla="*/ 2828769 w 2828818"/>
              <a:gd name="connsiteY7" fmla="*/ 2091483 h 3360929"/>
              <a:gd name="connsiteX8" fmla="*/ 2522497 w 2828818"/>
              <a:gd name="connsiteY8" fmla="*/ 2964989 h 3360929"/>
              <a:gd name="connsiteX9" fmla="*/ 1861016 w 2828818"/>
              <a:gd name="connsiteY9" fmla="*/ 3328014 h 3360929"/>
              <a:gd name="connsiteX0" fmla="*/ 1721722 w 2689524"/>
              <a:gd name="connsiteY0" fmla="*/ 3328014 h 3360929"/>
              <a:gd name="connsiteX1" fmla="*/ 692798 w 2689524"/>
              <a:gd name="connsiteY1" fmla="*/ 3219563 h 3360929"/>
              <a:gd name="connsiteX2" fmla="*/ 196763 w 2689524"/>
              <a:gd name="connsiteY2" fmla="*/ 2229184 h 3360929"/>
              <a:gd name="connsiteX3" fmla="*/ 0 w 2689524"/>
              <a:gd name="connsiteY3" fmla="*/ 731729 h 3360929"/>
              <a:gd name="connsiteX4" fmla="*/ 1450351 w 2689524"/>
              <a:gd name="connsiteY4" fmla="*/ 2018827 h 3360929"/>
              <a:gd name="connsiteX5" fmla="*/ 2328571 w 2689524"/>
              <a:gd name="connsiteY5" fmla="*/ 0 h 3360929"/>
              <a:gd name="connsiteX6" fmla="*/ 2605184 w 2689524"/>
              <a:gd name="connsiteY6" fmla="*/ 1377332 h 3360929"/>
              <a:gd name="connsiteX7" fmla="*/ 2689475 w 2689524"/>
              <a:gd name="connsiteY7" fmla="*/ 2091483 h 3360929"/>
              <a:gd name="connsiteX8" fmla="*/ 2383203 w 2689524"/>
              <a:gd name="connsiteY8" fmla="*/ 2964989 h 3360929"/>
              <a:gd name="connsiteX9" fmla="*/ 1721722 w 2689524"/>
              <a:gd name="connsiteY9" fmla="*/ 3328014 h 3360929"/>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50351 w 2689524"/>
              <a:gd name="connsiteY4" fmla="*/ 1739783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081885"/>
              <a:gd name="connsiteX1" fmla="*/ 692798 w 2689524"/>
              <a:gd name="connsiteY1" fmla="*/ 2940519 h 3081885"/>
              <a:gd name="connsiteX2" fmla="*/ 196763 w 2689524"/>
              <a:gd name="connsiteY2" fmla="*/ 1950140 h 3081885"/>
              <a:gd name="connsiteX3" fmla="*/ 0 w 2689524"/>
              <a:gd name="connsiteY3" fmla="*/ 452685 h 3081885"/>
              <a:gd name="connsiteX4" fmla="*/ 1434392 w 2689524"/>
              <a:gd name="connsiteY4" fmla="*/ 1601965 h 3081885"/>
              <a:gd name="connsiteX5" fmla="*/ 2300667 w 2689524"/>
              <a:gd name="connsiteY5" fmla="*/ 0 h 3081885"/>
              <a:gd name="connsiteX6" fmla="*/ 2605184 w 2689524"/>
              <a:gd name="connsiteY6" fmla="*/ 1098288 h 3081885"/>
              <a:gd name="connsiteX7" fmla="*/ 2689475 w 2689524"/>
              <a:gd name="connsiteY7" fmla="*/ 1812439 h 3081885"/>
              <a:gd name="connsiteX8" fmla="*/ 2383203 w 2689524"/>
              <a:gd name="connsiteY8" fmla="*/ 2685945 h 3081885"/>
              <a:gd name="connsiteX9" fmla="*/ 1721722 w 2689524"/>
              <a:gd name="connsiteY9" fmla="*/ 3048970 h 3081885"/>
              <a:gd name="connsiteX0" fmla="*/ 1721722 w 2689524"/>
              <a:gd name="connsiteY0" fmla="*/ 3048970 h 3105307"/>
              <a:gd name="connsiteX1" fmla="*/ 633527 w 2689524"/>
              <a:gd name="connsiteY1" fmla="*/ 2986647 h 3105307"/>
              <a:gd name="connsiteX2" fmla="*/ 196763 w 2689524"/>
              <a:gd name="connsiteY2" fmla="*/ 1950140 h 3105307"/>
              <a:gd name="connsiteX3" fmla="*/ 0 w 2689524"/>
              <a:gd name="connsiteY3" fmla="*/ 452685 h 3105307"/>
              <a:gd name="connsiteX4" fmla="*/ 1434392 w 2689524"/>
              <a:gd name="connsiteY4" fmla="*/ 1601965 h 3105307"/>
              <a:gd name="connsiteX5" fmla="*/ 2300667 w 2689524"/>
              <a:gd name="connsiteY5" fmla="*/ 0 h 3105307"/>
              <a:gd name="connsiteX6" fmla="*/ 2605184 w 2689524"/>
              <a:gd name="connsiteY6" fmla="*/ 1098288 h 3105307"/>
              <a:gd name="connsiteX7" fmla="*/ 2689475 w 2689524"/>
              <a:gd name="connsiteY7" fmla="*/ 1812439 h 3105307"/>
              <a:gd name="connsiteX8" fmla="*/ 2383203 w 2689524"/>
              <a:gd name="connsiteY8" fmla="*/ 2685945 h 3105307"/>
              <a:gd name="connsiteX9" fmla="*/ 1721722 w 2689524"/>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05184 w 2753276"/>
              <a:gd name="connsiteY6" fmla="*/ 1098288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81366 w 2753276"/>
              <a:gd name="connsiteY6" fmla="*/ 1170525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76"/>
              <a:gd name="connsiteY0" fmla="*/ 3048970 h 3105307"/>
              <a:gd name="connsiteX1" fmla="*/ 633527 w 2753276"/>
              <a:gd name="connsiteY1" fmla="*/ 2986647 h 3105307"/>
              <a:gd name="connsiteX2" fmla="*/ 196763 w 2753276"/>
              <a:gd name="connsiteY2" fmla="*/ 1950140 h 3105307"/>
              <a:gd name="connsiteX3" fmla="*/ 0 w 2753276"/>
              <a:gd name="connsiteY3" fmla="*/ 452685 h 3105307"/>
              <a:gd name="connsiteX4" fmla="*/ 1434392 w 2753276"/>
              <a:gd name="connsiteY4" fmla="*/ 1601965 h 3105307"/>
              <a:gd name="connsiteX5" fmla="*/ 2300667 w 2753276"/>
              <a:gd name="connsiteY5" fmla="*/ 0 h 3105307"/>
              <a:gd name="connsiteX6" fmla="*/ 2681366 w 2753276"/>
              <a:gd name="connsiteY6" fmla="*/ 1170525 h 3105307"/>
              <a:gd name="connsiteX7" fmla="*/ 2753251 w 2753276"/>
              <a:gd name="connsiteY7" fmla="*/ 1836106 h 3105307"/>
              <a:gd name="connsiteX8" fmla="*/ 2383203 w 2753276"/>
              <a:gd name="connsiteY8" fmla="*/ 2685945 h 3105307"/>
              <a:gd name="connsiteX9" fmla="*/ 1721722 w 2753276"/>
              <a:gd name="connsiteY9" fmla="*/ 3048970 h 3105307"/>
              <a:gd name="connsiteX0" fmla="*/ 1721722 w 2753288"/>
              <a:gd name="connsiteY0" fmla="*/ 3048970 h 3104766"/>
              <a:gd name="connsiteX1" fmla="*/ 633527 w 2753288"/>
              <a:gd name="connsiteY1" fmla="*/ 2986647 h 3104766"/>
              <a:gd name="connsiteX2" fmla="*/ 196763 w 2753288"/>
              <a:gd name="connsiteY2" fmla="*/ 1950140 h 3104766"/>
              <a:gd name="connsiteX3" fmla="*/ 0 w 2753288"/>
              <a:gd name="connsiteY3" fmla="*/ 452685 h 3104766"/>
              <a:gd name="connsiteX4" fmla="*/ 1434392 w 2753288"/>
              <a:gd name="connsiteY4" fmla="*/ 1601965 h 3104766"/>
              <a:gd name="connsiteX5" fmla="*/ 2300667 w 2753288"/>
              <a:gd name="connsiteY5" fmla="*/ 0 h 3104766"/>
              <a:gd name="connsiteX6" fmla="*/ 2681366 w 2753288"/>
              <a:gd name="connsiteY6" fmla="*/ 1170525 h 3104766"/>
              <a:gd name="connsiteX7" fmla="*/ 2753251 w 2753288"/>
              <a:gd name="connsiteY7" fmla="*/ 1836106 h 3104766"/>
              <a:gd name="connsiteX8" fmla="*/ 2423950 w 2753288"/>
              <a:gd name="connsiteY8" fmla="*/ 2694786 h 3104766"/>
              <a:gd name="connsiteX9" fmla="*/ 1721722 w 2753288"/>
              <a:gd name="connsiteY9" fmla="*/ 3048970 h 3104766"/>
              <a:gd name="connsiteX0" fmla="*/ 1721722 w 2753288"/>
              <a:gd name="connsiteY0" fmla="*/ 3048970 h 3104764"/>
              <a:gd name="connsiteX1" fmla="*/ 633527 w 2753288"/>
              <a:gd name="connsiteY1" fmla="*/ 2986647 h 3104764"/>
              <a:gd name="connsiteX2" fmla="*/ 196763 w 2753288"/>
              <a:gd name="connsiteY2" fmla="*/ 1950140 h 3104764"/>
              <a:gd name="connsiteX3" fmla="*/ 0 w 2753288"/>
              <a:gd name="connsiteY3" fmla="*/ 452685 h 3104764"/>
              <a:gd name="connsiteX4" fmla="*/ 1434392 w 2753288"/>
              <a:gd name="connsiteY4" fmla="*/ 1601965 h 3104764"/>
              <a:gd name="connsiteX5" fmla="*/ 2300667 w 2753288"/>
              <a:gd name="connsiteY5" fmla="*/ 0 h 3104764"/>
              <a:gd name="connsiteX6" fmla="*/ 2681366 w 2753288"/>
              <a:gd name="connsiteY6" fmla="*/ 1170525 h 3104764"/>
              <a:gd name="connsiteX7" fmla="*/ 2753251 w 2753288"/>
              <a:gd name="connsiteY7" fmla="*/ 1836106 h 3104764"/>
              <a:gd name="connsiteX8" fmla="*/ 2423950 w 2753288"/>
              <a:gd name="connsiteY8" fmla="*/ 2694786 h 3104764"/>
              <a:gd name="connsiteX9" fmla="*/ 1721722 w 2753288"/>
              <a:gd name="connsiteY9" fmla="*/ 3048970 h 3104764"/>
              <a:gd name="connsiteX0" fmla="*/ 1832144 w 2863710"/>
              <a:gd name="connsiteY0" fmla="*/ 3048970 h 3104766"/>
              <a:gd name="connsiteX1" fmla="*/ 743949 w 2863710"/>
              <a:gd name="connsiteY1" fmla="*/ 2986647 h 3104766"/>
              <a:gd name="connsiteX2" fmla="*/ 307185 w 2863710"/>
              <a:gd name="connsiteY2" fmla="*/ 1950140 h 3104766"/>
              <a:gd name="connsiteX3" fmla="*/ 121564 w 2863710"/>
              <a:gd name="connsiteY3" fmla="*/ 662147 h 3104766"/>
              <a:gd name="connsiteX4" fmla="*/ 110422 w 2863710"/>
              <a:gd name="connsiteY4" fmla="*/ 452685 h 3104766"/>
              <a:gd name="connsiteX5" fmla="*/ 1544814 w 2863710"/>
              <a:gd name="connsiteY5" fmla="*/ 1601965 h 3104766"/>
              <a:gd name="connsiteX6" fmla="*/ 2411089 w 2863710"/>
              <a:gd name="connsiteY6" fmla="*/ 0 h 3104766"/>
              <a:gd name="connsiteX7" fmla="*/ 2791788 w 2863710"/>
              <a:gd name="connsiteY7" fmla="*/ 1170525 h 3104766"/>
              <a:gd name="connsiteX8" fmla="*/ 2863673 w 2863710"/>
              <a:gd name="connsiteY8" fmla="*/ 1836106 h 3104766"/>
              <a:gd name="connsiteX9" fmla="*/ 2534372 w 2863710"/>
              <a:gd name="connsiteY9" fmla="*/ 2694786 h 3104766"/>
              <a:gd name="connsiteX10" fmla="*/ 1832144 w 2863710"/>
              <a:gd name="connsiteY10" fmla="*/ 3048970 h 3104766"/>
              <a:gd name="connsiteX0" fmla="*/ 1723370 w 2754936"/>
              <a:gd name="connsiteY0" fmla="*/ 3048970 h 3104764"/>
              <a:gd name="connsiteX1" fmla="*/ 635175 w 2754936"/>
              <a:gd name="connsiteY1" fmla="*/ 2986647 h 3104764"/>
              <a:gd name="connsiteX2" fmla="*/ 198411 w 2754936"/>
              <a:gd name="connsiteY2" fmla="*/ 1950140 h 3104764"/>
              <a:gd name="connsiteX3" fmla="*/ 12790 w 2754936"/>
              <a:gd name="connsiteY3" fmla="*/ 662147 h 3104764"/>
              <a:gd name="connsiteX4" fmla="*/ 234272 w 2754936"/>
              <a:gd name="connsiteY4" fmla="*/ 575239 h 3104764"/>
              <a:gd name="connsiteX5" fmla="*/ 1436040 w 2754936"/>
              <a:gd name="connsiteY5" fmla="*/ 1601965 h 3104764"/>
              <a:gd name="connsiteX6" fmla="*/ 2302315 w 2754936"/>
              <a:gd name="connsiteY6" fmla="*/ 0 h 3104764"/>
              <a:gd name="connsiteX7" fmla="*/ 2683014 w 2754936"/>
              <a:gd name="connsiteY7" fmla="*/ 1170525 h 3104764"/>
              <a:gd name="connsiteX8" fmla="*/ 2754899 w 2754936"/>
              <a:gd name="connsiteY8" fmla="*/ 1836106 h 3104764"/>
              <a:gd name="connsiteX9" fmla="*/ 2425598 w 2754936"/>
              <a:gd name="connsiteY9" fmla="*/ 2694786 h 3104764"/>
              <a:gd name="connsiteX10" fmla="*/ 1723370 w 2754936"/>
              <a:gd name="connsiteY10" fmla="*/ 3048970 h 3104764"/>
              <a:gd name="connsiteX0" fmla="*/ 1723813 w 2755379"/>
              <a:gd name="connsiteY0" fmla="*/ 3048970 h 3104766"/>
              <a:gd name="connsiteX1" fmla="*/ 635618 w 2755379"/>
              <a:gd name="connsiteY1" fmla="*/ 2986647 h 3104766"/>
              <a:gd name="connsiteX2" fmla="*/ 198854 w 2755379"/>
              <a:gd name="connsiteY2" fmla="*/ 1950140 h 3104766"/>
              <a:gd name="connsiteX3" fmla="*/ 13233 w 2755379"/>
              <a:gd name="connsiteY3" fmla="*/ 662147 h 3104766"/>
              <a:gd name="connsiteX4" fmla="*/ 234715 w 2755379"/>
              <a:gd name="connsiteY4" fmla="*/ 575239 h 3104766"/>
              <a:gd name="connsiteX5" fmla="*/ 1436483 w 2755379"/>
              <a:gd name="connsiteY5" fmla="*/ 1601965 h 3104766"/>
              <a:gd name="connsiteX6" fmla="*/ 2302758 w 2755379"/>
              <a:gd name="connsiteY6" fmla="*/ 0 h 3104766"/>
              <a:gd name="connsiteX7" fmla="*/ 2683457 w 2755379"/>
              <a:gd name="connsiteY7" fmla="*/ 1170525 h 3104766"/>
              <a:gd name="connsiteX8" fmla="*/ 2755342 w 2755379"/>
              <a:gd name="connsiteY8" fmla="*/ 1836106 h 3104766"/>
              <a:gd name="connsiteX9" fmla="*/ 2426041 w 2755379"/>
              <a:gd name="connsiteY9" fmla="*/ 2694786 h 3104766"/>
              <a:gd name="connsiteX10" fmla="*/ 1723813 w 2755379"/>
              <a:gd name="connsiteY10" fmla="*/ 3048970 h 3104766"/>
              <a:gd name="connsiteX0" fmla="*/ 1723813 w 2755379"/>
              <a:gd name="connsiteY0" fmla="*/ 3048970 h 3104764"/>
              <a:gd name="connsiteX1" fmla="*/ 635618 w 2755379"/>
              <a:gd name="connsiteY1" fmla="*/ 2986647 h 3104764"/>
              <a:gd name="connsiteX2" fmla="*/ 198854 w 2755379"/>
              <a:gd name="connsiteY2" fmla="*/ 1950140 h 3104764"/>
              <a:gd name="connsiteX3" fmla="*/ 13233 w 2755379"/>
              <a:gd name="connsiteY3" fmla="*/ 662147 h 3104764"/>
              <a:gd name="connsiteX4" fmla="*/ 234715 w 2755379"/>
              <a:gd name="connsiteY4" fmla="*/ 575239 h 3104764"/>
              <a:gd name="connsiteX5" fmla="*/ 1436483 w 2755379"/>
              <a:gd name="connsiteY5" fmla="*/ 1601965 h 3104764"/>
              <a:gd name="connsiteX6" fmla="*/ 2302758 w 2755379"/>
              <a:gd name="connsiteY6" fmla="*/ 0 h 3104764"/>
              <a:gd name="connsiteX7" fmla="*/ 2683457 w 2755379"/>
              <a:gd name="connsiteY7" fmla="*/ 1170525 h 3104764"/>
              <a:gd name="connsiteX8" fmla="*/ 2755342 w 2755379"/>
              <a:gd name="connsiteY8" fmla="*/ 1836106 h 3104764"/>
              <a:gd name="connsiteX9" fmla="*/ 2426041 w 2755379"/>
              <a:gd name="connsiteY9" fmla="*/ 2694786 h 3104764"/>
              <a:gd name="connsiteX10" fmla="*/ 1723813 w 2755379"/>
              <a:gd name="connsiteY10" fmla="*/ 3048970 h 3104764"/>
              <a:gd name="connsiteX0" fmla="*/ 1733901 w 2765467"/>
              <a:gd name="connsiteY0" fmla="*/ 3048970 h 3104766"/>
              <a:gd name="connsiteX1" fmla="*/ 645706 w 2765467"/>
              <a:gd name="connsiteY1" fmla="*/ 2986647 h 3104766"/>
              <a:gd name="connsiteX2" fmla="*/ 208942 w 2765467"/>
              <a:gd name="connsiteY2" fmla="*/ 1950140 h 3104766"/>
              <a:gd name="connsiteX3" fmla="*/ 23321 w 2765467"/>
              <a:gd name="connsiteY3" fmla="*/ 662147 h 3104766"/>
              <a:gd name="connsiteX4" fmla="*/ 197107 w 2765467"/>
              <a:gd name="connsiteY4" fmla="*/ 568171 h 3104766"/>
              <a:gd name="connsiteX5" fmla="*/ 1446571 w 2765467"/>
              <a:gd name="connsiteY5" fmla="*/ 1601965 h 3104766"/>
              <a:gd name="connsiteX6" fmla="*/ 2312846 w 2765467"/>
              <a:gd name="connsiteY6" fmla="*/ 0 h 3104766"/>
              <a:gd name="connsiteX7" fmla="*/ 2693545 w 2765467"/>
              <a:gd name="connsiteY7" fmla="*/ 1170525 h 3104766"/>
              <a:gd name="connsiteX8" fmla="*/ 2765430 w 2765467"/>
              <a:gd name="connsiteY8" fmla="*/ 1836106 h 3104766"/>
              <a:gd name="connsiteX9" fmla="*/ 2436129 w 2765467"/>
              <a:gd name="connsiteY9" fmla="*/ 2694786 h 3104766"/>
              <a:gd name="connsiteX10" fmla="*/ 1733901 w 2765467"/>
              <a:gd name="connsiteY10" fmla="*/ 3048970 h 3104766"/>
              <a:gd name="connsiteX0" fmla="*/ 1724485 w 2756051"/>
              <a:gd name="connsiteY0" fmla="*/ 3048970 h 3104764"/>
              <a:gd name="connsiteX1" fmla="*/ 636290 w 2756051"/>
              <a:gd name="connsiteY1" fmla="*/ 2986647 h 3104764"/>
              <a:gd name="connsiteX2" fmla="*/ 199526 w 2756051"/>
              <a:gd name="connsiteY2" fmla="*/ 1950140 h 3104764"/>
              <a:gd name="connsiteX3" fmla="*/ 13905 w 2756051"/>
              <a:gd name="connsiteY3" fmla="*/ 662147 h 3104764"/>
              <a:gd name="connsiteX4" fmla="*/ 187691 w 2756051"/>
              <a:gd name="connsiteY4" fmla="*/ 568171 h 3104764"/>
              <a:gd name="connsiteX5" fmla="*/ 1437155 w 2756051"/>
              <a:gd name="connsiteY5" fmla="*/ 1601965 h 3104764"/>
              <a:gd name="connsiteX6" fmla="*/ 2303430 w 2756051"/>
              <a:gd name="connsiteY6" fmla="*/ 0 h 3104764"/>
              <a:gd name="connsiteX7" fmla="*/ 2684129 w 2756051"/>
              <a:gd name="connsiteY7" fmla="*/ 1170525 h 3104764"/>
              <a:gd name="connsiteX8" fmla="*/ 2756014 w 2756051"/>
              <a:gd name="connsiteY8" fmla="*/ 1836106 h 3104764"/>
              <a:gd name="connsiteX9" fmla="*/ 2426713 w 2756051"/>
              <a:gd name="connsiteY9" fmla="*/ 2694786 h 3104764"/>
              <a:gd name="connsiteX10" fmla="*/ 1724485 w 2756051"/>
              <a:gd name="connsiteY10" fmla="*/ 3048970 h 3104764"/>
              <a:gd name="connsiteX0" fmla="*/ 1724485 w 2756051"/>
              <a:gd name="connsiteY0" fmla="*/ 3048970 h 3104764"/>
              <a:gd name="connsiteX1" fmla="*/ 636290 w 2756051"/>
              <a:gd name="connsiteY1" fmla="*/ 2986647 h 3104764"/>
              <a:gd name="connsiteX2" fmla="*/ 199526 w 2756051"/>
              <a:gd name="connsiteY2" fmla="*/ 1950140 h 3104764"/>
              <a:gd name="connsiteX3" fmla="*/ 13905 w 2756051"/>
              <a:gd name="connsiteY3" fmla="*/ 662147 h 3104764"/>
              <a:gd name="connsiteX4" fmla="*/ 187691 w 2756051"/>
              <a:gd name="connsiteY4" fmla="*/ 568171 h 3104764"/>
              <a:gd name="connsiteX5" fmla="*/ 1466857 w 2756051"/>
              <a:gd name="connsiteY5" fmla="*/ 1895688 h 3104764"/>
              <a:gd name="connsiteX6" fmla="*/ 2303430 w 2756051"/>
              <a:gd name="connsiteY6" fmla="*/ 0 h 3104764"/>
              <a:gd name="connsiteX7" fmla="*/ 2684129 w 2756051"/>
              <a:gd name="connsiteY7" fmla="*/ 1170525 h 3104764"/>
              <a:gd name="connsiteX8" fmla="*/ 2756014 w 2756051"/>
              <a:gd name="connsiteY8" fmla="*/ 1836106 h 3104764"/>
              <a:gd name="connsiteX9" fmla="*/ 2426713 w 2756051"/>
              <a:gd name="connsiteY9" fmla="*/ 2694786 h 3104764"/>
              <a:gd name="connsiteX10" fmla="*/ 1724485 w 2756051"/>
              <a:gd name="connsiteY10" fmla="*/ 3048970 h 310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6051" h="3104764">
                <a:moveTo>
                  <a:pt x="1724485" y="3048970"/>
                </a:moveTo>
                <a:cubicBezTo>
                  <a:pt x="1426081" y="3097614"/>
                  <a:pt x="890450" y="3169785"/>
                  <a:pt x="636290" y="2986647"/>
                </a:cubicBezTo>
                <a:cubicBezTo>
                  <a:pt x="382130" y="2803509"/>
                  <a:pt x="304348" y="2347624"/>
                  <a:pt x="199526" y="1950140"/>
                </a:cubicBezTo>
                <a:cubicBezTo>
                  <a:pt x="94704" y="1552656"/>
                  <a:pt x="46699" y="911723"/>
                  <a:pt x="13905" y="662147"/>
                </a:cubicBezTo>
                <a:cubicBezTo>
                  <a:pt x="-18889" y="412571"/>
                  <a:pt x="-5767" y="466901"/>
                  <a:pt x="187691" y="568171"/>
                </a:cubicBezTo>
                <a:cubicBezTo>
                  <a:pt x="426385" y="718543"/>
                  <a:pt x="966028" y="1274493"/>
                  <a:pt x="1466857" y="1895688"/>
                </a:cubicBezTo>
                <a:cubicBezTo>
                  <a:pt x="1695003" y="1589952"/>
                  <a:pt x="2238101" y="85449"/>
                  <a:pt x="2303430" y="0"/>
                </a:cubicBezTo>
                <a:cubicBezTo>
                  <a:pt x="2464274" y="367081"/>
                  <a:pt x="2638530" y="907149"/>
                  <a:pt x="2684129" y="1170525"/>
                </a:cubicBezTo>
                <a:lnTo>
                  <a:pt x="2756014" y="1836106"/>
                </a:lnTo>
                <a:cubicBezTo>
                  <a:pt x="2758138" y="2311745"/>
                  <a:pt x="2669555" y="2417589"/>
                  <a:pt x="2426713" y="2694786"/>
                </a:cubicBezTo>
                <a:cubicBezTo>
                  <a:pt x="2254164" y="2847789"/>
                  <a:pt x="2022889" y="3000327"/>
                  <a:pt x="1724485" y="304897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投影片編號版面配置區 2">
            <a:extLst>
              <a:ext uri="{FF2B5EF4-FFF2-40B4-BE49-F238E27FC236}">
                <a16:creationId xmlns:a16="http://schemas.microsoft.com/office/drawing/2014/main" id="{61E28B72-5FDF-DE88-4E15-0E41C6378D4B}"/>
              </a:ext>
            </a:extLst>
          </p:cNvPr>
          <p:cNvSpPr>
            <a:spLocks noGrp="1"/>
          </p:cNvSpPr>
          <p:nvPr>
            <p:ph type="sldNum" sz="quarter" idx="12"/>
          </p:nvPr>
        </p:nvSpPr>
        <p:spPr/>
        <p:txBody>
          <a:bodyPr/>
          <a:lstStyle/>
          <a:p>
            <a:fld id="{F9CE9A1C-5BD6-4AC8-8F9B-640D9BDD42B3}" type="slidenum">
              <a:rPr lang="zh-TW" altLang="en-US" smtClean="0"/>
              <a:t>5</a:t>
            </a:fld>
            <a:endParaRPr lang="zh-TW" altLang="en-US"/>
          </a:p>
        </p:txBody>
      </p:sp>
      <p:pic>
        <p:nvPicPr>
          <p:cNvPr id="1026" name="Picture 2">
            <a:extLst>
              <a:ext uri="{FF2B5EF4-FFF2-40B4-BE49-F238E27FC236}">
                <a16:creationId xmlns:a16="http://schemas.microsoft.com/office/drawing/2014/main" id="{5E9D6910-B7A0-54D4-5F0D-B65DC373BE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71" b="5624"/>
          <a:stretch/>
        </p:blipFill>
        <p:spPr bwMode="auto">
          <a:xfrm>
            <a:off x="20" y="1419460"/>
            <a:ext cx="12191980" cy="486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83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標題 4">
            <a:extLst>
              <a:ext uri="{FF2B5EF4-FFF2-40B4-BE49-F238E27FC236}">
                <a16:creationId xmlns:a16="http://schemas.microsoft.com/office/drawing/2014/main" id="{886EECBA-A66C-1165-440B-9CB1929982D3}"/>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zh-TW" altLang="en-US" sz="5200" kern="1200" dirty="0">
                <a:solidFill>
                  <a:schemeClr val="tx2"/>
                </a:solidFill>
                <a:latin typeface="標楷體" panose="03000509000000000000" pitchFamily="65" charset="-120"/>
                <a:ea typeface="標楷體" panose="03000509000000000000" pitchFamily="65" charset="-120"/>
              </a:rPr>
              <a:t>開發過程</a:t>
            </a:r>
            <a:endParaRPr lang="en-US" altLang="zh-TW" sz="5200" kern="1200" dirty="0">
              <a:solidFill>
                <a:schemeClr val="tx2"/>
              </a:solidFill>
              <a:latin typeface="標楷體" panose="03000509000000000000" pitchFamily="65" charset="-120"/>
              <a:ea typeface="標楷體" panose="03000509000000000000" pitchFamily="65" charset="-120"/>
            </a:endParaRPr>
          </a:p>
        </p:txBody>
      </p:sp>
      <p:sp>
        <p:nvSpPr>
          <p:cNvPr id="2" name="投影片編號版面配置區 1">
            <a:extLst>
              <a:ext uri="{FF2B5EF4-FFF2-40B4-BE49-F238E27FC236}">
                <a16:creationId xmlns:a16="http://schemas.microsoft.com/office/drawing/2014/main" id="{0531AF4E-0992-11E8-0968-559FC0919E07}"/>
              </a:ext>
            </a:extLst>
          </p:cNvPr>
          <p:cNvSpPr>
            <a:spLocks noGrp="1"/>
          </p:cNvSpPr>
          <p:nvPr>
            <p:ph type="sldNum" sz="quarter" idx="12"/>
          </p:nvPr>
        </p:nvSpPr>
        <p:spPr/>
        <p:txBody>
          <a:bodyPr/>
          <a:lstStyle/>
          <a:p>
            <a:fld id="{F9CE9A1C-5BD6-4AC8-8F9B-640D9BDD42B3}" type="slidenum">
              <a:rPr lang="zh-TW" altLang="en-US" smtClean="0"/>
              <a:t>6</a:t>
            </a:fld>
            <a:endParaRPr lang="zh-TW" altLang="en-US"/>
          </a:p>
        </p:txBody>
      </p:sp>
    </p:spTree>
    <p:extLst>
      <p:ext uri="{BB962C8B-B14F-4D97-AF65-F5344CB8AC3E}">
        <p14:creationId xmlns:p14="http://schemas.microsoft.com/office/powerpoint/2010/main" val="129643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425387-80E1-E086-ADBA-73EBB8E66F9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開發路徑</a:t>
            </a:r>
          </a:p>
        </p:txBody>
      </p:sp>
      <p:pic>
        <p:nvPicPr>
          <p:cNvPr id="4" name="內容版面配置區 3">
            <a:extLst>
              <a:ext uri="{FF2B5EF4-FFF2-40B4-BE49-F238E27FC236}">
                <a16:creationId xmlns:a16="http://schemas.microsoft.com/office/drawing/2014/main" id="{10C4DF0E-0132-3BE5-3421-656FD4F8A736}"/>
              </a:ext>
            </a:extLst>
          </p:cNvPr>
          <p:cNvPicPr>
            <a:picLocks noGrp="1" noChangeAspect="1"/>
          </p:cNvPicPr>
          <p:nvPr>
            <p:ph idx="1"/>
          </p:nvPr>
        </p:nvPicPr>
        <p:blipFill>
          <a:blip r:embed="rId3"/>
          <a:stretch>
            <a:fillRect/>
          </a:stretch>
        </p:blipFill>
        <p:spPr>
          <a:xfrm>
            <a:off x="1781943" y="1725874"/>
            <a:ext cx="7772400" cy="2790825"/>
          </a:xfrm>
          <a:prstGeom prst="rect">
            <a:avLst/>
          </a:prstGeom>
        </p:spPr>
      </p:pic>
      <p:sp>
        <p:nvSpPr>
          <p:cNvPr id="3" name="矩形 2">
            <a:extLst>
              <a:ext uri="{FF2B5EF4-FFF2-40B4-BE49-F238E27FC236}">
                <a16:creationId xmlns:a16="http://schemas.microsoft.com/office/drawing/2014/main" id="{7E661B33-6F00-7D02-A553-1B6203656B6B}"/>
              </a:ext>
            </a:extLst>
          </p:cNvPr>
          <p:cNvSpPr/>
          <p:nvPr/>
        </p:nvSpPr>
        <p:spPr>
          <a:xfrm>
            <a:off x="1659144" y="5132126"/>
            <a:ext cx="2065557" cy="11031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2800">
                <a:latin typeface="微軟正黑體" panose="020B0604030504040204" pitchFamily="34" charset="-120"/>
                <a:ea typeface="微軟正黑體" panose="020B0604030504040204" pitchFamily="34" charset="-120"/>
                <a:cs typeface="Calibri"/>
              </a:rPr>
              <a:t>訓練</a:t>
            </a:r>
          </a:p>
        </p:txBody>
      </p:sp>
      <p:sp>
        <p:nvSpPr>
          <p:cNvPr id="5" name="矩形 4">
            <a:extLst>
              <a:ext uri="{FF2B5EF4-FFF2-40B4-BE49-F238E27FC236}">
                <a16:creationId xmlns:a16="http://schemas.microsoft.com/office/drawing/2014/main" id="{812D8732-238D-1B25-B0CC-3D02430A8848}"/>
              </a:ext>
            </a:extLst>
          </p:cNvPr>
          <p:cNvSpPr/>
          <p:nvPr/>
        </p:nvSpPr>
        <p:spPr>
          <a:xfrm>
            <a:off x="4566313" y="5132125"/>
            <a:ext cx="2065557" cy="11031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2800" dirty="0">
                <a:latin typeface="微軟正黑體" panose="020B0604030504040204" pitchFamily="34" charset="-120"/>
                <a:ea typeface="微軟正黑體" panose="020B0604030504040204" pitchFamily="34" charset="-120"/>
                <a:cs typeface="Calibri"/>
              </a:rPr>
              <a:t>量化</a:t>
            </a:r>
          </a:p>
        </p:txBody>
      </p:sp>
      <p:sp>
        <p:nvSpPr>
          <p:cNvPr id="6" name="矩形 5">
            <a:extLst>
              <a:ext uri="{FF2B5EF4-FFF2-40B4-BE49-F238E27FC236}">
                <a16:creationId xmlns:a16="http://schemas.microsoft.com/office/drawing/2014/main" id="{447B0AF5-EA5C-7694-8D9C-D42B3D33E931}"/>
              </a:ext>
            </a:extLst>
          </p:cNvPr>
          <p:cNvSpPr/>
          <p:nvPr/>
        </p:nvSpPr>
        <p:spPr>
          <a:xfrm>
            <a:off x="7432342" y="5132124"/>
            <a:ext cx="2122001" cy="11031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2800">
                <a:latin typeface="微軟正黑體" panose="020B0604030504040204" pitchFamily="34" charset="-120"/>
                <a:ea typeface="微軟正黑體" panose="020B0604030504040204" pitchFamily="34" charset="-120"/>
                <a:cs typeface="Calibri"/>
              </a:rPr>
              <a:t>部署 &amp; 推理</a:t>
            </a:r>
          </a:p>
        </p:txBody>
      </p:sp>
      <p:cxnSp>
        <p:nvCxnSpPr>
          <p:cNvPr id="7" name="直線單箭頭接點 6">
            <a:extLst>
              <a:ext uri="{FF2B5EF4-FFF2-40B4-BE49-F238E27FC236}">
                <a16:creationId xmlns:a16="http://schemas.microsoft.com/office/drawing/2014/main" id="{0A198482-61D0-4899-95E8-55D48CC2C162}"/>
              </a:ext>
            </a:extLst>
          </p:cNvPr>
          <p:cNvCxnSpPr/>
          <p:nvPr/>
        </p:nvCxnSpPr>
        <p:spPr>
          <a:xfrm flipV="1">
            <a:off x="6696501" y="5728647"/>
            <a:ext cx="652818" cy="1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FC070D6B-0A20-862C-C831-A924A90F0474}"/>
              </a:ext>
            </a:extLst>
          </p:cNvPr>
          <p:cNvCxnSpPr/>
          <p:nvPr/>
        </p:nvCxnSpPr>
        <p:spPr>
          <a:xfrm>
            <a:off x="3814122" y="5730494"/>
            <a:ext cx="664192" cy="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投影片編號版面配置區 8">
            <a:extLst>
              <a:ext uri="{FF2B5EF4-FFF2-40B4-BE49-F238E27FC236}">
                <a16:creationId xmlns:a16="http://schemas.microsoft.com/office/drawing/2014/main" id="{CD789E04-DC5A-079C-E8D4-B08CB393EB42}"/>
              </a:ext>
            </a:extLst>
          </p:cNvPr>
          <p:cNvSpPr>
            <a:spLocks noGrp="1"/>
          </p:cNvSpPr>
          <p:nvPr>
            <p:ph type="sldNum" sz="quarter" idx="12"/>
          </p:nvPr>
        </p:nvSpPr>
        <p:spPr/>
        <p:txBody>
          <a:bodyPr/>
          <a:lstStyle/>
          <a:p>
            <a:fld id="{F9CE9A1C-5BD6-4AC8-8F9B-640D9BDD42B3}" type="slidenum">
              <a:rPr lang="zh-TW" altLang="en-US" smtClean="0"/>
              <a:t>7</a:t>
            </a:fld>
            <a:endParaRPr lang="zh-TW" altLang="en-US"/>
          </a:p>
        </p:txBody>
      </p:sp>
    </p:spTree>
    <p:extLst>
      <p:ext uri="{BB962C8B-B14F-4D97-AF65-F5344CB8AC3E}">
        <p14:creationId xmlns:p14="http://schemas.microsoft.com/office/powerpoint/2010/main" val="326331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BF537-CB0F-3BD8-8574-8C702AAA5E81}"/>
              </a:ext>
            </a:extLst>
          </p:cNvPr>
          <p:cNvSpPr>
            <a:spLocks noGrp="1"/>
          </p:cNvSpPr>
          <p:nvPr>
            <p:ph type="title"/>
          </p:nvPr>
        </p:nvSpPr>
        <p:spPr/>
        <p:txBody>
          <a:bodyPr>
            <a:normAutofit/>
          </a:bodyPr>
          <a:lstStyle/>
          <a:p>
            <a:r>
              <a:rPr lang="zh-TW" altLang="en-US" sz="4800" dirty="0">
                <a:latin typeface="標楷體" panose="03000509000000000000" pitchFamily="65" charset="-120"/>
                <a:ea typeface="標楷體" panose="03000509000000000000" pitchFamily="65" charset="-120"/>
                <a:cs typeface="Calibri Light"/>
              </a:rPr>
              <a:t>我們的模型</a:t>
            </a:r>
          </a:p>
        </p:txBody>
      </p:sp>
      <p:pic>
        <p:nvPicPr>
          <p:cNvPr id="4" name="圖片 3" descr="一張含有 文字, 螢幕擷取畫面, 圖表, 設計 的圖片&#10;&#10;自動產生的描述">
            <a:extLst>
              <a:ext uri="{FF2B5EF4-FFF2-40B4-BE49-F238E27FC236}">
                <a16:creationId xmlns:a16="http://schemas.microsoft.com/office/drawing/2014/main" id="{54F559C2-1ACE-3557-6A33-199D94A32798}"/>
              </a:ext>
            </a:extLst>
          </p:cNvPr>
          <p:cNvPicPr>
            <a:picLocks noChangeAspect="1"/>
          </p:cNvPicPr>
          <p:nvPr/>
        </p:nvPicPr>
        <p:blipFill>
          <a:blip r:embed="rId2"/>
          <a:stretch>
            <a:fillRect/>
          </a:stretch>
        </p:blipFill>
        <p:spPr>
          <a:xfrm>
            <a:off x="2419586" y="1570332"/>
            <a:ext cx="6703717" cy="4037189"/>
          </a:xfrm>
          <a:prstGeom prst="rect">
            <a:avLst/>
          </a:prstGeom>
        </p:spPr>
      </p:pic>
      <p:pic>
        <p:nvPicPr>
          <p:cNvPr id="5" name="圖片 4" descr="一張含有 文字, 字型, 螢幕擷取畫面, 印刷術 的圖片&#10;&#10;自動產生的描述">
            <a:extLst>
              <a:ext uri="{FF2B5EF4-FFF2-40B4-BE49-F238E27FC236}">
                <a16:creationId xmlns:a16="http://schemas.microsoft.com/office/drawing/2014/main" id="{E0B07F2F-14CD-77FC-687F-69626B8F600D}"/>
              </a:ext>
            </a:extLst>
          </p:cNvPr>
          <p:cNvPicPr>
            <a:picLocks noChangeAspect="1"/>
          </p:cNvPicPr>
          <p:nvPr/>
        </p:nvPicPr>
        <p:blipFill>
          <a:blip r:embed="rId3"/>
          <a:stretch>
            <a:fillRect/>
          </a:stretch>
        </p:blipFill>
        <p:spPr>
          <a:xfrm>
            <a:off x="3783658" y="5957049"/>
            <a:ext cx="4248386" cy="710640"/>
          </a:xfrm>
          <a:prstGeom prst="rect">
            <a:avLst/>
          </a:prstGeom>
        </p:spPr>
      </p:pic>
      <p:sp>
        <p:nvSpPr>
          <p:cNvPr id="6" name="矩形: 圓角 5">
            <a:extLst>
              <a:ext uri="{FF2B5EF4-FFF2-40B4-BE49-F238E27FC236}">
                <a16:creationId xmlns:a16="http://schemas.microsoft.com/office/drawing/2014/main" id="{42D51A98-0408-A2E8-CA79-44BADF2889C6}"/>
              </a:ext>
            </a:extLst>
          </p:cNvPr>
          <p:cNvSpPr/>
          <p:nvPr/>
        </p:nvSpPr>
        <p:spPr>
          <a:xfrm>
            <a:off x="2542351" y="4931832"/>
            <a:ext cx="1815629" cy="8090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a:ea typeface="新細明體"/>
                <a:cs typeface="Calibri"/>
              </a:rPr>
              <a:t>11,757KB</a:t>
            </a:r>
          </a:p>
        </p:txBody>
      </p:sp>
      <p:sp>
        <p:nvSpPr>
          <p:cNvPr id="7" name="矩形: 圓角 6">
            <a:extLst>
              <a:ext uri="{FF2B5EF4-FFF2-40B4-BE49-F238E27FC236}">
                <a16:creationId xmlns:a16="http://schemas.microsoft.com/office/drawing/2014/main" id="{9CB12AB6-1C06-EC8C-77CE-70C480A3FCB9}"/>
              </a:ext>
            </a:extLst>
          </p:cNvPr>
          <p:cNvSpPr/>
          <p:nvPr/>
        </p:nvSpPr>
        <p:spPr>
          <a:xfrm>
            <a:off x="7189610" y="5016499"/>
            <a:ext cx="1815629" cy="8090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2800">
                <a:ea typeface="新細明體"/>
                <a:cs typeface="Calibri"/>
              </a:rPr>
              <a:t>5,889KB</a:t>
            </a:r>
          </a:p>
        </p:txBody>
      </p:sp>
      <p:sp>
        <p:nvSpPr>
          <p:cNvPr id="3" name="投影片編號版面配置區 2">
            <a:extLst>
              <a:ext uri="{FF2B5EF4-FFF2-40B4-BE49-F238E27FC236}">
                <a16:creationId xmlns:a16="http://schemas.microsoft.com/office/drawing/2014/main" id="{E3584476-BC51-2625-C41E-2FA331DDB2F3}"/>
              </a:ext>
            </a:extLst>
          </p:cNvPr>
          <p:cNvSpPr>
            <a:spLocks noGrp="1"/>
          </p:cNvSpPr>
          <p:nvPr>
            <p:ph type="sldNum" sz="quarter" idx="12"/>
          </p:nvPr>
        </p:nvSpPr>
        <p:spPr/>
        <p:txBody>
          <a:bodyPr/>
          <a:lstStyle/>
          <a:p>
            <a:fld id="{F9CE9A1C-5BD6-4AC8-8F9B-640D9BDD42B3}" type="slidenum">
              <a:rPr lang="zh-TW" altLang="en-US" smtClean="0"/>
              <a:t>8</a:t>
            </a:fld>
            <a:endParaRPr lang="zh-TW" altLang="en-US"/>
          </a:p>
        </p:txBody>
      </p:sp>
    </p:spTree>
    <p:extLst>
      <p:ext uri="{BB962C8B-B14F-4D97-AF65-F5344CB8AC3E}">
        <p14:creationId xmlns:p14="http://schemas.microsoft.com/office/powerpoint/2010/main" val="9874930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d8bb1b6-520f-4d25-ae72-cf797543f138" xsi:nil="true"/>
    <lcf76f155ced4ddcb4097134ff3c332f xmlns="7a4574b2-1fff-409f-883a-5502a119759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文件" ma:contentTypeID="0x0101002A56470CD48BA449956F4D0A9A700D3B" ma:contentTypeVersion="13" ma:contentTypeDescription="建立新的文件。" ma:contentTypeScope="" ma:versionID="ad8351ee65a75972ef4a0ec18423c821">
  <xsd:schema xmlns:xsd="http://www.w3.org/2001/XMLSchema" xmlns:xs="http://www.w3.org/2001/XMLSchema" xmlns:p="http://schemas.microsoft.com/office/2006/metadata/properties" xmlns:ns2="7a4574b2-1fff-409f-883a-5502a1197591" xmlns:ns3="3d8bb1b6-520f-4d25-ae72-cf797543f138" targetNamespace="http://schemas.microsoft.com/office/2006/metadata/properties" ma:root="true" ma:fieldsID="68cec3f4cc2d917b2115624da973c541" ns2:_="" ns3:_="">
    <xsd:import namespace="7a4574b2-1fff-409f-883a-5502a1197591"/>
    <xsd:import namespace="3d8bb1b6-520f-4d25-ae72-cf797543f1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574b2-1fff-409f-883a-5502a1197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影像標籤" ma:readOnly="false" ma:fieldId="{5cf76f15-5ced-4ddc-b409-7134ff3c332f}" ma:taxonomyMulti="true" ma:sspId="0681d0b0-67af-492c-b55b-68d6d5a10684"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8bb1b6-520f-4d25-ae72-cf797543f13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e350361-f4cb-4853-8f0f-728d8ecb9fe2}" ma:internalName="TaxCatchAll" ma:showField="CatchAllData" ma:web="3d8bb1b6-520f-4d25-ae72-cf797543f13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用詳細資料"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3B4F84-6D00-4797-A729-3D2A3D9C27E2}">
  <ds:schemaRefs>
    <ds:schemaRef ds:uri="http://schemas.microsoft.com/office/2006/documentManagement/types"/>
    <ds:schemaRef ds:uri="3d8bb1b6-520f-4d25-ae72-cf797543f138"/>
    <ds:schemaRef ds:uri="7a4574b2-1fff-409f-883a-5502a1197591"/>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DCC53EA-ABF2-4A74-9499-BB6B5130D612}">
  <ds:schemaRefs>
    <ds:schemaRef ds:uri="3d8bb1b6-520f-4d25-ae72-cf797543f138"/>
    <ds:schemaRef ds:uri="7a4574b2-1fff-409f-883a-5502a11975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B0512E-E4E5-4053-9D35-EF163D1B4C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853</TotalTime>
  <Words>885</Words>
  <Application>Microsoft Office PowerPoint</Application>
  <PresentationFormat>寬螢幕</PresentationFormat>
  <Paragraphs>139</Paragraphs>
  <Slides>18</Slides>
  <Notes>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18</vt:i4>
      </vt:variant>
    </vt:vector>
  </HeadingPairs>
  <TitlesOfParts>
    <vt:vector size="28" baseType="lpstr">
      <vt:lpstr>微軟正黑體</vt:lpstr>
      <vt:lpstr>PMingLiU</vt:lpstr>
      <vt:lpstr>DFKai-SB</vt:lpstr>
      <vt:lpstr>DFKai-SB</vt:lpstr>
      <vt:lpstr>Arial</vt:lpstr>
      <vt:lpstr>Calibri</vt:lpstr>
      <vt:lpstr>Calibri Light</vt:lpstr>
      <vt:lpstr>Times New Roman</vt:lpstr>
      <vt:lpstr>Wingdings</vt:lpstr>
      <vt:lpstr>Office 佈景主題</vt:lpstr>
      <vt:lpstr>基於藝術品辨識的    室內定位系統</vt:lpstr>
      <vt:lpstr>大綱</vt:lpstr>
      <vt:lpstr>主題回顧</vt:lpstr>
      <vt:lpstr>專題理念</vt:lpstr>
      <vt:lpstr>為何影像辨識定位</vt:lpstr>
      <vt:lpstr>關於架構…</vt:lpstr>
      <vt:lpstr>開發過程</vt:lpstr>
      <vt:lpstr>開發路徑</vt:lpstr>
      <vt:lpstr>我們的模型</vt:lpstr>
      <vt:lpstr>遇到的問題1</vt:lpstr>
      <vt:lpstr>遇到的問題2</vt:lpstr>
      <vt:lpstr>系統介紹</vt:lpstr>
      <vt:lpstr>展示畫面</vt:lpstr>
      <vt:lpstr>辨識結果</vt:lpstr>
      <vt:lpstr>總結</vt:lpstr>
      <vt:lpstr>作品特色</vt:lpstr>
      <vt:lpstr>成本分析</vt:lpstr>
      <vt:lpstr>未來規劃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基於藝術品辨識的室內定位系統</dc:title>
  <dc:creator>林宣宏</dc:creator>
  <cp:lastModifiedBy>弘翔 易</cp:lastModifiedBy>
  <cp:revision>3</cp:revision>
  <dcterms:created xsi:type="dcterms:W3CDTF">2023-11-02T08:46:56Z</dcterms:created>
  <dcterms:modified xsi:type="dcterms:W3CDTF">2023-12-09T21:41:36Z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0x0101002A56470CD48BA449956F4D0A9A700D3B</vt:lpwstr>
  </property>
  <property fmtid="{D5CDD505-2E9C-101B-9397-08002B2CF9AE}" pid="3" name="MediaServiceImageTags">
    <vt:lpwstr/>
  </property>
</Properties>
</file>