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</p:sldMasterIdLst>
  <p:notesMasterIdLst>
    <p:notesMasterId r:id="rId24"/>
  </p:notesMasterIdLst>
  <p:sldIdLst>
    <p:sldId id="256" r:id="rId5"/>
    <p:sldId id="257" r:id="rId6"/>
    <p:sldId id="266" r:id="rId7"/>
    <p:sldId id="280" r:id="rId8"/>
    <p:sldId id="271" r:id="rId9"/>
    <p:sldId id="281" r:id="rId10"/>
    <p:sldId id="275" r:id="rId11"/>
    <p:sldId id="289" r:id="rId12"/>
    <p:sldId id="294" r:id="rId13"/>
    <p:sldId id="295" r:id="rId14"/>
    <p:sldId id="299" r:id="rId15"/>
    <p:sldId id="274" r:id="rId16"/>
    <p:sldId id="291" r:id="rId17"/>
    <p:sldId id="298" r:id="rId18"/>
    <p:sldId id="297" r:id="rId19"/>
    <p:sldId id="269" r:id="rId20"/>
    <p:sldId id="278" r:id="rId21"/>
    <p:sldId id="277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3324A-0407-B799-54B6-BB90AFD8AD7C}" v="417" dt="2023-10-30T14:37:28.030"/>
    <p1510:client id="{07AA88E9-862F-B1D6-6BDA-D5F1A5150E4C}" v="26" dt="2023-10-31T13:28:08.848"/>
    <p1510:client id="{0B83D377-C94F-893A-B272-746F7B57FDD8}" v="138" dt="2023-05-16T16:53:22.332"/>
    <p1510:client id="{0EC5539C-C87C-79CC-990D-9B4A1DAE9FF5}" v="1" dt="2023-12-09T15:11:04.921"/>
    <p1510:client id="{0F81A41B-2AF3-7DCE-5801-F4BF94D5A2FB}" v="20" dt="2023-05-16T16:36:39.354"/>
    <p1510:client id="{18EC0D2E-8825-2DD2-E907-49E55245502F}" v="35" dt="2023-12-09T16:39:12.409"/>
    <p1510:client id="{1CEC6073-B8FA-D80C-FDEF-7FEEC52B1A0C}" v="4" dt="2023-12-13T13:11:28.844"/>
    <p1510:client id="{33E1E91F-F75D-F0F4-339D-2DA49268BFDE}" v="48" dt="2023-12-13T13:12:05.108"/>
    <p1510:client id="{33F96C66-AB9C-C1B7-B4E5-A82FA22FEC9D}" v="36" dt="2023-11-01T16:50:58.556"/>
    <p1510:client id="{3499669E-53A9-EB27-25D0-F2D52771A9AD}" v="273" dt="2023-11-01T16:41:47.990"/>
    <p1510:client id="{3CE30904-97E3-12A5-EB54-F474A632454E}" v="1" dt="2023-12-09T16:38:14.847"/>
    <p1510:client id="{428E0D6C-44C9-A76C-72C1-5772BEEF9531}" v="156" dt="2023-10-31T14:19:49.590"/>
    <p1510:client id="{45AAF652-BE22-34B5-137E-8F3152E00EA1}" v="25" dt="2023-10-31T13:26:36.995"/>
    <p1510:client id="{4D18875C-39BF-4803-AD85-18A77C1AB042}" v="252" dt="2023-05-16T16:48:55.449"/>
    <p1510:client id="{4DC06015-9259-4DD5-60B0-D1AD194E8461}" v="59" dt="2023-10-30T13:39:52.505"/>
    <p1510:client id="{5395756D-1552-AA31-0067-F85103CC8217}" v="12" dt="2023-05-17T13:12:21.670"/>
    <p1510:client id="{572A03EA-8AA5-4E46-B807-5954A3C1996D}" v="1" dt="2023-05-18T06:10:32.092"/>
    <p1510:client id="{580082D2-03B3-DD45-7E3B-A1A913E76771}" v="30" dt="2023-05-17T15:17:42.190"/>
    <p1510:client id="{595BC368-114F-6B66-E333-A180742F9114}" v="124" dt="2023-11-01T15:08:59.402"/>
    <p1510:client id="{5AA1CDE1-0C5F-C4F7-43F3-CC781F5CCDA6}" v="31" dt="2023-11-01T14:13:13.808"/>
    <p1510:client id="{5B13A7AD-F759-8EAA-1FD5-3E797ED33D9D}" v="66" dt="2023-10-30T14:34:21.977"/>
    <p1510:client id="{65332D32-9A43-1EAB-084E-E28EA3646F65}" v="31" dt="2023-05-17T15:50:36.069"/>
    <p1510:client id="{68F245F2-44CD-C1C8-D7CD-5E6CCBADBF65}" v="5" dt="2023-11-01T13:48:41.950"/>
    <p1510:client id="{6B662465-7D59-648D-4BE7-E34A769980A0}" v="267" dt="2023-11-01T14:28:18.818"/>
    <p1510:client id="{6D11DDC4-5EA6-96E6-70BC-C701249EBC84}" v="1" dt="2023-10-31T15:06:21.065"/>
    <p1510:client id="{79A51007-9ED5-DE0D-5C7E-12E52708B0F5}" v="2" dt="2023-05-17T14:49:10.994"/>
    <p1510:client id="{8743000F-26BA-3261-FA0A-F548A2EBECD8}" v="1138" dt="2023-11-01T16:10:16.704"/>
    <p1510:client id="{99D8F550-93C3-813B-3047-549471B4A2A9}" v="25" dt="2023-10-30T13:22:22.946"/>
    <p1510:client id="{9DB8070F-5489-57F9-49C0-93DC05B46842}" v="80" dt="2023-12-12T13:48:43.934"/>
    <p1510:client id="{9F9C14E1-23DE-4B14-069A-EBC5B2637559}" v="144" dt="2023-05-16T16:51:49.462"/>
    <p1510:client id="{BCE2CD3A-3F2C-FD9A-6B46-C8E4047C0606}" v="214" dt="2023-10-31T15:06:27.525"/>
    <p1510:client id="{C0DB4CAB-7779-8B79-3280-DF2CE155E375}" v="286" dt="2023-05-16T15:55:43.420"/>
    <p1510:client id="{C8628F9B-5346-BA9A-19C3-E6A387916AAD}" v="8" dt="2023-05-16T16:51:56.094"/>
    <p1510:client id="{D093491E-0019-0EE0-5C7E-8B93ACF45BFD}" v="50" dt="2023-05-18T07:53:33.719"/>
    <p1510:client id="{DFE630EE-DAC6-D4FF-79D3-2F0CAC5A7CAA}" v="111" dt="2023-05-16T16:31:17.545"/>
    <p1510:client id="{E1C53E1E-E546-5E98-20C5-284F480CB0C4}" v="73" dt="2023-12-12T13:43:14.548"/>
    <p1510:client id="{EDE2D90B-CC31-9114-400F-7B41BAD734CA}" v="22" dt="2023-12-13T13:12:31.537"/>
    <p1510:client id="{F1CC0628-4B57-4D92-C282-46C871562D3C}" v="3" dt="2023-12-13T13:13:21.505"/>
    <p1510:client id="{F21E4E05-2A81-344B-CD52-536F3DB0BFCE}" v="73" dt="2023-10-31T15:02:02.566"/>
    <p1510:client id="{F3D68ACD-A4E0-1A3A-04E6-F134274605B0}" v="711" dt="2023-11-01T16:47:35.376"/>
    <p1510:client id="{F98BDEDD-F556-33DA-A080-1795B03DD65E}" v="34" dt="2023-05-16T16:48:17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1DF4C-6FDF-4B2D-9A73-A24CD6B2727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6813F5-EE52-4474-A790-BD95B959D2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>
              <a:latin typeface="標楷體" panose="03000509000000000000" pitchFamily="65" charset="-120"/>
              <a:ea typeface="標楷體" panose="03000509000000000000" pitchFamily="65" charset="-120"/>
            </a:rPr>
            <a:t>物聯網家電逐漸普及</a:t>
          </a:r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075AEC0-4A74-4242-86CB-6855A26F3312}" type="parTrans" cxnId="{A437CA23-CBB2-4D0A-8DEB-5AF09C57D7C2}">
      <dgm:prSet/>
      <dgm:spPr/>
      <dgm:t>
        <a:bodyPr/>
        <a:lstStyle/>
        <a:p>
          <a:endParaRPr lang="en-US"/>
        </a:p>
      </dgm:t>
    </dgm:pt>
    <dgm:pt modelId="{1191E082-A8AC-49F2-9EFC-9279FA146D24}" type="sibTrans" cxnId="{A437CA23-CBB2-4D0A-8DEB-5AF09C57D7C2}">
      <dgm:prSet/>
      <dgm:spPr/>
      <dgm:t>
        <a:bodyPr/>
        <a:lstStyle/>
        <a:p>
          <a:endParaRPr lang="en-US"/>
        </a:p>
      </dgm:t>
    </dgm:pt>
    <dgm:pt modelId="{8AF6735D-F2EC-45DB-A64E-6F676AA966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>
              <a:latin typeface="標楷體" panose="03000509000000000000" pitchFamily="65" charset="-120"/>
              <a:ea typeface="標楷體" panose="03000509000000000000" pitchFamily="65" charset="-120"/>
            </a:rPr>
            <a:t>網路安全重要性提升</a:t>
          </a:r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D7330BF-6F4B-4292-BDE4-105B20CE0390}" type="parTrans" cxnId="{8302A6AB-8E6C-46CB-BDF3-3AFCCF7A1101}">
      <dgm:prSet/>
      <dgm:spPr/>
      <dgm:t>
        <a:bodyPr/>
        <a:lstStyle/>
        <a:p>
          <a:endParaRPr lang="en-US"/>
        </a:p>
      </dgm:t>
    </dgm:pt>
    <dgm:pt modelId="{565CD679-6B58-4497-90F3-A345634F4803}" type="sibTrans" cxnId="{8302A6AB-8E6C-46CB-BDF3-3AFCCF7A1101}">
      <dgm:prSet/>
      <dgm:spPr/>
      <dgm:t>
        <a:bodyPr/>
        <a:lstStyle/>
        <a:p>
          <a:endParaRPr lang="en-US"/>
        </a:p>
      </dgm:t>
    </dgm:pt>
    <dgm:pt modelId="{708FFACA-E539-404F-ADBF-6F4C81BB8352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altLang="en-US">
              <a:latin typeface="標楷體" panose="03000509000000000000" pitchFamily="65" charset="-120"/>
              <a:ea typeface="標楷體"/>
            </a:rPr>
            <a:t>提升使用者便利性</a:t>
          </a:r>
        </a:p>
      </dgm:t>
    </dgm:pt>
    <dgm:pt modelId="{BE3A6F51-4FE7-4659-A9BD-C69C0916F46F}" type="parTrans" cxnId="{E0C6AABD-FE9B-455C-B7DA-4AC1EAE80763}">
      <dgm:prSet/>
      <dgm:spPr/>
      <dgm:t>
        <a:bodyPr/>
        <a:lstStyle/>
        <a:p>
          <a:endParaRPr lang="en-US"/>
        </a:p>
      </dgm:t>
    </dgm:pt>
    <dgm:pt modelId="{C43FB016-D362-4807-ADDB-82CE09796F2E}" type="sibTrans" cxnId="{E0C6AABD-FE9B-455C-B7DA-4AC1EAE80763}">
      <dgm:prSet/>
      <dgm:spPr/>
      <dgm:t>
        <a:bodyPr/>
        <a:lstStyle/>
        <a:p>
          <a:endParaRPr lang="en-US"/>
        </a:p>
      </dgm:t>
    </dgm:pt>
    <dgm:pt modelId="{6C69AA7A-7746-48C3-8264-51AABA27A1CD}" type="pres">
      <dgm:prSet presAssocID="{02D1DF4C-6FDF-4B2D-9A73-A24CD6B27271}" presName="root" presStyleCnt="0">
        <dgm:presLayoutVars>
          <dgm:dir/>
          <dgm:resizeHandles val="exact"/>
        </dgm:presLayoutVars>
      </dgm:prSet>
      <dgm:spPr/>
    </dgm:pt>
    <dgm:pt modelId="{5660037E-0C43-484C-97EF-C51E62C21901}" type="pres">
      <dgm:prSet presAssocID="{E86813F5-EE52-4474-A790-BD95B959D251}" presName="compNode" presStyleCnt="0"/>
      <dgm:spPr/>
    </dgm:pt>
    <dgm:pt modelId="{47CF841F-5606-42BB-9B5A-E87438CCF736}" type="pres">
      <dgm:prSet presAssocID="{E86813F5-EE52-4474-A790-BD95B959D25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20BE1D1-47E8-4218-8956-EB2C5D91107A}" type="pres">
      <dgm:prSet presAssocID="{E86813F5-EE52-4474-A790-BD95B959D2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9B782862-DE20-4AC4-9F77-F7CA022702F3}" type="pres">
      <dgm:prSet presAssocID="{E86813F5-EE52-4474-A790-BD95B959D251}" presName="spaceRect" presStyleCnt="0"/>
      <dgm:spPr/>
    </dgm:pt>
    <dgm:pt modelId="{23EA76D3-D75C-4506-8CBE-33971C786A5E}" type="pres">
      <dgm:prSet presAssocID="{E86813F5-EE52-4474-A790-BD95B959D251}" presName="textRect" presStyleLbl="revTx" presStyleIdx="0" presStyleCnt="3">
        <dgm:presLayoutVars>
          <dgm:chMax val="1"/>
          <dgm:chPref val="1"/>
        </dgm:presLayoutVars>
      </dgm:prSet>
      <dgm:spPr/>
    </dgm:pt>
    <dgm:pt modelId="{7D36318E-0C49-4B71-99D4-7836D9326F0E}" type="pres">
      <dgm:prSet presAssocID="{1191E082-A8AC-49F2-9EFC-9279FA146D24}" presName="sibTrans" presStyleCnt="0"/>
      <dgm:spPr/>
    </dgm:pt>
    <dgm:pt modelId="{42917EDE-0803-4599-8234-585754711249}" type="pres">
      <dgm:prSet presAssocID="{8AF6735D-F2EC-45DB-A64E-6F676AA966BF}" presName="compNode" presStyleCnt="0"/>
      <dgm:spPr/>
    </dgm:pt>
    <dgm:pt modelId="{631A5605-8BE8-4201-ACE6-8F56D82CC5A2}" type="pres">
      <dgm:prSet presAssocID="{8AF6735D-F2EC-45DB-A64E-6F676AA966B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A27C20D-7B2B-40AB-BD99-DB7A293EB47C}" type="pres">
      <dgm:prSet presAssocID="{8AF6735D-F2EC-45DB-A64E-6F676AA966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鎖定"/>
        </a:ext>
      </dgm:extLst>
    </dgm:pt>
    <dgm:pt modelId="{38AAFDDE-AA82-466A-A12D-759FB05AF8AE}" type="pres">
      <dgm:prSet presAssocID="{8AF6735D-F2EC-45DB-A64E-6F676AA966BF}" presName="spaceRect" presStyleCnt="0"/>
      <dgm:spPr/>
    </dgm:pt>
    <dgm:pt modelId="{357B395A-261B-4C66-9528-6D5B1659BC64}" type="pres">
      <dgm:prSet presAssocID="{8AF6735D-F2EC-45DB-A64E-6F676AA966BF}" presName="textRect" presStyleLbl="revTx" presStyleIdx="1" presStyleCnt="3">
        <dgm:presLayoutVars>
          <dgm:chMax val="1"/>
          <dgm:chPref val="1"/>
        </dgm:presLayoutVars>
      </dgm:prSet>
      <dgm:spPr/>
    </dgm:pt>
    <dgm:pt modelId="{9D2889B7-54C0-4A4C-84E1-AACCE8502090}" type="pres">
      <dgm:prSet presAssocID="{565CD679-6B58-4497-90F3-A345634F4803}" presName="sibTrans" presStyleCnt="0"/>
      <dgm:spPr/>
    </dgm:pt>
    <dgm:pt modelId="{731F0AA0-148A-4CBB-ACD5-F4A502B7A92D}" type="pres">
      <dgm:prSet presAssocID="{708FFACA-E539-404F-ADBF-6F4C81BB8352}" presName="compNode" presStyleCnt="0"/>
      <dgm:spPr/>
    </dgm:pt>
    <dgm:pt modelId="{8A3A264E-BC73-40B6-97C4-4C71E91B9E46}" type="pres">
      <dgm:prSet presAssocID="{708FFACA-E539-404F-ADBF-6F4C81BB835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7C95E60-8FD9-4AA8-930D-D0E715283F4B}" type="pres">
      <dgm:prSet presAssocID="{708FFACA-E539-404F-ADBF-6F4C81BB83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98CBE11-CF17-4EFA-807D-A3A1878457B4}" type="pres">
      <dgm:prSet presAssocID="{708FFACA-E539-404F-ADBF-6F4C81BB8352}" presName="spaceRect" presStyleCnt="0"/>
      <dgm:spPr/>
    </dgm:pt>
    <dgm:pt modelId="{7470F2DB-D1CB-4BDC-99E5-82864CB5C197}" type="pres">
      <dgm:prSet presAssocID="{708FFACA-E539-404F-ADBF-6F4C81BB83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37CA23-CBB2-4D0A-8DEB-5AF09C57D7C2}" srcId="{02D1DF4C-6FDF-4B2D-9A73-A24CD6B27271}" destId="{E86813F5-EE52-4474-A790-BD95B959D251}" srcOrd="0" destOrd="0" parTransId="{8075AEC0-4A74-4242-86CB-6855A26F3312}" sibTransId="{1191E082-A8AC-49F2-9EFC-9279FA146D24}"/>
    <dgm:cxn modelId="{0BCC405F-9C5C-404D-BF48-B2DC230EFB8A}" type="presOf" srcId="{708FFACA-E539-404F-ADBF-6F4C81BB8352}" destId="{7470F2DB-D1CB-4BDC-99E5-82864CB5C197}" srcOrd="0" destOrd="0" presId="urn:microsoft.com/office/officeart/2018/5/layout/IconLeafLabelList"/>
    <dgm:cxn modelId="{33248487-47AF-4E62-BD60-BE05F1F7485B}" type="presOf" srcId="{8AF6735D-F2EC-45DB-A64E-6F676AA966BF}" destId="{357B395A-261B-4C66-9528-6D5B1659BC64}" srcOrd="0" destOrd="0" presId="urn:microsoft.com/office/officeart/2018/5/layout/IconLeafLabelList"/>
    <dgm:cxn modelId="{8302A6AB-8E6C-46CB-BDF3-3AFCCF7A1101}" srcId="{02D1DF4C-6FDF-4B2D-9A73-A24CD6B27271}" destId="{8AF6735D-F2EC-45DB-A64E-6F676AA966BF}" srcOrd="1" destOrd="0" parTransId="{DD7330BF-6F4B-4292-BDE4-105B20CE0390}" sibTransId="{565CD679-6B58-4497-90F3-A345634F4803}"/>
    <dgm:cxn modelId="{E0C6AABD-FE9B-455C-B7DA-4AC1EAE80763}" srcId="{02D1DF4C-6FDF-4B2D-9A73-A24CD6B27271}" destId="{708FFACA-E539-404F-ADBF-6F4C81BB8352}" srcOrd="2" destOrd="0" parTransId="{BE3A6F51-4FE7-4659-A9BD-C69C0916F46F}" sibTransId="{C43FB016-D362-4807-ADDB-82CE09796F2E}"/>
    <dgm:cxn modelId="{3DA15FF7-42B4-4A64-8ACC-6873FA404055}" type="presOf" srcId="{02D1DF4C-6FDF-4B2D-9A73-A24CD6B27271}" destId="{6C69AA7A-7746-48C3-8264-51AABA27A1CD}" srcOrd="0" destOrd="0" presId="urn:microsoft.com/office/officeart/2018/5/layout/IconLeafLabelList"/>
    <dgm:cxn modelId="{C4A98DF8-BA4F-40DB-BFD1-E4C4335D59C5}" type="presOf" srcId="{E86813F5-EE52-4474-A790-BD95B959D251}" destId="{23EA76D3-D75C-4506-8CBE-33971C786A5E}" srcOrd="0" destOrd="0" presId="urn:microsoft.com/office/officeart/2018/5/layout/IconLeafLabelList"/>
    <dgm:cxn modelId="{4F9FD168-34B4-4F6B-BE7A-5E44AB12B119}" type="presParOf" srcId="{6C69AA7A-7746-48C3-8264-51AABA27A1CD}" destId="{5660037E-0C43-484C-97EF-C51E62C21901}" srcOrd="0" destOrd="0" presId="urn:microsoft.com/office/officeart/2018/5/layout/IconLeafLabelList"/>
    <dgm:cxn modelId="{FF9ACCF5-EDA8-4302-811D-C170E5739404}" type="presParOf" srcId="{5660037E-0C43-484C-97EF-C51E62C21901}" destId="{47CF841F-5606-42BB-9B5A-E87438CCF736}" srcOrd="0" destOrd="0" presId="urn:microsoft.com/office/officeart/2018/5/layout/IconLeafLabelList"/>
    <dgm:cxn modelId="{860C7CFF-6CA9-4633-9376-7C0AA2581C73}" type="presParOf" srcId="{5660037E-0C43-484C-97EF-C51E62C21901}" destId="{420BE1D1-47E8-4218-8956-EB2C5D91107A}" srcOrd="1" destOrd="0" presId="urn:microsoft.com/office/officeart/2018/5/layout/IconLeafLabelList"/>
    <dgm:cxn modelId="{C9350314-5E4F-4613-8D42-67DB7E6D81EE}" type="presParOf" srcId="{5660037E-0C43-484C-97EF-C51E62C21901}" destId="{9B782862-DE20-4AC4-9F77-F7CA022702F3}" srcOrd="2" destOrd="0" presId="urn:microsoft.com/office/officeart/2018/5/layout/IconLeafLabelList"/>
    <dgm:cxn modelId="{38919B7D-85C4-45A2-BD20-14B8882BEFAD}" type="presParOf" srcId="{5660037E-0C43-484C-97EF-C51E62C21901}" destId="{23EA76D3-D75C-4506-8CBE-33971C786A5E}" srcOrd="3" destOrd="0" presId="urn:microsoft.com/office/officeart/2018/5/layout/IconLeafLabelList"/>
    <dgm:cxn modelId="{63CDA107-AF41-41A7-8842-D2AF01DC9DD6}" type="presParOf" srcId="{6C69AA7A-7746-48C3-8264-51AABA27A1CD}" destId="{7D36318E-0C49-4B71-99D4-7836D9326F0E}" srcOrd="1" destOrd="0" presId="urn:microsoft.com/office/officeart/2018/5/layout/IconLeafLabelList"/>
    <dgm:cxn modelId="{E06DB7BD-E2D8-43AE-9AA3-658929E0EB31}" type="presParOf" srcId="{6C69AA7A-7746-48C3-8264-51AABA27A1CD}" destId="{42917EDE-0803-4599-8234-585754711249}" srcOrd="2" destOrd="0" presId="urn:microsoft.com/office/officeart/2018/5/layout/IconLeafLabelList"/>
    <dgm:cxn modelId="{B7F7087A-C70A-40A9-86C3-90CAD887DBD4}" type="presParOf" srcId="{42917EDE-0803-4599-8234-585754711249}" destId="{631A5605-8BE8-4201-ACE6-8F56D82CC5A2}" srcOrd="0" destOrd="0" presId="urn:microsoft.com/office/officeart/2018/5/layout/IconLeafLabelList"/>
    <dgm:cxn modelId="{CB604CF5-9E26-4124-9271-E7B462551BA7}" type="presParOf" srcId="{42917EDE-0803-4599-8234-585754711249}" destId="{EA27C20D-7B2B-40AB-BD99-DB7A293EB47C}" srcOrd="1" destOrd="0" presId="urn:microsoft.com/office/officeart/2018/5/layout/IconLeafLabelList"/>
    <dgm:cxn modelId="{3CF1E513-777B-49E4-9F82-9A69B128FB86}" type="presParOf" srcId="{42917EDE-0803-4599-8234-585754711249}" destId="{38AAFDDE-AA82-466A-A12D-759FB05AF8AE}" srcOrd="2" destOrd="0" presId="urn:microsoft.com/office/officeart/2018/5/layout/IconLeafLabelList"/>
    <dgm:cxn modelId="{77B7A97C-5473-4069-9759-18735B42CA85}" type="presParOf" srcId="{42917EDE-0803-4599-8234-585754711249}" destId="{357B395A-261B-4C66-9528-6D5B1659BC64}" srcOrd="3" destOrd="0" presId="urn:microsoft.com/office/officeart/2018/5/layout/IconLeafLabelList"/>
    <dgm:cxn modelId="{A9083B73-1941-480E-8612-1C3E521E8A6A}" type="presParOf" srcId="{6C69AA7A-7746-48C3-8264-51AABA27A1CD}" destId="{9D2889B7-54C0-4A4C-84E1-AACCE8502090}" srcOrd="3" destOrd="0" presId="urn:microsoft.com/office/officeart/2018/5/layout/IconLeafLabelList"/>
    <dgm:cxn modelId="{DFC26FC3-AD6A-48EE-A1D5-5FB4CB50787F}" type="presParOf" srcId="{6C69AA7A-7746-48C3-8264-51AABA27A1CD}" destId="{731F0AA0-148A-4CBB-ACD5-F4A502B7A92D}" srcOrd="4" destOrd="0" presId="urn:microsoft.com/office/officeart/2018/5/layout/IconLeafLabelList"/>
    <dgm:cxn modelId="{4A4D287B-1BE4-45CD-A1C1-36E2096FB279}" type="presParOf" srcId="{731F0AA0-148A-4CBB-ACD5-F4A502B7A92D}" destId="{8A3A264E-BC73-40B6-97C4-4C71E91B9E46}" srcOrd="0" destOrd="0" presId="urn:microsoft.com/office/officeart/2018/5/layout/IconLeafLabelList"/>
    <dgm:cxn modelId="{0B356563-7C4F-42A1-A317-DCEEE7222C2C}" type="presParOf" srcId="{731F0AA0-148A-4CBB-ACD5-F4A502B7A92D}" destId="{B7C95E60-8FD9-4AA8-930D-D0E715283F4B}" srcOrd="1" destOrd="0" presId="urn:microsoft.com/office/officeart/2018/5/layout/IconLeafLabelList"/>
    <dgm:cxn modelId="{9C1E1DBF-09B7-42A6-8A5A-30F8967BF68A}" type="presParOf" srcId="{731F0AA0-148A-4CBB-ACD5-F4A502B7A92D}" destId="{E98CBE11-CF17-4EFA-807D-A3A1878457B4}" srcOrd="2" destOrd="0" presId="urn:microsoft.com/office/officeart/2018/5/layout/IconLeafLabelList"/>
    <dgm:cxn modelId="{101C5217-3123-4A69-819D-69C1B10E922C}" type="presParOf" srcId="{731F0AA0-148A-4CBB-ACD5-F4A502B7A92D}" destId="{7470F2DB-D1CB-4BDC-99E5-82864CB5C19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3DCDC-53C3-42B6-9869-15B8FA1293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A958FCC-0F19-4B98-AC6E-3054784D4DE4}">
      <dgm:prSet/>
      <dgm:spPr/>
      <dgm:t>
        <a:bodyPr/>
        <a:lstStyle/>
        <a:p>
          <a:pPr>
            <a:lnSpc>
              <a:spcPct val="100000"/>
            </a:lnSpc>
          </a:pPr>
          <a:r>
            <a:rPr lang="zh-TW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探討物聯網資安風險</a:t>
          </a:r>
          <a:endParaRPr lang="en-US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822866B-9CD2-4878-BC47-352253FB6CA1}" type="parTrans" cxnId="{C490B93B-7ED0-4AA2-957D-50618EC9D0AD}">
      <dgm:prSet/>
      <dgm:spPr/>
      <dgm:t>
        <a:bodyPr/>
        <a:lstStyle/>
        <a:p>
          <a:endParaRPr lang="en-US"/>
        </a:p>
      </dgm:t>
    </dgm:pt>
    <dgm:pt modelId="{AF4BF56E-7D24-402E-9546-00EA4F2C7362}" type="sibTrans" cxnId="{C490B93B-7ED0-4AA2-957D-50618EC9D0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0207C1-0F29-45CE-9384-B69A26877D0C}">
      <dgm:prSet/>
      <dgm:spPr/>
      <dgm:t>
        <a:bodyPr/>
        <a:lstStyle/>
        <a:p>
          <a:pPr>
            <a:lnSpc>
              <a:spcPct val="100000"/>
            </a:lnSpc>
          </a:pPr>
          <a:r>
            <a:rPr lang="zh-TW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設置</a:t>
          </a:r>
          <a:r>
            <a: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黑</a:t>
          </a:r>
          <a:r>
            <a:rPr lang="zh-TW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名單達到保護效果</a:t>
          </a:r>
          <a:endParaRPr lang="en-US" altLang="zh-TW">
            <a:solidFill>
              <a:schemeClr val="tx1"/>
            </a:solidFill>
            <a:latin typeface="標楷體" panose="03000509000000000000" pitchFamily="65" charset="-120"/>
            <a:ea typeface="標楷體"/>
          </a:endParaRPr>
        </a:p>
      </dgm:t>
    </dgm:pt>
    <dgm:pt modelId="{9C27D0B4-8236-4B3D-A5F7-100724117903}" type="parTrans" cxnId="{0F075681-C43C-4DC2-AFD3-C26A62CBE303}">
      <dgm:prSet/>
      <dgm:spPr/>
      <dgm:t>
        <a:bodyPr/>
        <a:lstStyle/>
        <a:p>
          <a:endParaRPr lang="en-US"/>
        </a:p>
      </dgm:t>
    </dgm:pt>
    <dgm:pt modelId="{AF6DB1AB-471D-4269-9162-D5709D57707B}" type="sibTrans" cxnId="{0F075681-C43C-4DC2-AFD3-C26A62CBE3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8D2157-7F33-4ADF-AD45-F996B8D7081F}">
      <dgm:prSet/>
      <dgm:spPr/>
      <dgm:t>
        <a:bodyPr/>
        <a:lstStyle/>
        <a:p>
          <a:pPr>
            <a:lnSpc>
              <a:spcPct val="100000"/>
            </a:lnSpc>
          </a:pPr>
          <a:r>
            <a:rPr lang="zh-TW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成果與</a:t>
          </a:r>
          <a:r>
            <a:rPr lang="en-US">
              <a:solidFill>
                <a:schemeClr val="tx1"/>
              </a:solidFill>
              <a:latin typeface="Times New Roman"/>
              <a:ea typeface="標楷體"/>
              <a:cs typeface="Times New Roman"/>
            </a:rPr>
            <a:t>APP</a:t>
          </a:r>
          <a:r>
            <a:rPr lang="zh-TW" altLang="en-US">
              <a:solidFill>
                <a:schemeClr val="tx1"/>
              </a:solidFill>
              <a:latin typeface="Times New Roman"/>
              <a:ea typeface="標楷體"/>
              <a:cs typeface="Times New Roman"/>
            </a:rPr>
            <a:t> 進行</a:t>
          </a:r>
          <a:r>
            <a:rPr lang="zh-TW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結合</a:t>
          </a:r>
          <a:r>
            <a: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讓使用者方便操作</a:t>
          </a:r>
          <a:endParaRPr lang="en-US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E3CFC5A-3537-4951-9714-06883347709C}" type="parTrans" cxnId="{38D7AEE3-C8AD-4B01-8D0D-8FD91A9C8969}">
      <dgm:prSet/>
      <dgm:spPr/>
      <dgm:t>
        <a:bodyPr/>
        <a:lstStyle/>
        <a:p>
          <a:endParaRPr lang="en-US"/>
        </a:p>
      </dgm:t>
    </dgm:pt>
    <dgm:pt modelId="{16FA4868-F221-402D-8C4A-0F5B27092D11}" type="sibTrans" cxnId="{38D7AEE3-C8AD-4B01-8D0D-8FD91A9C89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A23EC1-081E-4F78-B0F5-91FE3A78FED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自動監控網路流量</a:t>
          </a:r>
        </a:p>
      </dgm:t>
    </dgm:pt>
    <dgm:pt modelId="{5C832080-DF46-4D80-9580-B63CEA6C4B88}" type="parTrans" cxnId="{16BC4807-21DA-4C61-8980-1CDC45CC3777}">
      <dgm:prSet/>
      <dgm:spPr/>
      <dgm:t>
        <a:bodyPr/>
        <a:lstStyle/>
        <a:p>
          <a:endParaRPr lang="en-US"/>
        </a:p>
      </dgm:t>
    </dgm:pt>
    <dgm:pt modelId="{B847C835-E718-4C5D-85F2-2E53AB9A2864}" type="sibTrans" cxnId="{16BC4807-21DA-4C61-8980-1CDC45CC3777}">
      <dgm:prSet/>
      <dgm:spPr/>
      <dgm:t>
        <a:bodyPr/>
        <a:lstStyle/>
        <a:p>
          <a:endParaRPr lang="en-US"/>
        </a:p>
      </dgm:t>
    </dgm:pt>
    <dgm:pt modelId="{780C5191-8C78-413A-9AEF-12B27D2B1BF5}" type="pres">
      <dgm:prSet presAssocID="{6393DCDC-53C3-42B6-9869-15B8FA129317}" presName="root" presStyleCnt="0">
        <dgm:presLayoutVars>
          <dgm:dir/>
          <dgm:resizeHandles val="exact"/>
        </dgm:presLayoutVars>
      </dgm:prSet>
      <dgm:spPr/>
    </dgm:pt>
    <dgm:pt modelId="{2668F500-43F4-4002-B1B6-E47C57A4B755}" type="pres">
      <dgm:prSet presAssocID="{6393DCDC-53C3-42B6-9869-15B8FA129317}" presName="container" presStyleCnt="0">
        <dgm:presLayoutVars>
          <dgm:dir/>
          <dgm:resizeHandles val="exact"/>
        </dgm:presLayoutVars>
      </dgm:prSet>
      <dgm:spPr/>
    </dgm:pt>
    <dgm:pt modelId="{0FC0A8D4-B8DF-4990-964E-1E8BFEFDFF27}" type="pres">
      <dgm:prSet presAssocID="{FA958FCC-0F19-4B98-AC6E-3054784D4DE4}" presName="compNode" presStyleCnt="0"/>
      <dgm:spPr/>
    </dgm:pt>
    <dgm:pt modelId="{1297F458-D786-44D3-B3D2-68869FC58050}" type="pres">
      <dgm:prSet presAssocID="{FA958FCC-0F19-4B98-AC6E-3054784D4DE4}" presName="iconBgRect" presStyleLbl="bgShp" presStyleIdx="0" presStyleCnt="4"/>
      <dgm:spPr/>
    </dgm:pt>
    <dgm:pt modelId="{2F4559A1-5168-4C6A-B01A-3C99BCE96D69}" type="pres">
      <dgm:prSet presAssocID="{FA958FCC-0F19-4B98-AC6E-3054784D4D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核取記號"/>
        </a:ext>
      </dgm:extLst>
    </dgm:pt>
    <dgm:pt modelId="{27FFAF9E-AC46-4E47-A0D8-2E7656C0AB61}" type="pres">
      <dgm:prSet presAssocID="{FA958FCC-0F19-4B98-AC6E-3054784D4DE4}" presName="spaceRect" presStyleCnt="0"/>
      <dgm:spPr/>
    </dgm:pt>
    <dgm:pt modelId="{0BBF6554-1E5C-4693-BFE1-415AE1E9BA9D}" type="pres">
      <dgm:prSet presAssocID="{FA958FCC-0F19-4B98-AC6E-3054784D4DE4}" presName="textRect" presStyleLbl="revTx" presStyleIdx="0" presStyleCnt="4">
        <dgm:presLayoutVars>
          <dgm:chMax val="1"/>
          <dgm:chPref val="1"/>
        </dgm:presLayoutVars>
      </dgm:prSet>
      <dgm:spPr/>
    </dgm:pt>
    <dgm:pt modelId="{7208F7D4-0F1C-45B2-AEC0-B6D5687EEE36}" type="pres">
      <dgm:prSet presAssocID="{AF4BF56E-7D24-402E-9546-00EA4F2C7362}" presName="sibTrans" presStyleLbl="sibTrans2D1" presStyleIdx="0" presStyleCnt="0"/>
      <dgm:spPr/>
    </dgm:pt>
    <dgm:pt modelId="{3D393FDC-46F8-49F6-AA78-19FA11B1175E}" type="pres">
      <dgm:prSet presAssocID="{0E0207C1-0F29-45CE-9384-B69A26877D0C}" presName="compNode" presStyleCnt="0"/>
      <dgm:spPr/>
    </dgm:pt>
    <dgm:pt modelId="{2DAC8F65-BF0D-480E-B670-E5895390ECEC}" type="pres">
      <dgm:prSet presAssocID="{0E0207C1-0F29-45CE-9384-B69A26877D0C}" presName="iconBgRect" presStyleLbl="bgShp" presStyleIdx="1" presStyleCnt="4"/>
      <dgm:spPr/>
    </dgm:pt>
    <dgm:pt modelId="{B858EF20-6253-4168-BDB6-225BA825E02D}" type="pres">
      <dgm:prSet presAssocID="{0E0207C1-0F29-45CE-9384-B69A26877D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電腦"/>
        </a:ext>
      </dgm:extLst>
    </dgm:pt>
    <dgm:pt modelId="{B68D47E8-82EF-4AC3-B86D-78343A0C6369}" type="pres">
      <dgm:prSet presAssocID="{0E0207C1-0F29-45CE-9384-B69A26877D0C}" presName="spaceRect" presStyleCnt="0"/>
      <dgm:spPr/>
    </dgm:pt>
    <dgm:pt modelId="{85F38876-6F8E-4132-8F01-7B4CB0F68038}" type="pres">
      <dgm:prSet presAssocID="{0E0207C1-0F29-45CE-9384-B69A26877D0C}" presName="textRect" presStyleLbl="revTx" presStyleIdx="1" presStyleCnt="4">
        <dgm:presLayoutVars>
          <dgm:chMax val="1"/>
          <dgm:chPref val="1"/>
        </dgm:presLayoutVars>
      </dgm:prSet>
      <dgm:spPr/>
    </dgm:pt>
    <dgm:pt modelId="{CA516630-07C6-43A6-BD54-BE649D954782}" type="pres">
      <dgm:prSet presAssocID="{AF6DB1AB-471D-4269-9162-D5709D57707B}" presName="sibTrans" presStyleLbl="sibTrans2D1" presStyleIdx="0" presStyleCnt="0"/>
      <dgm:spPr/>
    </dgm:pt>
    <dgm:pt modelId="{137E8128-BA85-4BE8-8694-B69488FD3B81}" type="pres">
      <dgm:prSet presAssocID="{418D2157-7F33-4ADF-AD45-F996B8D7081F}" presName="compNode" presStyleCnt="0"/>
      <dgm:spPr/>
    </dgm:pt>
    <dgm:pt modelId="{64A1515C-611A-4527-AF1B-9F40EFBD3C08}" type="pres">
      <dgm:prSet presAssocID="{418D2157-7F33-4ADF-AD45-F996B8D7081F}" presName="iconBgRect" presStyleLbl="bgShp" presStyleIdx="2" presStyleCnt="4"/>
      <dgm:spPr/>
    </dgm:pt>
    <dgm:pt modelId="{720BB0B4-E591-46EB-9B16-DACBAF001716}" type="pres">
      <dgm:prSet presAssocID="{418D2157-7F33-4ADF-AD45-F996B8D708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A023F44-D606-49FC-8CD6-BBE3425CA9F9}" type="pres">
      <dgm:prSet presAssocID="{418D2157-7F33-4ADF-AD45-F996B8D7081F}" presName="spaceRect" presStyleCnt="0"/>
      <dgm:spPr/>
    </dgm:pt>
    <dgm:pt modelId="{45081F90-38BD-41FC-9419-AB11C0FF77A6}" type="pres">
      <dgm:prSet presAssocID="{418D2157-7F33-4ADF-AD45-F996B8D7081F}" presName="textRect" presStyleLbl="revTx" presStyleIdx="2" presStyleCnt="4">
        <dgm:presLayoutVars>
          <dgm:chMax val="1"/>
          <dgm:chPref val="1"/>
        </dgm:presLayoutVars>
      </dgm:prSet>
      <dgm:spPr/>
    </dgm:pt>
    <dgm:pt modelId="{64E9A356-3E87-4F79-8D63-B8E82CAC5695}" type="pres">
      <dgm:prSet presAssocID="{16FA4868-F221-402D-8C4A-0F5B27092D11}" presName="sibTrans" presStyleLbl="sibTrans2D1" presStyleIdx="0" presStyleCnt="0"/>
      <dgm:spPr/>
    </dgm:pt>
    <dgm:pt modelId="{D254040B-58D9-4B9E-9178-791B912B9EA4}" type="pres">
      <dgm:prSet presAssocID="{B4A23EC1-081E-4F78-B0F5-91FE3A78FED7}" presName="compNode" presStyleCnt="0"/>
      <dgm:spPr/>
    </dgm:pt>
    <dgm:pt modelId="{58BB8A65-D5CD-4067-83DB-54788354B3F5}" type="pres">
      <dgm:prSet presAssocID="{B4A23EC1-081E-4F78-B0F5-91FE3A78FED7}" presName="iconBgRect" presStyleLbl="bgShp" presStyleIdx="3" presStyleCnt="4"/>
      <dgm:spPr/>
    </dgm:pt>
    <dgm:pt modelId="{C371AFE3-94EE-4A51-9DB3-96F61BECE562}" type="pres">
      <dgm:prSet presAssocID="{B4A23EC1-081E-4F78-B0F5-91FE3A78FE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A520B13-54A9-4240-B157-2861176B08F6}" type="pres">
      <dgm:prSet presAssocID="{B4A23EC1-081E-4F78-B0F5-91FE3A78FED7}" presName="spaceRect" presStyleCnt="0"/>
      <dgm:spPr/>
    </dgm:pt>
    <dgm:pt modelId="{6AD38D6E-527A-4195-8678-573B03CD0004}" type="pres">
      <dgm:prSet presAssocID="{B4A23EC1-081E-4F78-B0F5-91FE3A78FE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BC4807-21DA-4C61-8980-1CDC45CC3777}" srcId="{6393DCDC-53C3-42B6-9869-15B8FA129317}" destId="{B4A23EC1-081E-4F78-B0F5-91FE3A78FED7}" srcOrd="3" destOrd="0" parTransId="{5C832080-DF46-4D80-9580-B63CEA6C4B88}" sibTransId="{B847C835-E718-4C5D-85F2-2E53AB9A2864}"/>
    <dgm:cxn modelId="{D30D0E0E-948F-47F8-9BB2-A7E4796C9BC4}" type="presOf" srcId="{FA958FCC-0F19-4B98-AC6E-3054784D4DE4}" destId="{0BBF6554-1E5C-4693-BFE1-415AE1E9BA9D}" srcOrd="0" destOrd="0" presId="urn:microsoft.com/office/officeart/2018/2/layout/IconCircleList"/>
    <dgm:cxn modelId="{FB06AD1A-8C8D-480A-A4C3-873B53101BE1}" type="presOf" srcId="{B4A23EC1-081E-4F78-B0F5-91FE3A78FED7}" destId="{6AD38D6E-527A-4195-8678-573B03CD0004}" srcOrd="0" destOrd="0" presId="urn:microsoft.com/office/officeart/2018/2/layout/IconCircleList"/>
    <dgm:cxn modelId="{0B4F5C2C-8298-4A6C-91C5-7707EE876118}" type="presOf" srcId="{418D2157-7F33-4ADF-AD45-F996B8D7081F}" destId="{45081F90-38BD-41FC-9419-AB11C0FF77A6}" srcOrd="0" destOrd="0" presId="urn:microsoft.com/office/officeart/2018/2/layout/IconCircleList"/>
    <dgm:cxn modelId="{C490B93B-7ED0-4AA2-957D-50618EC9D0AD}" srcId="{6393DCDC-53C3-42B6-9869-15B8FA129317}" destId="{FA958FCC-0F19-4B98-AC6E-3054784D4DE4}" srcOrd="0" destOrd="0" parTransId="{3822866B-9CD2-4878-BC47-352253FB6CA1}" sibTransId="{AF4BF56E-7D24-402E-9546-00EA4F2C7362}"/>
    <dgm:cxn modelId="{2FA22A4B-6863-45CD-84DA-B6633F371FD5}" type="presOf" srcId="{AF4BF56E-7D24-402E-9546-00EA4F2C7362}" destId="{7208F7D4-0F1C-45B2-AEC0-B6D5687EEE36}" srcOrd="0" destOrd="0" presId="urn:microsoft.com/office/officeart/2018/2/layout/IconCircleList"/>
    <dgm:cxn modelId="{0F075681-C43C-4DC2-AFD3-C26A62CBE303}" srcId="{6393DCDC-53C3-42B6-9869-15B8FA129317}" destId="{0E0207C1-0F29-45CE-9384-B69A26877D0C}" srcOrd="1" destOrd="0" parTransId="{9C27D0B4-8236-4B3D-A5F7-100724117903}" sibTransId="{AF6DB1AB-471D-4269-9162-D5709D57707B}"/>
    <dgm:cxn modelId="{6433F983-6785-4A9C-B073-503049257801}" type="presOf" srcId="{0E0207C1-0F29-45CE-9384-B69A26877D0C}" destId="{85F38876-6F8E-4132-8F01-7B4CB0F68038}" srcOrd="0" destOrd="0" presId="urn:microsoft.com/office/officeart/2018/2/layout/IconCircleList"/>
    <dgm:cxn modelId="{1F8CED86-3274-4785-94D9-B2A1CDBC040B}" type="presOf" srcId="{16FA4868-F221-402D-8C4A-0F5B27092D11}" destId="{64E9A356-3E87-4F79-8D63-B8E82CAC5695}" srcOrd="0" destOrd="0" presId="urn:microsoft.com/office/officeart/2018/2/layout/IconCircleList"/>
    <dgm:cxn modelId="{368EAE9B-891E-4077-8864-A2E38087C670}" type="presOf" srcId="{6393DCDC-53C3-42B6-9869-15B8FA129317}" destId="{780C5191-8C78-413A-9AEF-12B27D2B1BF5}" srcOrd="0" destOrd="0" presId="urn:microsoft.com/office/officeart/2018/2/layout/IconCircleList"/>
    <dgm:cxn modelId="{6EB395B1-6093-40DC-818B-9AB92C3EFE4D}" type="presOf" srcId="{AF6DB1AB-471D-4269-9162-D5709D57707B}" destId="{CA516630-07C6-43A6-BD54-BE649D954782}" srcOrd="0" destOrd="0" presId="urn:microsoft.com/office/officeart/2018/2/layout/IconCircleList"/>
    <dgm:cxn modelId="{38D7AEE3-C8AD-4B01-8D0D-8FD91A9C8969}" srcId="{6393DCDC-53C3-42B6-9869-15B8FA129317}" destId="{418D2157-7F33-4ADF-AD45-F996B8D7081F}" srcOrd="2" destOrd="0" parTransId="{4E3CFC5A-3537-4951-9714-06883347709C}" sibTransId="{16FA4868-F221-402D-8C4A-0F5B27092D11}"/>
    <dgm:cxn modelId="{2842E7F1-C87A-440A-BCDF-BC13DA8B0826}" type="presParOf" srcId="{780C5191-8C78-413A-9AEF-12B27D2B1BF5}" destId="{2668F500-43F4-4002-B1B6-E47C57A4B755}" srcOrd="0" destOrd="0" presId="urn:microsoft.com/office/officeart/2018/2/layout/IconCircleList"/>
    <dgm:cxn modelId="{BE02613D-3D42-449D-81DE-3ADE5D3608F9}" type="presParOf" srcId="{2668F500-43F4-4002-B1B6-E47C57A4B755}" destId="{0FC0A8D4-B8DF-4990-964E-1E8BFEFDFF27}" srcOrd="0" destOrd="0" presId="urn:microsoft.com/office/officeart/2018/2/layout/IconCircleList"/>
    <dgm:cxn modelId="{574DB381-CE8A-45EF-9614-0F1DEBD3B047}" type="presParOf" srcId="{0FC0A8D4-B8DF-4990-964E-1E8BFEFDFF27}" destId="{1297F458-D786-44D3-B3D2-68869FC58050}" srcOrd="0" destOrd="0" presId="urn:microsoft.com/office/officeart/2018/2/layout/IconCircleList"/>
    <dgm:cxn modelId="{E525706B-E06D-4B1C-BC69-A9A04926B6D0}" type="presParOf" srcId="{0FC0A8D4-B8DF-4990-964E-1E8BFEFDFF27}" destId="{2F4559A1-5168-4C6A-B01A-3C99BCE96D69}" srcOrd="1" destOrd="0" presId="urn:microsoft.com/office/officeart/2018/2/layout/IconCircleList"/>
    <dgm:cxn modelId="{E82FFD2C-6594-4F04-953F-332866ED65CB}" type="presParOf" srcId="{0FC0A8D4-B8DF-4990-964E-1E8BFEFDFF27}" destId="{27FFAF9E-AC46-4E47-A0D8-2E7656C0AB61}" srcOrd="2" destOrd="0" presId="urn:microsoft.com/office/officeart/2018/2/layout/IconCircleList"/>
    <dgm:cxn modelId="{5C065397-94D2-4E9E-907B-257A0CF5EFC5}" type="presParOf" srcId="{0FC0A8D4-B8DF-4990-964E-1E8BFEFDFF27}" destId="{0BBF6554-1E5C-4693-BFE1-415AE1E9BA9D}" srcOrd="3" destOrd="0" presId="urn:microsoft.com/office/officeart/2018/2/layout/IconCircleList"/>
    <dgm:cxn modelId="{D41FF451-9A4A-43D1-A8CC-2F3356BBD0F1}" type="presParOf" srcId="{2668F500-43F4-4002-B1B6-E47C57A4B755}" destId="{7208F7D4-0F1C-45B2-AEC0-B6D5687EEE36}" srcOrd="1" destOrd="0" presId="urn:microsoft.com/office/officeart/2018/2/layout/IconCircleList"/>
    <dgm:cxn modelId="{7B77D4CE-4C04-47BE-A286-0BD563B5D898}" type="presParOf" srcId="{2668F500-43F4-4002-B1B6-E47C57A4B755}" destId="{3D393FDC-46F8-49F6-AA78-19FA11B1175E}" srcOrd="2" destOrd="0" presId="urn:microsoft.com/office/officeart/2018/2/layout/IconCircleList"/>
    <dgm:cxn modelId="{88438986-209E-438B-8514-61DF28FBB808}" type="presParOf" srcId="{3D393FDC-46F8-49F6-AA78-19FA11B1175E}" destId="{2DAC8F65-BF0D-480E-B670-E5895390ECEC}" srcOrd="0" destOrd="0" presId="urn:microsoft.com/office/officeart/2018/2/layout/IconCircleList"/>
    <dgm:cxn modelId="{49DAC921-F37E-4EE5-8918-36F9367218C1}" type="presParOf" srcId="{3D393FDC-46F8-49F6-AA78-19FA11B1175E}" destId="{B858EF20-6253-4168-BDB6-225BA825E02D}" srcOrd="1" destOrd="0" presId="urn:microsoft.com/office/officeart/2018/2/layout/IconCircleList"/>
    <dgm:cxn modelId="{70024916-B5E0-4324-9BEC-B762AE4D5841}" type="presParOf" srcId="{3D393FDC-46F8-49F6-AA78-19FA11B1175E}" destId="{B68D47E8-82EF-4AC3-B86D-78343A0C6369}" srcOrd="2" destOrd="0" presId="urn:microsoft.com/office/officeart/2018/2/layout/IconCircleList"/>
    <dgm:cxn modelId="{609DC8C8-129D-4498-83A2-21DC859AD619}" type="presParOf" srcId="{3D393FDC-46F8-49F6-AA78-19FA11B1175E}" destId="{85F38876-6F8E-4132-8F01-7B4CB0F68038}" srcOrd="3" destOrd="0" presId="urn:microsoft.com/office/officeart/2018/2/layout/IconCircleList"/>
    <dgm:cxn modelId="{E151CAEB-31BC-45BB-8A5F-D3D0C015D8D9}" type="presParOf" srcId="{2668F500-43F4-4002-B1B6-E47C57A4B755}" destId="{CA516630-07C6-43A6-BD54-BE649D954782}" srcOrd="3" destOrd="0" presId="urn:microsoft.com/office/officeart/2018/2/layout/IconCircleList"/>
    <dgm:cxn modelId="{9C2967C6-E904-4D48-B12C-10AC678B5BE8}" type="presParOf" srcId="{2668F500-43F4-4002-B1B6-E47C57A4B755}" destId="{137E8128-BA85-4BE8-8694-B69488FD3B81}" srcOrd="4" destOrd="0" presId="urn:microsoft.com/office/officeart/2018/2/layout/IconCircleList"/>
    <dgm:cxn modelId="{F2FA9157-24D0-4AC2-B864-7C567CCE7A53}" type="presParOf" srcId="{137E8128-BA85-4BE8-8694-B69488FD3B81}" destId="{64A1515C-611A-4527-AF1B-9F40EFBD3C08}" srcOrd="0" destOrd="0" presId="urn:microsoft.com/office/officeart/2018/2/layout/IconCircleList"/>
    <dgm:cxn modelId="{7FDA1648-7633-4672-9A67-78381BDC3953}" type="presParOf" srcId="{137E8128-BA85-4BE8-8694-B69488FD3B81}" destId="{720BB0B4-E591-46EB-9B16-DACBAF001716}" srcOrd="1" destOrd="0" presId="urn:microsoft.com/office/officeart/2018/2/layout/IconCircleList"/>
    <dgm:cxn modelId="{76598226-6DD2-468E-BCB5-D50C031D2796}" type="presParOf" srcId="{137E8128-BA85-4BE8-8694-B69488FD3B81}" destId="{1A023F44-D606-49FC-8CD6-BBE3425CA9F9}" srcOrd="2" destOrd="0" presId="urn:microsoft.com/office/officeart/2018/2/layout/IconCircleList"/>
    <dgm:cxn modelId="{BE0F0075-E1AA-4107-8408-077740AC90F8}" type="presParOf" srcId="{137E8128-BA85-4BE8-8694-B69488FD3B81}" destId="{45081F90-38BD-41FC-9419-AB11C0FF77A6}" srcOrd="3" destOrd="0" presId="urn:microsoft.com/office/officeart/2018/2/layout/IconCircleList"/>
    <dgm:cxn modelId="{FAFEE511-A5C7-4E5A-B1E3-7DEB9F8831C0}" type="presParOf" srcId="{2668F500-43F4-4002-B1B6-E47C57A4B755}" destId="{64E9A356-3E87-4F79-8D63-B8E82CAC5695}" srcOrd="5" destOrd="0" presId="urn:microsoft.com/office/officeart/2018/2/layout/IconCircleList"/>
    <dgm:cxn modelId="{4760C2A1-40DB-47D8-A7A4-8CBE90D63217}" type="presParOf" srcId="{2668F500-43F4-4002-B1B6-E47C57A4B755}" destId="{D254040B-58D9-4B9E-9178-791B912B9EA4}" srcOrd="6" destOrd="0" presId="urn:microsoft.com/office/officeart/2018/2/layout/IconCircleList"/>
    <dgm:cxn modelId="{621F59D0-E258-4E84-A887-9C9131B9A0B9}" type="presParOf" srcId="{D254040B-58D9-4B9E-9178-791B912B9EA4}" destId="{58BB8A65-D5CD-4067-83DB-54788354B3F5}" srcOrd="0" destOrd="0" presId="urn:microsoft.com/office/officeart/2018/2/layout/IconCircleList"/>
    <dgm:cxn modelId="{845C3C4D-BFED-4E1D-B33E-C05C99AD8BC9}" type="presParOf" srcId="{D254040B-58D9-4B9E-9178-791B912B9EA4}" destId="{C371AFE3-94EE-4A51-9DB3-96F61BECE562}" srcOrd="1" destOrd="0" presId="urn:microsoft.com/office/officeart/2018/2/layout/IconCircleList"/>
    <dgm:cxn modelId="{041E7B38-1349-45B9-81F5-42FDEA151B37}" type="presParOf" srcId="{D254040B-58D9-4B9E-9178-791B912B9EA4}" destId="{8A520B13-54A9-4240-B157-2861176B08F6}" srcOrd="2" destOrd="0" presId="urn:microsoft.com/office/officeart/2018/2/layout/IconCircleList"/>
    <dgm:cxn modelId="{F37B5CB1-3E18-462E-B195-AC4E0879FFE6}" type="presParOf" srcId="{D254040B-58D9-4B9E-9178-791B912B9EA4}" destId="{6AD38D6E-527A-4195-8678-573B03CD00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F841F-5606-42BB-9B5A-E87438CCF736}">
      <dsp:nvSpPr>
        <dsp:cNvPr id="0" name=""/>
        <dsp:cNvSpPr/>
      </dsp:nvSpPr>
      <dsp:spPr>
        <a:xfrm>
          <a:off x="639687" y="17724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BE1D1-47E8-4218-8956-EB2C5D91107A}">
      <dsp:nvSpPr>
        <dsp:cNvPr id="0" name=""/>
        <dsp:cNvSpPr/>
      </dsp:nvSpPr>
      <dsp:spPr>
        <a:xfrm>
          <a:off x="1005312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A76D3-D75C-4506-8CBE-33971C786A5E}">
      <dsp:nvSpPr>
        <dsp:cNvPr id="0" name=""/>
        <dsp:cNvSpPr/>
      </dsp:nvSpPr>
      <dsp:spPr>
        <a:xfrm>
          <a:off x="91250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400" kern="1200">
              <a:latin typeface="標楷體" panose="03000509000000000000" pitchFamily="65" charset="-120"/>
              <a:ea typeface="標楷體" panose="03000509000000000000" pitchFamily="65" charset="-120"/>
            </a:rPr>
            <a:t>物聯網家電逐漸普及</a:t>
          </a:r>
          <a:endParaRPr lang="en-US" sz="24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1250" y="2427247"/>
        <a:ext cx="2812500" cy="720000"/>
      </dsp:txXfrm>
    </dsp:sp>
    <dsp:sp modelId="{631A5605-8BE8-4201-ACE6-8F56D82CC5A2}">
      <dsp:nvSpPr>
        <dsp:cNvPr id="0" name=""/>
        <dsp:cNvSpPr/>
      </dsp:nvSpPr>
      <dsp:spPr>
        <a:xfrm>
          <a:off x="3944375" y="17724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7C20D-7B2B-40AB-BD99-DB7A293EB47C}">
      <dsp:nvSpPr>
        <dsp:cNvPr id="0" name=""/>
        <dsp:cNvSpPr/>
      </dsp:nvSpPr>
      <dsp:spPr>
        <a:xfrm>
          <a:off x="4310000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B395A-261B-4C66-9528-6D5B1659BC64}">
      <dsp:nvSpPr>
        <dsp:cNvPr id="0" name=""/>
        <dsp:cNvSpPr/>
      </dsp:nvSpPr>
      <dsp:spPr>
        <a:xfrm>
          <a:off x="3395937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err="1">
              <a:latin typeface="標楷體" panose="03000509000000000000" pitchFamily="65" charset="-120"/>
              <a:ea typeface="標楷體" panose="03000509000000000000" pitchFamily="65" charset="-120"/>
            </a:rPr>
            <a:t>網路安全重要性提升</a:t>
          </a:r>
          <a:endParaRPr lang="en-US" sz="24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395937" y="2427247"/>
        <a:ext cx="2812500" cy="720000"/>
      </dsp:txXfrm>
    </dsp:sp>
    <dsp:sp modelId="{8A3A264E-BC73-40B6-97C4-4C71E91B9E46}">
      <dsp:nvSpPr>
        <dsp:cNvPr id="0" name=""/>
        <dsp:cNvSpPr/>
      </dsp:nvSpPr>
      <dsp:spPr>
        <a:xfrm>
          <a:off x="7249062" y="17724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95E60-8FD9-4AA8-930D-D0E715283F4B}">
      <dsp:nvSpPr>
        <dsp:cNvPr id="0" name=""/>
        <dsp:cNvSpPr/>
      </dsp:nvSpPr>
      <dsp:spPr>
        <a:xfrm>
          <a:off x="7614687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0F2DB-D1CB-4BDC-99E5-82864CB5C197}">
      <dsp:nvSpPr>
        <dsp:cNvPr id="0" name=""/>
        <dsp:cNvSpPr/>
      </dsp:nvSpPr>
      <dsp:spPr>
        <a:xfrm>
          <a:off x="6700625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400" kern="1200">
              <a:latin typeface="標楷體" panose="03000509000000000000" pitchFamily="65" charset="-120"/>
              <a:ea typeface="標楷體"/>
            </a:rPr>
            <a:t>提升使用者便利性</a:t>
          </a:r>
        </a:p>
      </dsp:txBody>
      <dsp:txXfrm>
        <a:off x="6700625" y="2427247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7F458-D786-44D3-B3D2-68869FC58050}">
      <dsp:nvSpPr>
        <dsp:cNvPr id="0" name=""/>
        <dsp:cNvSpPr/>
      </dsp:nvSpPr>
      <dsp:spPr>
        <a:xfrm>
          <a:off x="57854" y="123482"/>
          <a:ext cx="1256182" cy="12561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559A1-5168-4C6A-B01A-3C99BCE96D69}">
      <dsp:nvSpPr>
        <dsp:cNvPr id="0" name=""/>
        <dsp:cNvSpPr/>
      </dsp:nvSpPr>
      <dsp:spPr>
        <a:xfrm>
          <a:off x="321652" y="387280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F6554-1E5C-4693-BFE1-415AE1E9BA9D}">
      <dsp:nvSpPr>
        <dsp:cNvPr id="0" name=""/>
        <dsp:cNvSpPr/>
      </dsp:nvSpPr>
      <dsp:spPr>
        <a:xfrm>
          <a:off x="1583219" y="12348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探討物聯網資安風險</a:t>
          </a:r>
          <a:endParaRPr lang="en-US" sz="2400" kern="120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583219" y="123482"/>
        <a:ext cx="2961002" cy="1256182"/>
      </dsp:txXfrm>
    </dsp:sp>
    <dsp:sp modelId="{2DAC8F65-BF0D-480E-B670-E5895390ECEC}">
      <dsp:nvSpPr>
        <dsp:cNvPr id="0" name=""/>
        <dsp:cNvSpPr/>
      </dsp:nvSpPr>
      <dsp:spPr>
        <a:xfrm>
          <a:off x="5060153" y="123482"/>
          <a:ext cx="1256182" cy="1256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8EF20-6253-4168-BDB6-225BA825E02D}">
      <dsp:nvSpPr>
        <dsp:cNvPr id="0" name=""/>
        <dsp:cNvSpPr/>
      </dsp:nvSpPr>
      <dsp:spPr>
        <a:xfrm>
          <a:off x="5323952" y="387280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38876-6F8E-4132-8F01-7B4CB0F68038}">
      <dsp:nvSpPr>
        <dsp:cNvPr id="0" name=""/>
        <dsp:cNvSpPr/>
      </dsp:nvSpPr>
      <dsp:spPr>
        <a:xfrm>
          <a:off x="6585518" y="12348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設置</a:t>
          </a:r>
          <a:r>
            <a:rPr lang="zh-TW" altLang="en-US" sz="2400" kern="1200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黑</a:t>
          </a:r>
          <a:r>
            <a:rPr lang="zh-TW" sz="2400" kern="1200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名單達到保護效果</a:t>
          </a:r>
          <a:endParaRPr lang="en-US" altLang="zh-TW" sz="2400" kern="1200">
            <a:solidFill>
              <a:schemeClr val="tx1"/>
            </a:solidFill>
            <a:latin typeface="標楷體" panose="03000509000000000000" pitchFamily="65" charset="-120"/>
            <a:ea typeface="標楷體"/>
          </a:endParaRPr>
        </a:p>
      </dsp:txBody>
      <dsp:txXfrm>
        <a:off x="6585518" y="123482"/>
        <a:ext cx="2961002" cy="1256182"/>
      </dsp:txXfrm>
    </dsp:sp>
    <dsp:sp modelId="{64A1515C-611A-4527-AF1B-9F40EFBD3C08}">
      <dsp:nvSpPr>
        <dsp:cNvPr id="0" name=""/>
        <dsp:cNvSpPr/>
      </dsp:nvSpPr>
      <dsp:spPr>
        <a:xfrm>
          <a:off x="57854" y="1944828"/>
          <a:ext cx="1256182" cy="1256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BB0B4-E591-46EB-9B16-DACBAF001716}">
      <dsp:nvSpPr>
        <dsp:cNvPr id="0" name=""/>
        <dsp:cNvSpPr/>
      </dsp:nvSpPr>
      <dsp:spPr>
        <a:xfrm>
          <a:off x="321652" y="2208627"/>
          <a:ext cx="728586" cy="728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81F90-38BD-41FC-9419-AB11C0FF77A6}">
      <dsp:nvSpPr>
        <dsp:cNvPr id="0" name=""/>
        <dsp:cNvSpPr/>
      </dsp:nvSpPr>
      <dsp:spPr>
        <a:xfrm>
          <a:off x="1583219" y="1944828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成果與</a:t>
          </a:r>
          <a:r>
            <a:rPr lang="en-US" sz="2400" kern="1200">
              <a:solidFill>
                <a:schemeClr val="tx1"/>
              </a:solidFill>
              <a:latin typeface="Times New Roman"/>
              <a:ea typeface="標楷體"/>
              <a:cs typeface="Times New Roman"/>
            </a:rPr>
            <a:t>APP</a:t>
          </a:r>
          <a:r>
            <a:rPr lang="zh-TW" altLang="en-US" sz="2400" kern="1200">
              <a:solidFill>
                <a:schemeClr val="tx1"/>
              </a:solidFill>
              <a:latin typeface="Times New Roman"/>
              <a:ea typeface="標楷體"/>
              <a:cs typeface="Times New Roman"/>
            </a:rPr>
            <a:t> 進行</a:t>
          </a:r>
          <a:r>
            <a:rPr lang="zh-TW" sz="2400" kern="1200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結合</a:t>
          </a:r>
          <a:r>
            <a:rPr lang="zh-TW" altLang="en-US" sz="2400" kern="1200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讓使用者方便操作</a:t>
          </a:r>
          <a:endParaRPr lang="en-US" sz="2400" kern="120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583219" y="1944828"/>
        <a:ext cx="2961002" cy="1256182"/>
      </dsp:txXfrm>
    </dsp:sp>
    <dsp:sp modelId="{58BB8A65-D5CD-4067-83DB-54788354B3F5}">
      <dsp:nvSpPr>
        <dsp:cNvPr id="0" name=""/>
        <dsp:cNvSpPr/>
      </dsp:nvSpPr>
      <dsp:spPr>
        <a:xfrm>
          <a:off x="5060153" y="1944828"/>
          <a:ext cx="1256182" cy="12561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1AFE3-94EE-4A51-9DB3-96F61BECE562}">
      <dsp:nvSpPr>
        <dsp:cNvPr id="0" name=""/>
        <dsp:cNvSpPr/>
      </dsp:nvSpPr>
      <dsp:spPr>
        <a:xfrm>
          <a:off x="5323952" y="2208627"/>
          <a:ext cx="728586" cy="728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38D6E-527A-4195-8678-573B03CD0004}">
      <dsp:nvSpPr>
        <dsp:cNvPr id="0" name=""/>
        <dsp:cNvSpPr/>
      </dsp:nvSpPr>
      <dsp:spPr>
        <a:xfrm>
          <a:off x="6585518" y="1944828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>
              <a:solidFill>
                <a:schemeClr val="tx1"/>
              </a:solidFill>
              <a:latin typeface="標楷體" panose="03000509000000000000" pitchFamily="65" charset="-120"/>
              <a:ea typeface="標楷體"/>
            </a:rPr>
            <a:t>自動監控網路流量</a:t>
          </a:r>
        </a:p>
      </dsp:txBody>
      <dsp:txXfrm>
        <a:off x="6585518" y="1944828"/>
        <a:ext cx="2961002" cy="125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AACB7-7ED0-4063-B058-7919EB5D99BD}" type="datetimeFigureOut">
              <a:t>2023/12/13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02C7-95F2-4684-BBE7-D62A2BFBBFFD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51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ea typeface="標楷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602C7-95F2-4684-BBE7-D62A2BFBBFFD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0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602C7-95F2-4684-BBE7-D62A2BFBBFFD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46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>
              <a:latin typeface="標楷體" panose="03000509000000000000" pitchFamily="65" charset="-120"/>
              <a:ea typeface="標楷體" panose="03000509000000000000" pitchFamily="65" charset="-120"/>
              <a:cs typeface="Calibri Light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602C7-95F2-4684-BBE7-D62A2BFBBFFD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66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602C7-95F2-4684-BBE7-D62A2BFBBFFD}" type="slidenum">
              <a:rPr lang="en-US" altLang="zh-TW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2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5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4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17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0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7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9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7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8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9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4803" y="962875"/>
            <a:ext cx="9443486" cy="1129414"/>
          </a:xfrm>
        </p:spPr>
        <p:txBody>
          <a:bodyPr>
            <a:normAutofit fontScale="90000"/>
          </a:bodyPr>
          <a:lstStyle/>
          <a:p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  <a:cs typeface="Calibri Light"/>
              </a:rPr>
              <a:t>專題名稱:物聯網安全防護</a:t>
            </a:r>
            <a:endParaRPr lang="zh-TW" altLang="en-US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35723" y="2092289"/>
            <a:ext cx="9541990" cy="33348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 sz="3300"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rPr>
              <a:t>指導老師:蔡英德院長</a:t>
            </a:r>
          </a:p>
          <a:p>
            <a:endParaRPr lang="en-US" altLang="zh-TW" sz="2000">
              <a:latin typeface="標楷體" panose="03000509000000000000" pitchFamily="65" charset="-120"/>
              <a:ea typeface="標楷體" panose="03000509000000000000" pitchFamily="65" charset="-120"/>
              <a:cs typeface="Calibri"/>
            </a:endParaRPr>
          </a:p>
          <a:p>
            <a:endParaRPr lang="zh-TW" altLang="en-US" sz="2000">
              <a:latin typeface="標楷體" panose="03000509000000000000" pitchFamily="65" charset="-120"/>
              <a:ea typeface="標楷體" panose="03000509000000000000" pitchFamily="65" charset="-120"/>
              <a:cs typeface="Calibri"/>
            </a:endParaRPr>
          </a:p>
          <a:p>
            <a:r>
              <a:rPr lang="zh-TW" altLang="en-US" sz="1700">
                <a:latin typeface="標楷體" panose="03000509000000000000" pitchFamily="65" charset="-120"/>
                <a:ea typeface="標楷體"/>
                <a:cs typeface="+mn-lt"/>
              </a:rPr>
              <a:t>     資工</a:t>
            </a:r>
            <a:r>
              <a:rPr lang="zh-TW" altLang="en-US" sz="1700">
                <a:latin typeface="Times New Roman"/>
                <a:ea typeface="標楷體"/>
                <a:cs typeface="Times New Roman"/>
              </a:rPr>
              <a:t>四B</a:t>
            </a:r>
            <a:r>
              <a:rPr lang="zh-TW" altLang="en-US" sz="1700">
                <a:latin typeface="標楷體" panose="03000509000000000000" pitchFamily="65" charset="-120"/>
                <a:ea typeface="標楷體"/>
                <a:cs typeface="+mn-lt"/>
              </a:rPr>
              <a:t>  </a:t>
            </a:r>
            <a:r>
              <a:rPr lang="en-US" altLang="zh-TW" sz="1700">
                <a:latin typeface="標楷體" panose="03000509000000000000" pitchFamily="65" charset="-120"/>
                <a:ea typeface="標楷體"/>
                <a:cs typeface="+mn-lt"/>
              </a:rPr>
              <a:t>410918770  </a:t>
            </a:r>
            <a:r>
              <a:rPr lang="zh-TW" altLang="en-US" sz="1700">
                <a:latin typeface="標楷體" panose="03000509000000000000" pitchFamily="65" charset="-120"/>
                <a:ea typeface="標楷體"/>
                <a:cs typeface="+mn-lt"/>
              </a:rPr>
              <a:t>黃瀧平</a:t>
            </a:r>
            <a:endParaRPr lang="zh-TW" altLang="en-US" sz="1700">
              <a:solidFill>
                <a:srgbClr val="4D5156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r>
              <a:rPr lang="zh-TW" altLang="en-US" sz="1700">
                <a:latin typeface="標楷體" panose="03000509000000000000" pitchFamily="65" charset="-120"/>
                <a:ea typeface="標楷體"/>
                <a:cs typeface="+mn-lt"/>
              </a:rPr>
              <a:t>     </a:t>
            </a:r>
            <a:r>
              <a:rPr lang="zh-TW" sz="1700">
                <a:latin typeface="標楷體" panose="03000509000000000000" pitchFamily="65" charset="-120"/>
                <a:ea typeface="標楷體"/>
                <a:cs typeface="+mn-lt"/>
              </a:rPr>
              <a:t>資工</a:t>
            </a:r>
            <a:r>
              <a:rPr lang="zh-TW" altLang="en-US" sz="1700">
                <a:latin typeface="Times New Roman"/>
                <a:ea typeface="標楷體"/>
                <a:cs typeface="Times New Roman"/>
              </a:rPr>
              <a:t>四</a:t>
            </a:r>
            <a:r>
              <a:rPr lang="zh-TW" sz="1700">
                <a:latin typeface="Times New Roman"/>
                <a:ea typeface="標楷體"/>
                <a:cs typeface="Times New Roman"/>
              </a:rPr>
              <a:t>B</a:t>
            </a:r>
            <a:r>
              <a:rPr lang="zh-TW" sz="1700">
                <a:latin typeface="標楷體" panose="03000509000000000000" pitchFamily="65" charset="-120"/>
                <a:ea typeface="標楷體"/>
                <a:cs typeface="+mn-lt"/>
              </a:rPr>
              <a:t> </a:t>
            </a:r>
            <a:r>
              <a:rPr lang="en-US" altLang="zh-TW" sz="1700">
                <a:latin typeface="標楷體" panose="03000509000000000000" pitchFamily="65" charset="-120"/>
                <a:ea typeface="標楷體"/>
                <a:cs typeface="+mn-lt"/>
              </a:rPr>
              <a:t> 410918796  </a:t>
            </a:r>
            <a:r>
              <a:rPr lang="zh-TW" sz="1700">
                <a:latin typeface="標楷體" panose="03000509000000000000" pitchFamily="65" charset="-120"/>
                <a:ea typeface="標楷體"/>
                <a:cs typeface="+mn-lt"/>
              </a:rPr>
              <a:t>葉柏佑</a:t>
            </a:r>
            <a:endParaRPr lang="en-US" altLang="zh-TW" sz="1700">
              <a:solidFill>
                <a:srgbClr val="000000"/>
              </a:solidFill>
              <a:latin typeface="標楷體" panose="03000509000000000000" pitchFamily="65" charset="-120"/>
              <a:ea typeface="標楷體"/>
              <a:cs typeface="Calibri"/>
            </a:endParaRPr>
          </a:p>
          <a:p>
            <a:r>
              <a:rPr lang="zh-TW" altLang="en-US" sz="1700">
                <a:latin typeface="標楷體" panose="03000509000000000000" pitchFamily="65" charset="-120"/>
                <a:ea typeface="標楷體"/>
                <a:cs typeface="+mn-lt"/>
              </a:rPr>
              <a:t>     </a:t>
            </a:r>
            <a:r>
              <a:rPr lang="zh-TW" sz="1700">
                <a:latin typeface="標楷體" panose="03000509000000000000" pitchFamily="65" charset="-120"/>
                <a:ea typeface="標楷體"/>
                <a:cs typeface="+mn-lt"/>
              </a:rPr>
              <a:t>資工</a:t>
            </a:r>
            <a:r>
              <a:rPr lang="zh-TW" sz="1700">
                <a:latin typeface="Times New Roman"/>
                <a:ea typeface="標楷體"/>
                <a:cs typeface="Times New Roman"/>
              </a:rPr>
              <a:t>四B</a:t>
            </a:r>
            <a:r>
              <a:rPr lang="zh-TW" sz="1700">
                <a:latin typeface="標楷體" panose="03000509000000000000" pitchFamily="65" charset="-120"/>
                <a:ea typeface="標楷體"/>
                <a:cs typeface="+mn-lt"/>
              </a:rPr>
              <a:t> </a:t>
            </a:r>
            <a:r>
              <a:rPr lang="en-US" altLang="zh-TW" sz="1700">
                <a:latin typeface="標楷體" panose="03000509000000000000" pitchFamily="65" charset="-120"/>
                <a:ea typeface="標楷體"/>
                <a:cs typeface="+mn-lt"/>
              </a:rPr>
              <a:t> 410903678  </a:t>
            </a:r>
            <a:r>
              <a:rPr lang="zh-TW" altLang="en-US" sz="1700">
                <a:latin typeface="標楷體" panose="03000509000000000000" pitchFamily="65" charset="-120"/>
                <a:ea typeface="標楷體"/>
                <a:cs typeface="+mn-lt"/>
              </a:rPr>
              <a:t>呂俊勳</a:t>
            </a:r>
            <a:endParaRPr lang="zh-TW" sz="1700">
              <a:solidFill>
                <a:srgbClr val="4D5156"/>
              </a:solidFill>
              <a:latin typeface="標楷體" panose="03000509000000000000" pitchFamily="65" charset="-120"/>
              <a:ea typeface="標楷體"/>
              <a:cs typeface="Arial"/>
            </a:endParaRPr>
          </a:p>
          <a:p>
            <a:r>
              <a:rPr lang="zh-TW" altLang="en-US" sz="1700">
                <a:latin typeface="標楷體" panose="03000509000000000000" pitchFamily="65" charset="-120"/>
                <a:ea typeface="標楷體"/>
                <a:cs typeface="+mn-lt"/>
              </a:rPr>
              <a:t>     </a:t>
            </a:r>
            <a:r>
              <a:rPr lang="zh-TW" sz="1700">
                <a:latin typeface="標楷體" panose="03000509000000000000" pitchFamily="65" charset="-120"/>
                <a:ea typeface="標楷體"/>
                <a:cs typeface="+mn-lt"/>
              </a:rPr>
              <a:t>資工</a:t>
            </a:r>
            <a:r>
              <a:rPr lang="zh-TW" altLang="en-US" sz="1700">
                <a:latin typeface="Times New Roman"/>
                <a:ea typeface="標楷體"/>
                <a:cs typeface="Times New Roman"/>
              </a:rPr>
              <a:t>四</a:t>
            </a:r>
            <a:r>
              <a:rPr lang="zh-TW" sz="1700">
                <a:latin typeface="Times New Roman"/>
                <a:ea typeface="標楷體"/>
                <a:cs typeface="Times New Roman"/>
              </a:rPr>
              <a:t>B</a:t>
            </a:r>
            <a:r>
              <a:rPr lang="zh-TW" sz="1700">
                <a:latin typeface="標楷體" panose="03000509000000000000" pitchFamily="65" charset="-120"/>
                <a:ea typeface="標楷體"/>
                <a:cs typeface="+mn-lt"/>
              </a:rPr>
              <a:t> </a:t>
            </a:r>
            <a:r>
              <a:rPr lang="en-US" altLang="zh-TW" sz="1700">
                <a:latin typeface="標楷體" panose="03000509000000000000" pitchFamily="65" charset="-120"/>
                <a:ea typeface="標楷體"/>
                <a:cs typeface="+mn-lt"/>
              </a:rPr>
              <a:t> 410903610  </a:t>
            </a:r>
            <a:r>
              <a:rPr lang="zh-TW" altLang="en-US" sz="1700">
                <a:latin typeface="標楷體" panose="03000509000000000000" pitchFamily="65" charset="-120"/>
                <a:ea typeface="標楷體"/>
                <a:cs typeface="+mn-lt"/>
              </a:rPr>
              <a:t>廖仕玄</a:t>
            </a:r>
            <a:endParaRPr lang="zh-TW" sz="2000">
              <a:solidFill>
                <a:srgbClr val="000000"/>
              </a:solidFill>
              <a:latin typeface="Calibri"/>
              <a:ea typeface="標楷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33B0D-5B82-6236-D2CE-05B8B328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94" y="804519"/>
            <a:ext cx="9603275" cy="1049235"/>
          </a:xfrm>
        </p:spPr>
        <p:txBody>
          <a:bodyPr/>
          <a:lstStyle/>
          <a:p>
            <a:r>
              <a:rPr lang="zh-TW" altLang="en-US">
                <a:latin typeface="DFKai-SB"/>
                <a:ea typeface="新細明體"/>
              </a:rPr>
              <a:t>黑名單用戶</a:t>
            </a:r>
          </a:p>
        </p:txBody>
      </p:sp>
      <p:pic>
        <p:nvPicPr>
          <p:cNvPr id="5" name="內容版面配置區 4" descr="一張含有 文字, 螢幕擷取畫面, 圖表, 平行 的圖片&#10;&#10;自動產生的描述">
            <a:extLst>
              <a:ext uri="{FF2B5EF4-FFF2-40B4-BE49-F238E27FC236}">
                <a16:creationId xmlns:a16="http://schemas.microsoft.com/office/drawing/2014/main" id="{B84080A4-4015-6B6C-10AC-CD1DB823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619" y="1846399"/>
            <a:ext cx="8362232" cy="4278465"/>
          </a:xfrm>
        </p:spPr>
      </p:pic>
    </p:spTree>
    <p:extLst>
      <p:ext uri="{BB962C8B-B14F-4D97-AF65-F5344CB8AC3E}">
        <p14:creationId xmlns:p14="http://schemas.microsoft.com/office/powerpoint/2010/main" val="160858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89A94-022B-1320-D1F5-AED2350A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DFKai-SB"/>
                <a:ea typeface="新細明體"/>
              </a:rPr>
              <a:t>顯</a:t>
            </a:r>
            <a:r>
              <a:rPr lang="zh-TW" altLang="en-US">
                <a:latin typeface="DFKai-SB"/>
                <a:ea typeface="新細明體"/>
              </a:rPr>
              <a:t>示</a:t>
            </a:r>
            <a:r>
              <a:rPr lang="zh-TW">
                <a:latin typeface="DFKai-SB"/>
                <a:ea typeface="新細明體"/>
              </a:rPr>
              <a:t>黑名單用戶</a:t>
            </a:r>
            <a:endParaRPr lang="zh-TW">
              <a:ea typeface="新細明體"/>
            </a:endParaRPr>
          </a:p>
        </p:txBody>
      </p:sp>
      <p:pic>
        <p:nvPicPr>
          <p:cNvPr id="4" name="圖片 3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C84C87E8-503F-48A0-037B-C8C5761E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31" y="1844246"/>
            <a:ext cx="8345310" cy="426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0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D3907-649C-FBB6-C4C6-A8DC778F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>
                <a:latin typeface="標楷體" panose="03000509000000000000" pitchFamily="65" charset="-120"/>
                <a:ea typeface="標楷體"/>
                <a:cs typeface="Calibri Light"/>
              </a:rPr>
              <a:t>伍、</a:t>
            </a:r>
            <a:r>
              <a:rPr lang="zh-TW" sz="4800" b="1">
                <a:latin typeface="標楷體" panose="03000509000000000000" pitchFamily="65" charset="-120"/>
                <a:ea typeface="標楷體"/>
                <a:cs typeface="Calibri Light"/>
              </a:rPr>
              <a:t>系統功能</a:t>
            </a:r>
            <a:endParaRPr lang="zh-TW" sz="4800" b="1">
              <a:latin typeface="標楷體" panose="03000509000000000000" pitchFamily="65" charset="-120"/>
              <a:ea typeface="標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E5F2D1-28D7-82D7-2CBA-965F28195584}"/>
              </a:ext>
            </a:extLst>
          </p:cNvPr>
          <p:cNvSpPr txBox="1"/>
          <p:nvPr/>
        </p:nvSpPr>
        <p:spPr>
          <a:xfrm>
            <a:off x="1451579" y="1891643"/>
            <a:ext cx="74483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sz="2000">
                <a:latin typeface="Times New Roman"/>
                <a:ea typeface="DFKai-SB"/>
              </a:rPr>
              <a:t>使用</a:t>
            </a:r>
            <a:r>
              <a:rPr lang="zh-TW" sz="2000">
                <a:latin typeface="Times New Roman"/>
                <a:ea typeface="標楷體"/>
                <a:cs typeface="Times New Roman"/>
              </a:rPr>
              <a:t> </a:t>
            </a:r>
            <a:r>
              <a:rPr lang="en-US" sz="2000">
                <a:latin typeface="Times New Roman"/>
                <a:ea typeface="+mn-lt"/>
                <a:cs typeface="Times New Roman"/>
              </a:rPr>
              <a:t>postman </a:t>
            </a:r>
            <a:r>
              <a:rPr lang="zh-TW" altLang="en-US" sz="2000">
                <a:latin typeface="Times New Roman"/>
                <a:ea typeface="DFKai-SB"/>
              </a:rPr>
              <a:t>測</a:t>
            </a:r>
            <a:r>
              <a:rPr lang="zh-TW" sz="2000">
                <a:latin typeface="Times New Roman"/>
                <a:ea typeface="DFKai-SB"/>
              </a:rPr>
              <a:t>試 </a:t>
            </a:r>
            <a:r>
              <a:rPr lang="en-US" altLang="zh-TW" sz="2000" err="1">
                <a:latin typeface="Times New Roman"/>
                <a:ea typeface="+mn-lt"/>
                <a:cs typeface="Times New Roman"/>
              </a:rPr>
              <a:t>api</a:t>
            </a:r>
            <a:endParaRPr lang="zh-TW" altLang="en-US" sz="2000" err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Picture 2" descr="未提供說明。">
            <a:extLst>
              <a:ext uri="{FF2B5EF4-FFF2-40B4-BE49-F238E27FC236}">
                <a16:creationId xmlns:a16="http://schemas.microsoft.com/office/drawing/2014/main" id="{B23B6992-4CA9-115C-3E8B-D156F25147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35" y="2355870"/>
            <a:ext cx="8191460" cy="3779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73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9F034A76-53B6-BD99-6A30-C62C8069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13" y="2142568"/>
            <a:ext cx="9171904" cy="334648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AD9CB4D-A848-42A3-3265-987FF3BD9C25}"/>
              </a:ext>
            </a:extLst>
          </p:cNvPr>
          <p:cNvSpPr txBox="1"/>
          <p:nvPr/>
        </p:nvSpPr>
        <p:spPr>
          <a:xfrm>
            <a:off x="1451304" y="1369746"/>
            <a:ext cx="74483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>
                <a:latin typeface="Times New Roman"/>
                <a:ea typeface="標楷體"/>
                <a:cs typeface="Times New Roman"/>
              </a:rPr>
              <a:t>LINE </a:t>
            </a:r>
            <a:r>
              <a:rPr lang="en-US" altLang="zh-TW" sz="2000" err="1">
                <a:latin typeface="Times New Roman"/>
                <a:ea typeface="標楷體"/>
                <a:cs typeface="Times New Roman"/>
              </a:rPr>
              <a:t>SDK設定頁面</a:t>
            </a:r>
            <a:endParaRPr lang="en-US" altLang="zh-TW" sz="2000" err="1">
              <a:latin typeface="Times New Roman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520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2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9507CAC-9FF6-D83C-63BA-4818CCC54ACF}"/>
              </a:ext>
            </a:extLst>
          </p:cNvPr>
          <p:cNvSpPr txBox="1">
            <a:spLocks/>
          </p:cNvSpPr>
          <p:nvPr/>
        </p:nvSpPr>
        <p:spPr>
          <a:xfrm>
            <a:off x="5140235" y="1027937"/>
            <a:ext cx="6083708" cy="3711894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TW" sz="4800" b="1">
                <a:latin typeface="Gill Sans MT"/>
                <a:ea typeface="DFKai-SB"/>
              </a:rPr>
              <a:t>陸</a:t>
            </a:r>
            <a:r>
              <a:rPr lang="zh-TW" sz="4800" b="1">
                <a:latin typeface="Gill Sans MT"/>
                <a:ea typeface="新細明體"/>
              </a:rPr>
              <a:t>、</a:t>
            </a:r>
            <a:r>
              <a:rPr lang="zh-TW" sz="4800" b="1">
                <a:latin typeface="DFKai-SB"/>
                <a:ea typeface="DFKai-SB"/>
              </a:rPr>
              <a:t>系統畫面與指令</a:t>
            </a:r>
            <a:endParaRPr lang="zh-TW" altLang="en-US"/>
          </a:p>
        </p:txBody>
      </p: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6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6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604A763-C295-FD44-0B42-B191E89F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96" y="1011637"/>
            <a:ext cx="4481848" cy="4903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FF31A40-5BF0-625E-D7AA-6EBEB3B3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923" y="1014068"/>
            <a:ext cx="4819586" cy="49271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A6BCD09-DF1A-BAF1-20D5-C0B5FF39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5240" y="272139"/>
            <a:ext cx="9968176" cy="109216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>
                <a:solidFill>
                  <a:srgbClr val="202122"/>
                </a:solidFill>
                <a:latin typeface="標楷體"/>
                <a:ea typeface="標楷體"/>
                <a:cs typeface="Calibri Light"/>
              </a:rPr>
              <a:t>成品展示</a:t>
            </a:r>
          </a:p>
        </p:txBody>
      </p:sp>
    </p:spTree>
    <p:extLst>
      <p:ext uri="{BB962C8B-B14F-4D97-AF65-F5344CB8AC3E}">
        <p14:creationId xmlns:p14="http://schemas.microsoft.com/office/powerpoint/2010/main" val="206783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963CB-F237-4FD1-6A38-836D8FAC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sz="4800" b="1">
                <a:ea typeface="DFKai-SB"/>
              </a:rPr>
              <a:t>柒</a:t>
            </a:r>
            <a:r>
              <a:rPr lang="zh-TW" altLang="en-US" sz="4800" b="1">
                <a:ea typeface="新細明體"/>
              </a:rPr>
              <a:t>、</a:t>
            </a:r>
            <a:r>
              <a:rPr lang="zh-TW" altLang="en-US" sz="4800" b="1">
                <a:solidFill>
                  <a:srgbClr val="202122"/>
                </a:solidFill>
                <a:latin typeface="標楷體"/>
                <a:ea typeface="標楷體"/>
                <a:cs typeface="Calibri Light"/>
              </a:rPr>
              <a:t>未來規劃</a:t>
            </a:r>
            <a:endParaRPr lang="zh-TW" altLang="en-US" sz="4800" b="1">
              <a:latin typeface="標楷體"/>
              <a:ea typeface="標楷體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EA9490B-6DCF-1465-066F-7EAF4C24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8661"/>
            <a:ext cx="1015062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Tx/>
            </a:pPr>
            <a:r>
              <a:rPr lang="zh-TW" sz="3600">
                <a:latin typeface="Times New Roman"/>
                <a:ea typeface="DFKai-SB"/>
                <a:cs typeface="Times New Roman"/>
              </a:rPr>
              <a:t>優化對話機器人UI</a:t>
            </a:r>
            <a:endParaRPr lang="zh-TW" altLang="en-US" sz="3600">
              <a:latin typeface="標楷體" panose="03000509000000000000" pitchFamily="65" charset="-120"/>
              <a:ea typeface="DFKai-SB"/>
              <a:cs typeface="Calibri Light"/>
            </a:endParaRPr>
          </a:p>
          <a:p>
            <a:pPr>
              <a:buClrTx/>
            </a:pPr>
            <a:r>
              <a:rPr lang="zh-TW" altLang="en-US" sz="3600">
                <a:latin typeface="標楷體" panose="03000509000000000000" pitchFamily="65" charset="-120"/>
                <a:ea typeface="DFKai-SB"/>
                <a:cs typeface="Calibri Light"/>
              </a:rPr>
              <a:t>改善內部程式碼</a:t>
            </a:r>
          </a:p>
          <a:p>
            <a:pPr>
              <a:buClrTx/>
            </a:pPr>
            <a:r>
              <a:rPr lang="zh-TW" altLang="en-US" sz="3600">
                <a:ea typeface="DFKai-SB"/>
                <a:cs typeface="Calibri Light"/>
              </a:rPr>
              <a:t>功能多元化</a:t>
            </a:r>
            <a:endParaRPr lang="zh-TW" sz="3600">
              <a:ea typeface="DFKai-SB"/>
              <a:cs typeface="Calibri Light"/>
            </a:endParaRPr>
          </a:p>
          <a:p>
            <a:pPr>
              <a:buClrTx/>
            </a:pPr>
            <a:r>
              <a:rPr lang="zh-TW" sz="3600">
                <a:latin typeface="Times New Roman"/>
                <a:ea typeface="DFKai-SB"/>
                <a:cs typeface="Calibri Light"/>
              </a:rPr>
              <a:t>將開發成功的程式碼上傳到</a:t>
            </a:r>
            <a:r>
              <a:rPr lang="zh-TW" sz="3600">
                <a:latin typeface="Times New Roman"/>
                <a:ea typeface="DFKai-SB"/>
                <a:cs typeface="Times New Roman"/>
              </a:rPr>
              <a:t>Github</a:t>
            </a:r>
            <a:r>
              <a:rPr lang="zh-TW" sz="3600">
                <a:latin typeface="標楷體" panose="03000509000000000000" pitchFamily="65" charset="-120"/>
                <a:ea typeface="DFKai-SB"/>
                <a:cs typeface="Calibri Light"/>
              </a:rPr>
              <a:t>上做版本控管</a:t>
            </a:r>
            <a:endParaRPr lang="zh-TW" altLang="en-US" sz="3600">
              <a:latin typeface="標楷體" panose="03000509000000000000" pitchFamily="65" charset="-120"/>
              <a:ea typeface="標楷體" panose="03000509000000000000" pitchFamily="65" charset="-12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62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528843-C31E-30DC-1648-32C1EEEE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263" y="2146074"/>
            <a:ext cx="2905697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zh-TW" altLang="en-US" sz="3600">
                <a:latin typeface="標楷體" panose="03000509000000000000" pitchFamily="65" charset="-120"/>
                <a:ea typeface="標楷體"/>
              </a:rPr>
              <a:t>技術陌生</a:t>
            </a:r>
            <a:endParaRPr lang="zh-TW" sz="3600">
              <a:latin typeface="標楷體" panose="03000509000000000000" pitchFamily="65" charset="-120"/>
              <a:ea typeface="標楷體"/>
            </a:endParaRPr>
          </a:p>
          <a:p>
            <a:pPr>
              <a:lnSpc>
                <a:spcPct val="150000"/>
              </a:lnSpc>
              <a:buClrTx/>
            </a:pPr>
            <a:r>
              <a:rPr lang="zh-TW" altLang="en-US" sz="3600">
                <a:latin typeface="標楷體" panose="03000509000000000000" pitchFamily="65" charset="-120"/>
                <a:ea typeface="標楷體"/>
              </a:rPr>
              <a:t>資源老舊</a:t>
            </a:r>
          </a:p>
          <a:p>
            <a:pPr>
              <a:lnSpc>
                <a:spcPct val="150000"/>
              </a:lnSpc>
              <a:buClrTx/>
            </a:pPr>
            <a:r>
              <a:rPr lang="zh-TW" altLang="en-US" sz="3600">
                <a:latin typeface="標楷體" panose="03000509000000000000" pitchFamily="65" charset="-120"/>
                <a:ea typeface="標楷體"/>
              </a:rPr>
              <a:t>花費時間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8F81CA97-E951-5C2D-7171-04F90498DC4A}"/>
              </a:ext>
            </a:extLst>
          </p:cNvPr>
          <p:cNvSpPr txBox="1">
            <a:spLocks/>
          </p:cNvSpPr>
          <p:nvPr/>
        </p:nvSpPr>
        <p:spPr>
          <a:xfrm>
            <a:off x="1447404" y="80034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sz="4800" b="1">
                <a:ea typeface="DFKai-SB"/>
              </a:rPr>
              <a:t>捌</a:t>
            </a:r>
            <a:r>
              <a:rPr lang="zh-TW" altLang="en-US" sz="4800" b="1">
                <a:ea typeface="DFKai-SB"/>
              </a:rPr>
              <a:t>、遇到的問題</a:t>
            </a:r>
            <a:endParaRPr lang="zh-TW" altLang="en-US" sz="4800" b="1">
              <a:solidFill>
                <a:srgbClr val="000000"/>
              </a:solidFill>
              <a:ea typeface="新細明體"/>
              <a:cs typeface="Calibri Light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072A9AD-22D7-CEEE-3D0B-CB12EDBDB22E}"/>
              </a:ext>
            </a:extLst>
          </p:cNvPr>
          <p:cNvSpPr txBox="1">
            <a:spLocks/>
          </p:cNvSpPr>
          <p:nvPr/>
        </p:nvSpPr>
        <p:spPr>
          <a:xfrm>
            <a:off x="6687321" y="2148079"/>
            <a:ext cx="290569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</a:pPr>
            <a:r>
              <a:rPr lang="zh-TW" altLang="en-US" sz="3600">
                <a:latin typeface="標楷體"/>
                <a:ea typeface="DFKai-SB"/>
              </a:rPr>
              <a:t>尋找API</a:t>
            </a:r>
            <a:endParaRPr lang="zh-TW" sz="3600">
              <a:ea typeface="DFKai-SB"/>
            </a:endParaRPr>
          </a:p>
          <a:p>
            <a:pPr>
              <a:lnSpc>
                <a:spcPct val="150000"/>
              </a:lnSpc>
              <a:buClrTx/>
            </a:pPr>
            <a:r>
              <a:rPr lang="zh-TW" altLang="en-US" sz="3600">
                <a:latin typeface="標楷體" panose="03000509000000000000" pitchFamily="65" charset="-120"/>
                <a:ea typeface="DFKai-SB"/>
              </a:rPr>
              <a:t>程式碼錯誤</a:t>
            </a:r>
          </a:p>
          <a:p>
            <a:pPr>
              <a:lnSpc>
                <a:spcPct val="150000"/>
              </a:lnSpc>
              <a:buClrTx/>
            </a:pPr>
            <a:r>
              <a:rPr lang="zh-TW" altLang="en-US" sz="3600">
                <a:latin typeface="標楷體" panose="03000509000000000000" pitchFamily="65" charset="-120"/>
                <a:ea typeface="DFKai-SB"/>
              </a:rPr>
              <a:t>主機格式化</a:t>
            </a:r>
          </a:p>
        </p:txBody>
      </p:sp>
    </p:spTree>
    <p:extLst>
      <p:ext uri="{BB962C8B-B14F-4D97-AF65-F5344CB8AC3E}">
        <p14:creationId xmlns:p14="http://schemas.microsoft.com/office/powerpoint/2010/main" val="325440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565E225-52B4-8A56-E3D7-09C71ACC8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Tx/>
            </a:pPr>
            <a:r>
              <a:rPr lang="zh-TW" altLang="en-US" sz="3600">
                <a:latin typeface="標楷體" panose="03000509000000000000" pitchFamily="65" charset="-120"/>
                <a:ea typeface="標楷體" panose="03000509000000000000" pitchFamily="65" charset="-120"/>
                <a:cs typeface="Calibri Light"/>
              </a:rPr>
              <a:t>加強系統功能與強度</a:t>
            </a:r>
            <a:endParaRPr lang="zh-TW" sz="36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ClrTx/>
            </a:pPr>
            <a:r>
              <a:rPr lang="zh-TW" altLang="en-US" sz="3600">
                <a:latin typeface="標楷體"/>
                <a:ea typeface="標楷體"/>
                <a:cs typeface="Calibri Light"/>
              </a:rPr>
              <a:t>令系統操作更加簡易便利</a:t>
            </a:r>
            <a:endParaRPr lang="zh-TW" altLang="en-US" sz="3600">
              <a:latin typeface="標楷體" panose="03000509000000000000" pitchFamily="65" charset="-120"/>
              <a:ea typeface="標楷體" panose="03000509000000000000" pitchFamily="65" charset="-120"/>
              <a:cs typeface="Calibri Light"/>
            </a:endParaRPr>
          </a:p>
          <a:p>
            <a:pPr>
              <a:buClrTx/>
            </a:pPr>
            <a:r>
              <a:rPr lang="zh-TW" sz="3600">
                <a:latin typeface="標楷體" panose="03000509000000000000" pitchFamily="65" charset="-120"/>
                <a:ea typeface="標楷體" panose="03000509000000000000" pitchFamily="65" charset="-120"/>
                <a:cs typeface="Calibri Light"/>
              </a:rPr>
              <a:t>宣導並提升民眾的資安常識</a:t>
            </a:r>
          </a:p>
          <a:p>
            <a:pPr>
              <a:buClrTx/>
            </a:pPr>
            <a:r>
              <a:rPr lang="zh-TW" altLang="en-US" sz="3600">
                <a:latin typeface="標楷體"/>
                <a:ea typeface="標楷體"/>
                <a:cs typeface="Calibri Light"/>
              </a:rPr>
              <a:t>嘗試與LINE以外的APP做結合</a:t>
            </a:r>
            <a:endParaRPr lang="zh-TW" altLang="en-US" sz="3600">
              <a:latin typeface="標楷體" panose="03000509000000000000" pitchFamily="65" charset="-120"/>
              <a:ea typeface="標楷體" panose="03000509000000000000" pitchFamily="65" charset="-120"/>
              <a:cs typeface="Calibri Light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C7D0C94-0BB6-320A-E2D7-D66472198909}"/>
              </a:ext>
            </a:extLst>
          </p:cNvPr>
          <p:cNvSpPr txBox="1">
            <a:spLocks/>
          </p:cNvSpPr>
          <p:nvPr/>
        </p:nvSpPr>
        <p:spPr>
          <a:xfrm>
            <a:off x="1293075" y="77140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b="1">
                <a:ea typeface="DFKai-SB"/>
                <a:cs typeface="+mj-lt"/>
              </a:rPr>
              <a:t>玖</a:t>
            </a:r>
            <a:r>
              <a:rPr lang="zh-TW" sz="4800" b="1">
                <a:ea typeface="DFKai-SB"/>
              </a:rPr>
              <a:t>、未來發展及結論</a:t>
            </a:r>
            <a:endParaRPr lang="zh-TW" sz="4800">
              <a:ea typeface="DFKai-SB"/>
            </a:endParaRPr>
          </a:p>
          <a:p>
            <a:pPr algn="ctr"/>
            <a:endParaRPr lang="zh-TW" altLang="en-US" sz="4800" b="1">
              <a:solidFill>
                <a:srgbClr val="000000"/>
              </a:solidFill>
              <a:ea typeface="DFKai-SB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289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828D9-1EF9-0726-F24D-5859E6D8E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805" y="2642810"/>
            <a:ext cx="5439106" cy="15724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>
                <a:ea typeface="DFKai-SB"/>
              </a:rPr>
              <a:t>謝謝教授們的聆聽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3324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BA89F-5DD2-3014-3C11-36D8FB05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>
                <a:latin typeface="標楷體" panose="03000509000000000000" pitchFamily="65" charset="-120"/>
                <a:ea typeface="標楷體" panose="03000509000000000000" pitchFamily="65" charset="-120"/>
                <a:cs typeface="Calibri Light"/>
              </a:rPr>
              <a:t>目錄</a:t>
            </a:r>
            <a:endParaRPr lang="zh-TW" altLang="en-US" sz="48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9009E-3885-0F72-B70C-0BDD7C34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205" y="1960602"/>
            <a:ext cx="9603275" cy="374445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lnSpc>
                <a:spcPct val="160000"/>
              </a:lnSpc>
              <a:buAutoNum type="arabicPeriod"/>
            </a:pPr>
            <a:r>
              <a:rPr lang="zh-TW" sz="2200">
                <a:latin typeface="標楷體" panose="03000509000000000000" pitchFamily="65" charset="-120"/>
                <a:ea typeface="DFKai-SB"/>
                <a:cs typeface="Calibri Light"/>
              </a:rPr>
              <a:t>前言</a:t>
            </a:r>
            <a:endParaRPr lang="zh-TW" altLang="en-US" sz="2200">
              <a:latin typeface="標楷體" panose="03000509000000000000" pitchFamily="65" charset="-120"/>
              <a:ea typeface="DFKai-SB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zh-TW" sz="2200">
                <a:solidFill>
                  <a:srgbClr val="202122"/>
                </a:solidFill>
                <a:latin typeface="標楷體" panose="03000509000000000000" pitchFamily="65" charset="-120"/>
                <a:ea typeface="DFKai-SB"/>
                <a:cs typeface="Calibri Light"/>
              </a:rPr>
              <a:t>開發工具</a:t>
            </a:r>
            <a:endParaRPr lang="zh-TW" altLang="en-US" sz="2200">
              <a:solidFill>
                <a:srgbClr val="202122"/>
              </a:solidFill>
              <a:latin typeface="標楷體" panose="03000509000000000000" pitchFamily="65" charset="-120"/>
              <a:ea typeface="DFKai-SB"/>
              <a:cs typeface="Calibri Light"/>
            </a:endParaRPr>
          </a:p>
          <a:p>
            <a:pPr marL="514350" indent="-514350">
              <a:buAutoNum type="arabicPeriod"/>
            </a:pPr>
            <a:r>
              <a:rPr lang="zh-TW" sz="2200">
                <a:solidFill>
                  <a:srgbClr val="202122"/>
                </a:solidFill>
                <a:latin typeface="標楷體" panose="03000509000000000000" pitchFamily="65" charset="-120"/>
                <a:ea typeface="DFKai-SB"/>
                <a:cs typeface="Calibri Light"/>
              </a:rPr>
              <a:t>研究流程</a:t>
            </a:r>
            <a:endParaRPr lang="zh-TW" altLang="en-US" sz="2200">
              <a:latin typeface="標楷體" panose="03000509000000000000" pitchFamily="65" charset="-120"/>
              <a:ea typeface="DFKai-SB"/>
              <a:cs typeface="Calibri Light"/>
            </a:endParaRPr>
          </a:p>
          <a:p>
            <a:pPr marL="514350" indent="-514350">
              <a:buAutoNum type="arabicPeriod"/>
            </a:pPr>
            <a:r>
              <a:rPr lang="zh-TW" altLang="en-US" sz="2200">
                <a:latin typeface="標楷體" panose="03000509000000000000" pitchFamily="65" charset="-120"/>
                <a:ea typeface="DFKai-SB"/>
                <a:cs typeface="Calibri Light"/>
              </a:rPr>
              <a:t>系統流程圖</a:t>
            </a:r>
            <a:endParaRPr lang="zh-TW" sz="2200">
              <a:latin typeface="標楷體" panose="03000509000000000000" pitchFamily="65" charset="-120"/>
              <a:ea typeface="DFKai-SB"/>
              <a:cs typeface="Calibri Light"/>
            </a:endParaRPr>
          </a:p>
          <a:p>
            <a:pPr marL="514350" indent="-514350">
              <a:buAutoNum type="arabicPeriod"/>
            </a:pPr>
            <a:r>
              <a:rPr lang="zh-TW" altLang="en-US" sz="2200">
                <a:solidFill>
                  <a:srgbClr val="202122"/>
                </a:solidFill>
                <a:latin typeface="標楷體" panose="03000509000000000000" pitchFamily="65" charset="-120"/>
                <a:ea typeface="DFKai-SB"/>
                <a:cs typeface="Calibri Light"/>
              </a:rPr>
              <a:t>系統功能</a:t>
            </a:r>
            <a:endParaRPr lang="zh-TW" sz="2200">
              <a:solidFill>
                <a:srgbClr val="202122"/>
              </a:solidFill>
              <a:latin typeface="標楷體" panose="03000509000000000000" pitchFamily="65" charset="-120"/>
              <a:ea typeface="DFKai-SB"/>
              <a:cs typeface="Calibri Light"/>
            </a:endParaRPr>
          </a:p>
          <a:p>
            <a:pPr marL="514350" indent="-514350">
              <a:buAutoNum type="arabicPeriod"/>
            </a:pPr>
            <a:r>
              <a:rPr lang="zh-TW" altLang="en-US" sz="2200">
                <a:solidFill>
                  <a:srgbClr val="202122"/>
                </a:solidFill>
                <a:latin typeface="標楷體" panose="03000509000000000000" pitchFamily="65" charset="-120"/>
                <a:ea typeface="DFKai-SB"/>
                <a:cs typeface="Calibri Light"/>
              </a:rPr>
              <a:t>系統畫面與指令</a:t>
            </a:r>
          </a:p>
          <a:p>
            <a:pPr marL="514350" indent="-514350">
              <a:buAutoNum type="arabicPeriod"/>
            </a:pPr>
            <a:r>
              <a:rPr lang="zh-TW" altLang="en-US" sz="2200">
                <a:solidFill>
                  <a:srgbClr val="202122"/>
                </a:solidFill>
                <a:latin typeface="標楷體" panose="03000509000000000000" pitchFamily="65" charset="-120"/>
                <a:ea typeface="DFKai-SB"/>
                <a:cs typeface="Calibri Light"/>
              </a:rPr>
              <a:t>未來規劃</a:t>
            </a:r>
          </a:p>
          <a:p>
            <a:pPr marL="514350" indent="-514350">
              <a:buAutoNum type="arabicPeriod"/>
            </a:pPr>
            <a:r>
              <a:rPr lang="zh-TW" altLang="en-US" sz="2200">
                <a:solidFill>
                  <a:srgbClr val="202122"/>
                </a:solidFill>
                <a:latin typeface="標楷體" panose="03000509000000000000" pitchFamily="65" charset="-120"/>
                <a:ea typeface="DFKai-SB"/>
                <a:cs typeface="Calibri Light"/>
              </a:rPr>
              <a:t>遇到的問題</a:t>
            </a:r>
          </a:p>
          <a:p>
            <a:pPr marL="514350" indent="-514350">
              <a:buAutoNum type="arabicPeriod"/>
            </a:pPr>
            <a:r>
              <a:rPr lang="zh-TW" altLang="en-US" sz="2200">
                <a:solidFill>
                  <a:srgbClr val="202122"/>
                </a:solidFill>
                <a:latin typeface="Gill Sans MT"/>
                <a:ea typeface="DFKai-SB"/>
                <a:cs typeface="Calibri Light"/>
              </a:rPr>
              <a:t>未來發展與結論</a:t>
            </a:r>
          </a:p>
          <a:p>
            <a:endParaRPr lang="zh-TW" alt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698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E9A2-FD80-8876-1BC4-646FB10A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>
                <a:latin typeface="標楷體" panose="03000509000000000000" pitchFamily="65" charset="-120"/>
                <a:ea typeface="標楷體" panose="03000509000000000000" pitchFamily="65" charset="-120"/>
                <a:cs typeface="Calibri Light"/>
              </a:rPr>
              <a:t>壹</a:t>
            </a:r>
            <a:r>
              <a:rPr lang="zh-TW" sz="4800" b="1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sz="4800" b="1">
                <a:latin typeface="標楷體" panose="03000509000000000000" pitchFamily="65" charset="-120"/>
                <a:ea typeface="標楷體" panose="03000509000000000000" pitchFamily="65" charset="-120"/>
                <a:cs typeface="Calibri Light"/>
              </a:rPr>
              <a:t>前言</a:t>
            </a:r>
            <a:r>
              <a:rPr lang="zh-TW" altLang="en-US" sz="4800" b="1">
                <a:latin typeface="標楷體" panose="03000509000000000000" pitchFamily="65" charset="-120"/>
                <a:ea typeface="標楷體" panose="03000509000000000000" pitchFamily="65" charset="-120"/>
                <a:cs typeface="Calibri Light"/>
              </a:rPr>
              <a:t> </a:t>
            </a:r>
            <a:endParaRPr lang="zh-TW" sz="48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CD0EDD-9E44-7F7B-954D-8DE4483E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Tx/>
            </a:pPr>
            <a:r>
              <a:rPr lang="zh-TW" altLang="en-US" sz="3600">
                <a:latin typeface="標楷體" panose="03000509000000000000" pitchFamily="65" charset="-120"/>
                <a:ea typeface="標楷體"/>
                <a:cs typeface="Calibri Light"/>
              </a:rPr>
              <a:t>研究動機</a:t>
            </a:r>
            <a:endParaRPr lang="en-US" altLang="zh-TW" sz="3600">
              <a:latin typeface="標楷體" panose="03000509000000000000" pitchFamily="65" charset="-120"/>
              <a:ea typeface="標楷體"/>
              <a:cs typeface="Calibri Light"/>
            </a:endParaRPr>
          </a:p>
          <a:p>
            <a:pPr>
              <a:buClrTx/>
            </a:pPr>
            <a:endParaRPr lang="zh-TW" altLang="en-US" sz="3600">
              <a:latin typeface="標楷體" panose="03000509000000000000" pitchFamily="65" charset="-120"/>
              <a:ea typeface="標楷體"/>
              <a:cs typeface="Calibri Light"/>
            </a:endParaRPr>
          </a:p>
          <a:p>
            <a:pPr>
              <a:buClrTx/>
            </a:pPr>
            <a:r>
              <a:rPr lang="en-US" altLang="zh-TW" sz="3600" err="1">
                <a:latin typeface="標楷體" panose="03000509000000000000" pitchFamily="65" charset="-120"/>
                <a:ea typeface="標楷體"/>
                <a:cs typeface="Calibri Light"/>
              </a:rPr>
              <a:t>研究目的</a:t>
            </a:r>
            <a:endParaRPr lang="en-US" altLang="zh-TW" sz="3600">
              <a:latin typeface="標楷體" panose="03000509000000000000" pitchFamily="65" charset="-120"/>
              <a:ea typeface="標楷體"/>
              <a:cs typeface="Calibri Light"/>
            </a:endParaRPr>
          </a:p>
          <a:p>
            <a:pPr>
              <a:buClrTx/>
            </a:pPr>
            <a:endParaRPr lang="en-US" altLang="zh-TW" sz="3600">
              <a:latin typeface="標楷體" panose="03000509000000000000" pitchFamily="65" charset="-120"/>
              <a:ea typeface="標楷體"/>
              <a:cs typeface="Calibri Light"/>
            </a:endParaRPr>
          </a:p>
          <a:p>
            <a:pPr marL="0" indent="0">
              <a:buClrTx/>
              <a:buNone/>
            </a:pPr>
            <a:endParaRPr lang="zh-TW" altLang="en-US" sz="3600">
              <a:latin typeface="標楷體" panose="03000509000000000000" pitchFamily="65" charset="-120"/>
              <a:ea typeface="標楷體"/>
              <a:cs typeface="Calibri Ligh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FDE839-6606-8B27-235F-3E3027FD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942" y="2169844"/>
            <a:ext cx="3941912" cy="2565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54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43CE556-A777-F464-47BE-CBDEF0094263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600"/>
              </a:spcAft>
            </a:pPr>
            <a:endParaRPr lang="zh-TW" altLang="en-US">
              <a:ea typeface="新細明體"/>
            </a:endParaRPr>
          </a:p>
        </p:txBody>
      </p:sp>
      <p:graphicFrame>
        <p:nvGraphicFramePr>
          <p:cNvPr id="10" name="內容版面配置區 2">
            <a:extLst>
              <a:ext uri="{FF2B5EF4-FFF2-40B4-BE49-F238E27FC236}">
                <a16:creationId xmlns:a16="http://schemas.microsoft.com/office/drawing/2014/main" id="{2952CDFF-BBFC-F85F-473F-C13D38582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51282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4" name="標題 1">
            <a:extLst>
              <a:ext uri="{FF2B5EF4-FFF2-40B4-BE49-F238E27FC236}">
                <a16:creationId xmlns:a16="http://schemas.microsoft.com/office/drawing/2014/main" id="{4BD2EFED-D19A-0974-4B56-3CA5090C8630}"/>
              </a:ext>
            </a:extLst>
          </p:cNvPr>
          <p:cNvSpPr txBox="1">
            <a:spLocks/>
          </p:cNvSpPr>
          <p:nvPr/>
        </p:nvSpPr>
        <p:spPr>
          <a:xfrm>
            <a:off x="1431701" y="1361661"/>
            <a:ext cx="8964630" cy="581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zh-TW" sz="2000" err="1">
                <a:latin typeface="Times New Roman"/>
                <a:ea typeface="標楷體"/>
                <a:cs typeface="Times New Roman"/>
              </a:rPr>
              <a:t>研究動機</a:t>
            </a:r>
            <a:endParaRPr lang="en-US" altLang="zh-TW" sz="2000" err="1">
              <a:latin typeface="Times New Roman"/>
              <a:ea typeface="標楷體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482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16D28B7-2459-4243-834C-081F13904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4BD9CE-EE69-479A-9E12-4BD8820D0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8938" y="1847088"/>
            <a:ext cx="28315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B16A41E2-AFA4-DC30-6F8F-1340C071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55" y="1225732"/>
            <a:ext cx="3905438" cy="10492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4000" b="1">
                <a:latin typeface="標楷體" panose="03000509000000000000" pitchFamily="65" charset="-120"/>
                <a:ea typeface="標楷體"/>
              </a:rPr>
              <a:t>貳、開發工具</a:t>
            </a:r>
            <a:endParaRPr lang="en-US" altLang="zh-TW" sz="4000" b="1">
              <a:latin typeface="標楷體" panose="03000509000000000000" pitchFamily="65" charset="-120"/>
              <a:ea typeface="標楷體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460F0B-D018-41B3-B5EE-4BFACE060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B3898F-3187-44F4-86B6-DA4BB4748FAF}"/>
              </a:ext>
            </a:extLst>
          </p:cNvPr>
          <p:cNvSpPr txBox="1"/>
          <p:nvPr/>
        </p:nvSpPr>
        <p:spPr>
          <a:xfrm>
            <a:off x="656624" y="2015732"/>
            <a:ext cx="2818000" cy="37487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228600" defTabSz="91440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/>
                <a:ea typeface="新細明體"/>
                <a:cs typeface="Times New Roman"/>
              </a:rPr>
              <a:t>OpenWRT</a:t>
            </a:r>
            <a:endParaRPr lang="en-US" altLang="zh-TW" sz="200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/>
                <a:ea typeface="DFKai-SB"/>
                <a:cs typeface="Times New Roman"/>
              </a:rPr>
              <a:t>Xshell</a:t>
            </a:r>
            <a:endParaRPr lang="en-US" altLang="zh-TW" sz="2000">
              <a:latin typeface="Times New Roman"/>
              <a:ea typeface="DFKai-SB"/>
              <a:cs typeface="Times New Roman"/>
            </a:endParaRPr>
          </a:p>
          <a:p>
            <a:pPr marL="342900" indent="-228600" defTabSz="91440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000">
                <a:latin typeface="Times New Roman"/>
                <a:ea typeface="新細明體"/>
                <a:cs typeface="Times New Roman"/>
              </a:rPr>
              <a:t>Postman</a:t>
            </a:r>
            <a:endParaRPr lang="en-US" sz="2000">
              <a:latin typeface="Gill Sans MT"/>
              <a:ea typeface="新細明體"/>
              <a:cs typeface="Times New Roman"/>
            </a:endParaRPr>
          </a:p>
          <a:p>
            <a:pPr marL="342900" indent="-228600" defTabSz="91440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ea typeface="DFKai-SB"/>
                <a:cs typeface="Times New Roman"/>
              </a:rPr>
              <a:t>LINE SDK</a:t>
            </a:r>
          </a:p>
          <a:p>
            <a:pPr marL="342900" indent="-228600" defTabSz="91440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ea typeface="DFKai-SB"/>
                <a:cs typeface="Times New Roman"/>
              </a:rPr>
              <a:t>VS Code</a:t>
            </a:r>
          </a:p>
          <a:p>
            <a:pPr marL="342900" indent="-228600" defTabSz="91440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ea typeface="DFKai-SB"/>
                <a:cs typeface="Times New Roman"/>
              </a:rPr>
              <a:t>PHP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871C84-FD48-4073-B0A6-7C8D95A92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B5C2E2-A757-4E95-A876-395075CE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BC8247-E165-4608-BDA5-02762A34D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6B239A-8939-4B7A-9EE9-4B4C6AC7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2668" y="1113052"/>
            <a:ext cx="2401546" cy="3865584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4">
            <a:extLst>
              <a:ext uri="{FF2B5EF4-FFF2-40B4-BE49-F238E27FC236}">
                <a16:creationId xmlns:a16="http://schemas.microsoft.com/office/drawing/2014/main" id="{FF2EE7B1-2244-6712-D6ED-D1F4004F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236" y="3562333"/>
            <a:ext cx="1586266" cy="15862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93871EE-EC0A-455F-AA37-A87D7237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4231" y="1118341"/>
            <a:ext cx="3721692" cy="2217077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C72693-C9A4-4BE4-A90C-CDA82C5C5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4231" y="3502759"/>
            <a:ext cx="1257572" cy="1479758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B5B7AA69-A116-060F-8D83-F603487B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078" y="3803256"/>
            <a:ext cx="1094834" cy="109483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963AC57-381C-41C6-A500-249FCD48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181" y="3502759"/>
            <a:ext cx="2301548" cy="1479758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5" descr="一張含有 標誌 的圖片&#10;&#10;自動產生的描述">
            <a:extLst>
              <a:ext uri="{FF2B5EF4-FFF2-40B4-BE49-F238E27FC236}">
                <a16:creationId xmlns:a16="http://schemas.microsoft.com/office/drawing/2014/main" id="{60AD7D3C-E778-09DF-4CBF-273875120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043" y="3611812"/>
            <a:ext cx="1468241" cy="13214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C697EA-7E3D-4775-9FB6-A68751DA9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BE8516-E951-4D60-A735-03B11A7DF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 descr="一張含有 圖形, 螢幕擷取畫面, 符號, 行 的圖片&#10;&#10;自動產生的描述">
            <a:extLst>
              <a:ext uri="{FF2B5EF4-FFF2-40B4-BE49-F238E27FC236}">
                <a16:creationId xmlns:a16="http://schemas.microsoft.com/office/drawing/2014/main" id="{E160E39E-3D4C-CD65-D7F1-0D1EF1D89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751" y="1229815"/>
            <a:ext cx="1260320" cy="1260443"/>
          </a:xfrm>
          <a:prstGeom prst="rect">
            <a:avLst/>
          </a:prstGeom>
        </p:spPr>
      </p:pic>
      <p:pic>
        <p:nvPicPr>
          <p:cNvPr id="9" name="圖片 8" descr="一張含有 字型, 標誌, 圖形, 文字 的圖片&#10;&#10;自動產生的描述">
            <a:extLst>
              <a:ext uri="{FF2B5EF4-FFF2-40B4-BE49-F238E27FC236}">
                <a16:creationId xmlns:a16="http://schemas.microsoft.com/office/drawing/2014/main" id="{2AE04CF6-8F18-02BB-0A11-1CA1B27BF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132" y="1892186"/>
            <a:ext cx="3528897" cy="947159"/>
          </a:xfrm>
          <a:prstGeom prst="rect">
            <a:avLst/>
          </a:prstGeom>
        </p:spPr>
      </p:pic>
      <p:pic>
        <p:nvPicPr>
          <p:cNvPr id="7" name="圖片 6" descr="一張含有 標誌, 圓形, 字型, 符號 的圖片&#10;&#10;自動產生的描述">
            <a:extLst>
              <a:ext uri="{FF2B5EF4-FFF2-40B4-BE49-F238E27FC236}">
                <a16:creationId xmlns:a16="http://schemas.microsoft.com/office/drawing/2014/main" id="{DCD5FB8C-02C9-2256-1090-AD686C7FF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536" y="2574389"/>
            <a:ext cx="1983156" cy="10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8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43CE556-A777-F464-47BE-CBDEF0094263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600"/>
              </a:spcAft>
            </a:pPr>
            <a:endParaRPr lang="zh-TW" altLang="en-US">
              <a:ea typeface="新細明體"/>
            </a:endParaRPr>
          </a:p>
        </p:txBody>
      </p:sp>
      <p:graphicFrame>
        <p:nvGraphicFramePr>
          <p:cNvPr id="89" name="內容版面配置區 2">
            <a:extLst>
              <a:ext uri="{FF2B5EF4-FFF2-40B4-BE49-F238E27FC236}">
                <a16:creationId xmlns:a16="http://schemas.microsoft.com/office/drawing/2014/main" id="{03C1C664-78D0-21D2-31EF-BC4078752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6426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4" name="標題 1">
            <a:extLst>
              <a:ext uri="{FF2B5EF4-FFF2-40B4-BE49-F238E27FC236}">
                <a16:creationId xmlns:a16="http://schemas.microsoft.com/office/drawing/2014/main" id="{7E635F34-9314-99FF-F419-364C277B314A}"/>
              </a:ext>
            </a:extLst>
          </p:cNvPr>
          <p:cNvSpPr txBox="1">
            <a:spLocks/>
          </p:cNvSpPr>
          <p:nvPr/>
        </p:nvSpPr>
        <p:spPr>
          <a:xfrm>
            <a:off x="1431701" y="1361661"/>
            <a:ext cx="8964630" cy="581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zh-TW" sz="2000" err="1">
                <a:latin typeface="Times New Roman"/>
                <a:ea typeface="標楷體"/>
                <a:cs typeface="Times New Roman"/>
              </a:rPr>
              <a:t>研究目的</a:t>
            </a:r>
            <a:endParaRPr lang="en-US" altLang="zh-TW" sz="2000" err="1">
              <a:latin typeface="Times New Roman"/>
              <a:ea typeface="標楷體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060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1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標題 1">
            <a:extLst>
              <a:ext uri="{FF2B5EF4-FFF2-40B4-BE49-F238E27FC236}">
                <a16:creationId xmlns:a16="http://schemas.microsoft.com/office/drawing/2014/main" id="{A32B89D8-63BB-4769-3B5D-3A57783B3174}"/>
              </a:ext>
            </a:extLst>
          </p:cNvPr>
          <p:cNvSpPr txBox="1">
            <a:spLocks/>
          </p:cNvSpPr>
          <p:nvPr/>
        </p:nvSpPr>
        <p:spPr>
          <a:xfrm>
            <a:off x="490537" y="972593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/>
              </a:rPr>
              <a:t>參:</a:t>
            </a:r>
            <a:r>
              <a:rPr lang="zh-TW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/>
              </a:rPr>
              <a:t>研究</a:t>
            </a:r>
            <a:r>
              <a:rPr lang="zh-TW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標楷體"/>
                <a:ea typeface="標楷體"/>
              </a:rPr>
              <a:t>流程</a:t>
            </a:r>
            <a:endParaRPr lang="en-US" altLang="zh-TW" sz="4800" b="1">
              <a:solidFill>
                <a:schemeClr val="tx1">
                  <a:lumMod val="85000"/>
                  <a:lumOff val="15000"/>
                </a:schemeClr>
              </a:solidFill>
              <a:latin typeface="標楷體"/>
              <a:ea typeface="標楷體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E38AADEF-EE03-8A20-F6DA-3693CAF998E5}"/>
              </a:ext>
            </a:extLst>
          </p:cNvPr>
          <p:cNvSpPr/>
          <p:nvPr/>
        </p:nvSpPr>
        <p:spPr>
          <a:xfrm>
            <a:off x="2646948" y="2255149"/>
            <a:ext cx="1544051" cy="9224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D0887C6-0992-6432-AF1F-12E011EB61AC}"/>
              </a:ext>
            </a:extLst>
          </p:cNvPr>
          <p:cNvSpPr txBox="1"/>
          <p:nvPr/>
        </p:nvSpPr>
        <p:spPr>
          <a:xfrm>
            <a:off x="2727158" y="2365694"/>
            <a:ext cx="15515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找到需要的Openwrt API</a:t>
            </a: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10732F8B-2A9F-9B26-2858-E666DF4C499C}"/>
              </a:ext>
            </a:extLst>
          </p:cNvPr>
          <p:cNvSpPr/>
          <p:nvPr/>
        </p:nvSpPr>
        <p:spPr>
          <a:xfrm>
            <a:off x="4521868" y="2526631"/>
            <a:ext cx="421105" cy="3308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ED3F0854-CB74-8292-9DFA-69B24A5B93CE}"/>
              </a:ext>
            </a:extLst>
          </p:cNvPr>
          <p:cNvSpPr/>
          <p:nvPr/>
        </p:nvSpPr>
        <p:spPr>
          <a:xfrm>
            <a:off x="5302122" y="2255919"/>
            <a:ext cx="1544051" cy="9224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FD85E56-4A7B-0E0B-8787-00610390C4CE}"/>
              </a:ext>
            </a:extLst>
          </p:cNvPr>
          <p:cNvSpPr txBox="1"/>
          <p:nvPr/>
        </p:nvSpPr>
        <p:spPr>
          <a:xfrm>
            <a:off x="5429250" y="2366208"/>
            <a:ext cx="18348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創建 Line </a:t>
            </a:r>
            <a:endParaRPr lang="zh-TW">
              <a:solidFill>
                <a:schemeClr val="bg1"/>
              </a:solidFill>
            </a:endParaRPr>
          </a:p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聊天機器人</a:t>
            </a:r>
            <a:endParaRPr lang="zh-TW">
              <a:solidFill>
                <a:schemeClr val="bg1"/>
              </a:solidFill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08E5446B-C691-75DB-F413-32E60AC3F6E0}"/>
              </a:ext>
            </a:extLst>
          </p:cNvPr>
          <p:cNvSpPr/>
          <p:nvPr/>
        </p:nvSpPr>
        <p:spPr>
          <a:xfrm>
            <a:off x="7168815" y="2516605"/>
            <a:ext cx="421105" cy="3308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6534D155-C03D-9A04-2A3B-CFE3144B44D5}"/>
              </a:ext>
            </a:extLst>
          </p:cNvPr>
          <p:cNvSpPr/>
          <p:nvPr/>
        </p:nvSpPr>
        <p:spPr>
          <a:xfrm>
            <a:off x="7918219" y="2255919"/>
            <a:ext cx="1544051" cy="9224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7173FBE-062F-9AFF-36C4-E2B320D49098}"/>
              </a:ext>
            </a:extLst>
          </p:cNvPr>
          <p:cNvSpPr txBox="1"/>
          <p:nvPr/>
        </p:nvSpPr>
        <p:spPr>
          <a:xfrm>
            <a:off x="8139311" y="2516603"/>
            <a:ext cx="1233237" cy="3793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進行開發</a:t>
            </a:r>
          </a:p>
        </p:txBody>
      </p:sp>
      <p:sp>
        <p:nvSpPr>
          <p:cNvPr id="320" name="箭號: 向右 319">
            <a:extLst>
              <a:ext uri="{FF2B5EF4-FFF2-40B4-BE49-F238E27FC236}">
                <a16:creationId xmlns:a16="http://schemas.microsoft.com/office/drawing/2014/main" id="{13E74D34-DCDE-AC54-84F6-562613D281C8}"/>
              </a:ext>
            </a:extLst>
          </p:cNvPr>
          <p:cNvSpPr/>
          <p:nvPr/>
        </p:nvSpPr>
        <p:spPr>
          <a:xfrm rot="5400000">
            <a:off x="8392025" y="3539289"/>
            <a:ext cx="421105" cy="3308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矩形: 圓角 320">
            <a:extLst>
              <a:ext uri="{FF2B5EF4-FFF2-40B4-BE49-F238E27FC236}">
                <a16:creationId xmlns:a16="http://schemas.microsoft.com/office/drawing/2014/main" id="{4E8DB277-1F20-E9FF-177E-3472A48C6A48}"/>
              </a:ext>
            </a:extLst>
          </p:cNvPr>
          <p:cNvSpPr/>
          <p:nvPr/>
        </p:nvSpPr>
        <p:spPr>
          <a:xfrm>
            <a:off x="7920790" y="4090734"/>
            <a:ext cx="1544051" cy="9224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2" name="文字方塊 321">
            <a:extLst>
              <a:ext uri="{FF2B5EF4-FFF2-40B4-BE49-F238E27FC236}">
                <a16:creationId xmlns:a16="http://schemas.microsoft.com/office/drawing/2014/main" id="{D00FD99B-29BC-D51B-0BC2-003D6FAD755F}"/>
              </a:ext>
            </a:extLst>
          </p:cNvPr>
          <p:cNvSpPr txBox="1"/>
          <p:nvPr/>
        </p:nvSpPr>
        <p:spPr>
          <a:xfrm>
            <a:off x="7997657" y="4394865"/>
            <a:ext cx="1834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架設開發站</a:t>
            </a:r>
          </a:p>
        </p:txBody>
      </p:sp>
      <p:sp>
        <p:nvSpPr>
          <p:cNvPr id="323" name="箭號: 向右 322">
            <a:extLst>
              <a:ext uri="{FF2B5EF4-FFF2-40B4-BE49-F238E27FC236}">
                <a16:creationId xmlns:a16="http://schemas.microsoft.com/office/drawing/2014/main" id="{C7A216A8-4C82-055A-5655-9DC0EAA5333A}"/>
              </a:ext>
            </a:extLst>
          </p:cNvPr>
          <p:cNvSpPr/>
          <p:nvPr/>
        </p:nvSpPr>
        <p:spPr>
          <a:xfrm rot="10800000">
            <a:off x="7168815" y="4381499"/>
            <a:ext cx="421105" cy="3308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4" name="矩形: 圓角 323">
            <a:extLst>
              <a:ext uri="{FF2B5EF4-FFF2-40B4-BE49-F238E27FC236}">
                <a16:creationId xmlns:a16="http://schemas.microsoft.com/office/drawing/2014/main" id="{A06EBAFA-D5DC-7B05-5AAD-A29ECB50940B}"/>
              </a:ext>
            </a:extLst>
          </p:cNvPr>
          <p:cNvSpPr/>
          <p:nvPr/>
        </p:nvSpPr>
        <p:spPr>
          <a:xfrm>
            <a:off x="5303921" y="4120813"/>
            <a:ext cx="1544051" cy="9224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5" name="文字方塊 324">
            <a:extLst>
              <a:ext uri="{FF2B5EF4-FFF2-40B4-BE49-F238E27FC236}">
                <a16:creationId xmlns:a16="http://schemas.microsoft.com/office/drawing/2014/main" id="{627EBD93-385A-F033-DC80-373B9AF46F48}"/>
              </a:ext>
            </a:extLst>
          </p:cNvPr>
          <p:cNvSpPr txBox="1"/>
          <p:nvPr/>
        </p:nvSpPr>
        <p:spPr>
          <a:xfrm>
            <a:off x="5424235" y="4261180"/>
            <a:ext cx="18348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部屬程式碼</a:t>
            </a:r>
            <a:br>
              <a:rPr lang="zh-TW" altLang="en-US">
                <a:solidFill>
                  <a:schemeClr val="bg1"/>
                </a:solidFill>
                <a:ea typeface="新細明體"/>
              </a:rPr>
            </a:br>
            <a:r>
              <a:rPr lang="zh-TW" altLang="en-US">
                <a:solidFill>
                  <a:schemeClr val="bg1"/>
                </a:solidFill>
                <a:ea typeface="新細明體"/>
              </a:rPr>
              <a:t>和確認功能</a:t>
            </a:r>
          </a:p>
        </p:txBody>
      </p:sp>
      <p:sp>
        <p:nvSpPr>
          <p:cNvPr id="326" name="箭號: 向右 325">
            <a:extLst>
              <a:ext uri="{FF2B5EF4-FFF2-40B4-BE49-F238E27FC236}">
                <a16:creationId xmlns:a16="http://schemas.microsoft.com/office/drawing/2014/main" id="{EA319292-4003-54DD-BB98-D573D7A180E4}"/>
              </a:ext>
            </a:extLst>
          </p:cNvPr>
          <p:cNvSpPr/>
          <p:nvPr/>
        </p:nvSpPr>
        <p:spPr>
          <a:xfrm rot="10800000">
            <a:off x="4521867" y="4371472"/>
            <a:ext cx="421105" cy="3308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矩形: 圓角 326">
            <a:extLst>
              <a:ext uri="{FF2B5EF4-FFF2-40B4-BE49-F238E27FC236}">
                <a16:creationId xmlns:a16="http://schemas.microsoft.com/office/drawing/2014/main" id="{3FE62A77-9A0B-3CF8-4D3B-65A064ADF06F}"/>
              </a:ext>
            </a:extLst>
          </p:cNvPr>
          <p:cNvSpPr/>
          <p:nvPr/>
        </p:nvSpPr>
        <p:spPr>
          <a:xfrm>
            <a:off x="2648233" y="4090991"/>
            <a:ext cx="1544051" cy="9224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9" name="文字方塊 328">
            <a:extLst>
              <a:ext uri="{FF2B5EF4-FFF2-40B4-BE49-F238E27FC236}">
                <a16:creationId xmlns:a16="http://schemas.microsoft.com/office/drawing/2014/main" id="{7D85E9C1-19A4-6084-0A68-2BD278812526}"/>
              </a:ext>
            </a:extLst>
          </p:cNvPr>
          <p:cNvSpPr txBox="1"/>
          <p:nvPr/>
        </p:nvSpPr>
        <p:spPr>
          <a:xfrm>
            <a:off x="2897603" y="4351417"/>
            <a:ext cx="1834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成功結合</a:t>
            </a:r>
          </a:p>
        </p:txBody>
      </p:sp>
    </p:spTree>
    <p:extLst>
      <p:ext uri="{BB962C8B-B14F-4D97-AF65-F5344CB8AC3E}">
        <p14:creationId xmlns:p14="http://schemas.microsoft.com/office/powerpoint/2010/main" val="70944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2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9507CAC-9FF6-D83C-63BA-4818CCC54ACF}"/>
              </a:ext>
            </a:extLst>
          </p:cNvPr>
          <p:cNvSpPr txBox="1">
            <a:spLocks/>
          </p:cNvSpPr>
          <p:nvPr/>
        </p:nvSpPr>
        <p:spPr>
          <a:xfrm>
            <a:off x="5140235" y="1027937"/>
            <a:ext cx="6083708" cy="3711894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TW" altLang="en-US" sz="4800" b="1">
                <a:latin typeface="DFKai-SB"/>
                <a:ea typeface="新細明體"/>
              </a:rPr>
              <a:t>肆、系統流程圖</a:t>
            </a:r>
            <a:endParaRPr lang="en-US" altLang="zh-TW" sz="4800" b="1">
              <a:latin typeface="DFKai-SB"/>
              <a:ea typeface="新細明體"/>
            </a:endParaRPr>
          </a:p>
        </p:txBody>
      </p: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6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7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E0CF2-6C19-E681-53EF-C0622F03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25" y="335595"/>
            <a:ext cx="9603275" cy="638928"/>
          </a:xfrm>
        </p:spPr>
        <p:txBody>
          <a:bodyPr/>
          <a:lstStyle/>
          <a:p>
            <a:r>
              <a:rPr lang="zh-TW" altLang="en-US">
                <a:latin typeface="DFKai-SB"/>
                <a:ea typeface="新細明體"/>
              </a:rPr>
              <a:t>流量監控方式</a:t>
            </a:r>
            <a:endParaRPr lang="zh-TW" altLang="en-US">
              <a:latin typeface="DFKai-SB"/>
            </a:endParaRPr>
          </a:p>
        </p:txBody>
      </p:sp>
      <p:pic>
        <p:nvPicPr>
          <p:cNvPr id="4" name="內容版面配置區 3" descr="一張含有 文字, 圖表, 螢幕擷取畫面, 行 的圖片&#10;&#10;自動產生的描述">
            <a:extLst>
              <a:ext uri="{FF2B5EF4-FFF2-40B4-BE49-F238E27FC236}">
                <a16:creationId xmlns:a16="http://schemas.microsoft.com/office/drawing/2014/main" id="{3677AF00-AA22-AE23-E98E-BEDDDB86E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580" y="1031543"/>
            <a:ext cx="10407718" cy="5101491"/>
          </a:xfrm>
        </p:spPr>
      </p:pic>
    </p:spTree>
    <p:extLst>
      <p:ext uri="{BB962C8B-B14F-4D97-AF65-F5344CB8AC3E}">
        <p14:creationId xmlns:p14="http://schemas.microsoft.com/office/powerpoint/2010/main" val="99041764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9708fb-eb54-4d0f-aca4-1c1138a4052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D960E763FD4E74C8A15079204CA256C" ma:contentTypeVersion="8" ma:contentTypeDescription="建立新的文件。" ma:contentTypeScope="" ma:versionID="3f269be260f9dd99931e6772060f62b8">
  <xsd:schema xmlns:xsd="http://www.w3.org/2001/XMLSchema" xmlns:xs="http://www.w3.org/2001/XMLSchema" xmlns:p="http://schemas.microsoft.com/office/2006/metadata/properties" xmlns:ns3="939708fb-eb54-4d0f-aca4-1c1138a40526" xmlns:ns4="30259343-ec78-43fb-85fc-302493c4aa23" targetNamespace="http://schemas.microsoft.com/office/2006/metadata/properties" ma:root="true" ma:fieldsID="4eedaa5fbaa1c6d54363ad7ca7bf86f5" ns3:_="" ns4:_="">
    <xsd:import namespace="939708fb-eb54-4d0f-aca4-1c1138a40526"/>
    <xsd:import namespace="30259343-ec78-43fb-85fc-302493c4aa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708fb-eb54-4d0f-aca4-1c1138a40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59343-ec78-43fb-85fc-302493c4aa2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213F66-3ED4-4062-A492-26761BC7E3C8}">
  <ds:schemaRefs>
    <ds:schemaRef ds:uri="30259343-ec78-43fb-85fc-302493c4aa23"/>
    <ds:schemaRef ds:uri="939708fb-eb54-4d0f-aca4-1c1138a4052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89B1EBA-81E6-4C26-9C39-F33F6D48236F}">
  <ds:schemaRefs>
    <ds:schemaRef ds:uri="30259343-ec78-43fb-85fc-302493c4aa23"/>
    <ds:schemaRef ds:uri="939708fb-eb54-4d0f-aca4-1c1138a405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27DB8DC-FE44-4E17-B7E3-7995B601B0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寬螢幕</PresentationFormat>
  <Slides>19</Slides>
  <Notes>4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圖庫</vt:lpstr>
      <vt:lpstr>專題名稱:物聯網安全防護</vt:lpstr>
      <vt:lpstr>目錄</vt:lpstr>
      <vt:lpstr>壹、前言 </vt:lpstr>
      <vt:lpstr>PowerPoint 簡報</vt:lpstr>
      <vt:lpstr>貳、開發工具</vt:lpstr>
      <vt:lpstr>PowerPoint 簡報</vt:lpstr>
      <vt:lpstr>PowerPoint 簡報</vt:lpstr>
      <vt:lpstr>PowerPoint 簡報</vt:lpstr>
      <vt:lpstr>流量監控方式</vt:lpstr>
      <vt:lpstr>黑名單用戶</vt:lpstr>
      <vt:lpstr>顯示黑名單用戶</vt:lpstr>
      <vt:lpstr>伍、系統功能</vt:lpstr>
      <vt:lpstr>PowerPoint 簡報</vt:lpstr>
      <vt:lpstr>PowerPoint 簡報</vt:lpstr>
      <vt:lpstr>成品展示</vt:lpstr>
      <vt:lpstr>柒、未來規劃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6</cp:revision>
  <dcterms:created xsi:type="dcterms:W3CDTF">2023-05-05T05:12:23Z</dcterms:created>
  <dcterms:modified xsi:type="dcterms:W3CDTF">2023-12-13T13:18:40Z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0x010100AD960E763FD4E74C8A15079204CA256C</vt:lpwstr>
  </property>
</Properties>
</file>