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標楷體" panose="03000509000000000000" pitchFamily="65" charset="-120"/>
      <p:regular r:id="rId16"/>
    </p:embeddedFont>
    <p:embeddedFont>
      <p:font typeface="Heebo" pitchFamily="2" charset="-79"/>
      <p:regular r:id="rId17"/>
      <p:bold r:id="rId18"/>
    </p:embeddedFont>
    <p:embeddedFont>
      <p:font typeface="Heebo SemiBold" panose="02020500000000000000" charset="-79"/>
      <p:regular r:id="rId19"/>
      <p:bold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Mulish" panose="02020500000000000000" charset="0"/>
      <p:regular r:id="rId25"/>
      <p:bold r:id="rId26"/>
      <p:italic r:id="rId27"/>
      <p:boldItalic r:id="rId28"/>
    </p:embeddedFont>
    <p:embeddedFont>
      <p:font typeface="Nunito Light" pitchFamily="2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28a877fe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528a877fe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962fccf45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962fccf45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962fccf454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962fccf454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962fccf45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962fccf45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973621fe2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973621fe2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962fccf45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962fccf45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962fccf45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962fccf45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324850"/>
            <a:ext cx="3503700" cy="19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722975"/>
            <a:ext cx="2353800" cy="7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713250" y="1621458"/>
            <a:ext cx="5568000" cy="107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subTitle" idx="1"/>
          </p:nvPr>
        </p:nvSpPr>
        <p:spPr>
          <a:xfrm>
            <a:off x="713225" y="3157349"/>
            <a:ext cx="3059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19976" y="23423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3419247" y="23423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3"/>
          </p:nvPr>
        </p:nvSpPr>
        <p:spPr>
          <a:xfrm>
            <a:off x="719976" y="40043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4"/>
          </p:nvPr>
        </p:nvSpPr>
        <p:spPr>
          <a:xfrm>
            <a:off x="3419247" y="40043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5"/>
          </p:nvPr>
        </p:nvSpPr>
        <p:spPr>
          <a:xfrm>
            <a:off x="6118524" y="23423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6"/>
          </p:nvPr>
        </p:nvSpPr>
        <p:spPr>
          <a:xfrm>
            <a:off x="6118524" y="40043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7" hasCustomPrompt="1"/>
          </p:nvPr>
        </p:nvSpPr>
        <p:spPr>
          <a:xfrm>
            <a:off x="719976" y="1477425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Heebo"/>
                <a:ea typeface="Heebo"/>
                <a:cs typeface="Heebo"/>
                <a:sym typeface="Heeb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8" hasCustomPrompt="1"/>
          </p:nvPr>
        </p:nvSpPr>
        <p:spPr>
          <a:xfrm>
            <a:off x="719976" y="313942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Heebo"/>
                <a:ea typeface="Heebo"/>
                <a:cs typeface="Heebo"/>
                <a:sym typeface="Heeb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9" hasCustomPrompt="1"/>
          </p:nvPr>
        </p:nvSpPr>
        <p:spPr>
          <a:xfrm>
            <a:off x="3419247" y="1477425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Heebo"/>
                <a:ea typeface="Heebo"/>
                <a:cs typeface="Heebo"/>
                <a:sym typeface="Heeb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3" hasCustomPrompt="1"/>
          </p:nvPr>
        </p:nvSpPr>
        <p:spPr>
          <a:xfrm>
            <a:off x="3419247" y="313942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Heebo"/>
                <a:ea typeface="Heebo"/>
                <a:cs typeface="Heebo"/>
                <a:sym typeface="Heeb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4" hasCustomPrompt="1"/>
          </p:nvPr>
        </p:nvSpPr>
        <p:spPr>
          <a:xfrm>
            <a:off x="6118526" y="1477425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Heebo"/>
                <a:ea typeface="Heebo"/>
                <a:cs typeface="Heebo"/>
                <a:sym typeface="Heeb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5" hasCustomPrompt="1"/>
          </p:nvPr>
        </p:nvSpPr>
        <p:spPr>
          <a:xfrm>
            <a:off x="6118526" y="313942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Heebo"/>
                <a:ea typeface="Heebo"/>
                <a:cs typeface="Heebo"/>
                <a:sym typeface="Heeb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6"/>
          </p:nvPr>
        </p:nvSpPr>
        <p:spPr>
          <a:xfrm>
            <a:off x="719976" y="20851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7"/>
          </p:nvPr>
        </p:nvSpPr>
        <p:spPr>
          <a:xfrm>
            <a:off x="3419247" y="20851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8"/>
          </p:nvPr>
        </p:nvSpPr>
        <p:spPr>
          <a:xfrm>
            <a:off x="6118524" y="20851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9"/>
          </p:nvPr>
        </p:nvSpPr>
        <p:spPr>
          <a:xfrm>
            <a:off x="719976" y="374722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20"/>
          </p:nvPr>
        </p:nvSpPr>
        <p:spPr>
          <a:xfrm>
            <a:off x="3419247" y="374722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21"/>
          </p:nvPr>
        </p:nvSpPr>
        <p:spPr>
          <a:xfrm>
            <a:off x="6118524" y="374722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726611" y="3652488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726600" y="1661383"/>
            <a:ext cx="5259300" cy="18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720000" y="1077450"/>
            <a:ext cx="3223200" cy="16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720000" y="3073350"/>
            <a:ext cx="32232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>
            <a:spLocks noGrp="1"/>
          </p:cNvSpPr>
          <p:nvPr>
            <p:ph type="pic" idx="2"/>
          </p:nvPr>
        </p:nvSpPr>
        <p:spPr>
          <a:xfrm>
            <a:off x="4352925" y="0"/>
            <a:ext cx="4791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6"/>
          <p:cNvGrpSpPr/>
          <p:nvPr/>
        </p:nvGrpSpPr>
        <p:grpSpPr>
          <a:xfrm>
            <a:off x="2873" y="-4156"/>
            <a:ext cx="9156707" cy="5195331"/>
            <a:chOff x="2873" y="-4156"/>
            <a:chExt cx="9156707" cy="5195331"/>
          </a:xfrm>
        </p:grpSpPr>
        <p:sp>
          <p:nvSpPr>
            <p:cNvPr id="83" name="Google Shape;83;p16"/>
            <p:cNvSpPr/>
            <p:nvPr/>
          </p:nvSpPr>
          <p:spPr>
            <a:xfrm>
              <a:off x="2873" y="-4156"/>
              <a:ext cx="1873445" cy="1809665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" name="Google Shape;84;p16"/>
            <p:cNvGrpSpPr/>
            <p:nvPr/>
          </p:nvGrpSpPr>
          <p:grpSpPr>
            <a:xfrm rot="-5400000" flipH="1">
              <a:off x="7644618" y="3676213"/>
              <a:ext cx="1572210" cy="1457714"/>
              <a:chOff x="4276575" y="600075"/>
              <a:chExt cx="4972200" cy="4610100"/>
            </a:xfrm>
          </p:grpSpPr>
          <p:cxnSp>
            <p:nvCxnSpPr>
              <p:cNvPr id="85" name="Google Shape;85;p16"/>
              <p:cNvCxnSpPr/>
              <p:nvPr/>
            </p:nvCxnSpPr>
            <p:spPr>
              <a:xfrm flipH="1">
                <a:off x="4276575" y="600075"/>
                <a:ext cx="4972200" cy="4610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6" name="Google Shape;86;p16"/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903145" y="1311538"/>
            <a:ext cx="2759700" cy="10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1"/>
          </p:nvPr>
        </p:nvSpPr>
        <p:spPr>
          <a:xfrm>
            <a:off x="903145" y="2857863"/>
            <a:ext cx="2759700" cy="9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7"/>
          <p:cNvGrpSpPr/>
          <p:nvPr/>
        </p:nvGrpSpPr>
        <p:grpSpPr>
          <a:xfrm>
            <a:off x="-19989" y="-63301"/>
            <a:ext cx="9179568" cy="5206851"/>
            <a:chOff x="-19989" y="-63301"/>
            <a:chExt cx="9179568" cy="5206851"/>
          </a:xfrm>
        </p:grpSpPr>
        <p:sp>
          <p:nvSpPr>
            <p:cNvPr id="91" name="Google Shape;91;p17"/>
            <p:cNvSpPr/>
            <p:nvPr/>
          </p:nvSpPr>
          <p:spPr>
            <a:xfrm rot="10800000">
              <a:off x="7808563" y="3838477"/>
              <a:ext cx="1351016" cy="1305073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17"/>
            <p:cNvGrpSpPr/>
            <p:nvPr/>
          </p:nvGrpSpPr>
          <p:grpSpPr>
            <a:xfrm rot="5400000" flipH="1">
              <a:off x="-107527" y="24237"/>
              <a:ext cx="2404059" cy="2228983"/>
              <a:chOff x="4276575" y="600075"/>
              <a:chExt cx="4972200" cy="4610100"/>
            </a:xfrm>
          </p:grpSpPr>
          <p:cxnSp>
            <p:nvCxnSpPr>
              <p:cNvPr id="93" name="Google Shape;93;p17"/>
              <p:cNvCxnSpPr/>
              <p:nvPr/>
            </p:nvCxnSpPr>
            <p:spPr>
              <a:xfrm flipH="1">
                <a:off x="4276575" y="600075"/>
                <a:ext cx="4972200" cy="4610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4" name="Google Shape;94;p17"/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1353963" y="1742800"/>
            <a:ext cx="3522600" cy="66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1"/>
          </p:nvPr>
        </p:nvSpPr>
        <p:spPr>
          <a:xfrm>
            <a:off x="1353963" y="2860875"/>
            <a:ext cx="35226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8"/>
          <p:cNvGrpSpPr/>
          <p:nvPr/>
        </p:nvGrpSpPr>
        <p:grpSpPr>
          <a:xfrm>
            <a:off x="7676943" y="-4150"/>
            <a:ext cx="1572210" cy="5214548"/>
            <a:chOff x="7676943" y="-4150"/>
            <a:chExt cx="1572210" cy="5214548"/>
          </a:xfrm>
        </p:grpSpPr>
        <p:sp>
          <p:nvSpPr>
            <p:cNvPr id="99" name="Google Shape;99;p18"/>
            <p:cNvSpPr/>
            <p:nvPr/>
          </p:nvSpPr>
          <p:spPr>
            <a:xfrm flipH="1">
              <a:off x="7927375" y="-4150"/>
              <a:ext cx="1235905" cy="1193746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" name="Google Shape;100;p18"/>
            <p:cNvGrpSpPr/>
            <p:nvPr/>
          </p:nvGrpSpPr>
          <p:grpSpPr>
            <a:xfrm>
              <a:off x="7676943" y="3752684"/>
              <a:ext cx="1572210" cy="1457714"/>
              <a:chOff x="4276575" y="600075"/>
              <a:chExt cx="4972200" cy="4610100"/>
            </a:xfrm>
          </p:grpSpPr>
          <p:cxnSp>
            <p:nvCxnSpPr>
              <p:cNvPr id="101" name="Google Shape;101;p18"/>
              <p:cNvCxnSpPr/>
              <p:nvPr/>
            </p:nvCxnSpPr>
            <p:spPr>
              <a:xfrm flipH="1">
                <a:off x="4276575" y="600075"/>
                <a:ext cx="4972200" cy="4610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" name="Google Shape;102;p18"/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366588" y="1830975"/>
            <a:ext cx="2928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5366588" y="2860875"/>
            <a:ext cx="2928300" cy="10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4053600" cy="14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0"/>
          <p:cNvGrpSpPr/>
          <p:nvPr/>
        </p:nvGrpSpPr>
        <p:grpSpPr>
          <a:xfrm>
            <a:off x="7676943" y="-4150"/>
            <a:ext cx="1572210" cy="5214548"/>
            <a:chOff x="7676943" y="-4150"/>
            <a:chExt cx="1572210" cy="5214548"/>
          </a:xfrm>
        </p:grpSpPr>
        <p:sp>
          <p:nvSpPr>
            <p:cNvPr id="110" name="Google Shape;110;p20"/>
            <p:cNvSpPr/>
            <p:nvPr/>
          </p:nvSpPr>
          <p:spPr>
            <a:xfrm flipH="1">
              <a:off x="7927375" y="-4150"/>
              <a:ext cx="1235905" cy="1193746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" name="Google Shape;111;p20"/>
            <p:cNvGrpSpPr/>
            <p:nvPr/>
          </p:nvGrpSpPr>
          <p:grpSpPr>
            <a:xfrm>
              <a:off x="7676943" y="3752684"/>
              <a:ext cx="1572210" cy="1457714"/>
              <a:chOff x="4276575" y="600075"/>
              <a:chExt cx="4972200" cy="4610100"/>
            </a:xfrm>
          </p:grpSpPr>
          <p:cxnSp>
            <p:nvCxnSpPr>
              <p:cNvPr id="112" name="Google Shape;112;p20"/>
              <p:cNvCxnSpPr/>
              <p:nvPr/>
            </p:nvCxnSpPr>
            <p:spPr>
              <a:xfrm flipH="1">
                <a:off x="4276575" y="600075"/>
                <a:ext cx="4972200" cy="4610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20"/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1"/>
          </p:nvPr>
        </p:nvSpPr>
        <p:spPr>
          <a:xfrm>
            <a:off x="4279867" y="2980825"/>
            <a:ext cx="2856000" cy="10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subTitle" idx="2"/>
          </p:nvPr>
        </p:nvSpPr>
        <p:spPr>
          <a:xfrm>
            <a:off x="721542" y="2980825"/>
            <a:ext cx="2856000" cy="10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3"/>
          </p:nvPr>
        </p:nvSpPr>
        <p:spPr>
          <a:xfrm>
            <a:off x="721542" y="2590800"/>
            <a:ext cx="28560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4"/>
          </p:nvPr>
        </p:nvSpPr>
        <p:spPr>
          <a:xfrm>
            <a:off x="4279870" y="2590800"/>
            <a:ext cx="28560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173950" y="2262000"/>
            <a:ext cx="4074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173950" y="1175425"/>
            <a:ext cx="1271700" cy="97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173950" y="3471925"/>
            <a:ext cx="2677800" cy="6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1"/>
          <p:cNvGrpSpPr/>
          <p:nvPr/>
        </p:nvGrpSpPr>
        <p:grpSpPr>
          <a:xfrm>
            <a:off x="2880" y="-51764"/>
            <a:ext cx="9156700" cy="5195314"/>
            <a:chOff x="2880" y="-51764"/>
            <a:chExt cx="9156700" cy="5195314"/>
          </a:xfrm>
        </p:grpSpPr>
        <p:sp>
          <p:nvSpPr>
            <p:cNvPr id="121" name="Google Shape;121;p21"/>
            <p:cNvSpPr/>
            <p:nvPr/>
          </p:nvSpPr>
          <p:spPr>
            <a:xfrm rot="10800000" flipH="1">
              <a:off x="2880" y="3949804"/>
              <a:ext cx="1235905" cy="1193746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" name="Google Shape;122;p21"/>
            <p:cNvGrpSpPr/>
            <p:nvPr/>
          </p:nvGrpSpPr>
          <p:grpSpPr>
            <a:xfrm rot="-5400000">
              <a:off x="7644618" y="5484"/>
              <a:ext cx="1572210" cy="1457714"/>
              <a:chOff x="4276575" y="600075"/>
              <a:chExt cx="4972200" cy="4610100"/>
            </a:xfrm>
          </p:grpSpPr>
          <p:cxnSp>
            <p:nvCxnSpPr>
              <p:cNvPr id="123" name="Google Shape;123;p21"/>
              <p:cNvCxnSpPr/>
              <p:nvPr/>
            </p:nvCxnSpPr>
            <p:spPr>
              <a:xfrm flipH="1">
                <a:off x="4276575" y="600075"/>
                <a:ext cx="4972200" cy="4610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4" name="Google Shape;124;p21"/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1"/>
          </p:nvPr>
        </p:nvSpPr>
        <p:spPr>
          <a:xfrm>
            <a:off x="4825775" y="1667625"/>
            <a:ext cx="3509100" cy="2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2"/>
          </p:nvPr>
        </p:nvSpPr>
        <p:spPr>
          <a:xfrm>
            <a:off x="773775" y="1667625"/>
            <a:ext cx="3509100" cy="2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_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1"/>
          </p:nvPr>
        </p:nvSpPr>
        <p:spPr>
          <a:xfrm>
            <a:off x="4571850" y="1889500"/>
            <a:ext cx="3852000" cy="11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ubTitle" idx="2"/>
          </p:nvPr>
        </p:nvSpPr>
        <p:spPr>
          <a:xfrm>
            <a:off x="720000" y="1286625"/>
            <a:ext cx="3852000" cy="25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/>
          <p:nvPr/>
        </p:nvSpPr>
        <p:spPr>
          <a:xfrm flipH="1">
            <a:off x="7927375" y="-4150"/>
            <a:ext cx="1235905" cy="1193746"/>
          </a:xfrm>
          <a:custGeom>
            <a:avLst/>
            <a:gdLst/>
            <a:ahLst/>
            <a:cxnLst/>
            <a:rect l="l" t="t" r="r" b="b"/>
            <a:pathLst>
              <a:path w="107330" h="107303" extrusionOk="0">
                <a:moveTo>
                  <a:pt x="1" y="1"/>
                </a:moveTo>
                <a:lnTo>
                  <a:pt x="1" y="107303"/>
                </a:lnTo>
                <a:lnTo>
                  <a:pt x="10733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3"/>
          <p:cNvGrpSpPr/>
          <p:nvPr/>
        </p:nvGrpSpPr>
        <p:grpSpPr>
          <a:xfrm>
            <a:off x="-33759" y="-4150"/>
            <a:ext cx="9197039" cy="5222446"/>
            <a:chOff x="-33759" y="-4150"/>
            <a:chExt cx="9197039" cy="5222446"/>
          </a:xfrm>
        </p:grpSpPr>
        <p:sp>
          <p:nvSpPr>
            <p:cNvPr id="135" name="Google Shape;135;p23"/>
            <p:cNvSpPr/>
            <p:nvPr/>
          </p:nvSpPr>
          <p:spPr>
            <a:xfrm flipH="1">
              <a:off x="7927375" y="-4150"/>
              <a:ext cx="1235905" cy="1193746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" name="Google Shape;136;p23"/>
            <p:cNvGrpSpPr/>
            <p:nvPr/>
          </p:nvGrpSpPr>
          <p:grpSpPr>
            <a:xfrm rot="5400000">
              <a:off x="-91007" y="3703334"/>
              <a:ext cx="1572210" cy="1457714"/>
              <a:chOff x="4276575" y="600075"/>
              <a:chExt cx="4972200" cy="4610100"/>
            </a:xfrm>
          </p:grpSpPr>
          <p:cxnSp>
            <p:nvCxnSpPr>
              <p:cNvPr id="137" name="Google Shape;137;p23"/>
              <p:cNvCxnSpPr/>
              <p:nvPr/>
            </p:nvCxnSpPr>
            <p:spPr>
              <a:xfrm flipH="1">
                <a:off x="4276575" y="600075"/>
                <a:ext cx="4972200" cy="4610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8" name="Google Shape;138;p23"/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ubTitle" idx="1"/>
          </p:nvPr>
        </p:nvSpPr>
        <p:spPr>
          <a:xfrm>
            <a:off x="722867" y="2974001"/>
            <a:ext cx="20910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2"/>
          </p:nvPr>
        </p:nvSpPr>
        <p:spPr>
          <a:xfrm>
            <a:off x="3311742" y="2974001"/>
            <a:ext cx="20910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3"/>
          </p:nvPr>
        </p:nvSpPr>
        <p:spPr>
          <a:xfrm>
            <a:off x="5900617" y="2974001"/>
            <a:ext cx="20910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subTitle" idx="4"/>
          </p:nvPr>
        </p:nvSpPr>
        <p:spPr>
          <a:xfrm>
            <a:off x="722867" y="2519426"/>
            <a:ext cx="2091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5"/>
          </p:nvPr>
        </p:nvSpPr>
        <p:spPr>
          <a:xfrm>
            <a:off x="3311742" y="2519426"/>
            <a:ext cx="2091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subTitle" idx="6"/>
          </p:nvPr>
        </p:nvSpPr>
        <p:spPr>
          <a:xfrm>
            <a:off x="5900617" y="2519426"/>
            <a:ext cx="2091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subTitle" idx="1"/>
          </p:nvPr>
        </p:nvSpPr>
        <p:spPr>
          <a:xfrm>
            <a:off x="719838" y="1963651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subTitle" idx="2"/>
          </p:nvPr>
        </p:nvSpPr>
        <p:spPr>
          <a:xfrm>
            <a:off x="3493139" y="1963651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ubTitle" idx="3"/>
          </p:nvPr>
        </p:nvSpPr>
        <p:spPr>
          <a:xfrm>
            <a:off x="719838" y="356197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subTitle" idx="4"/>
          </p:nvPr>
        </p:nvSpPr>
        <p:spPr>
          <a:xfrm>
            <a:off x="3493139" y="356197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ubTitle" idx="5"/>
          </p:nvPr>
        </p:nvSpPr>
        <p:spPr>
          <a:xfrm>
            <a:off x="719838" y="1593048"/>
            <a:ext cx="19782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subTitle" idx="6"/>
          </p:nvPr>
        </p:nvSpPr>
        <p:spPr>
          <a:xfrm>
            <a:off x="719838" y="3191450"/>
            <a:ext cx="19782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ubTitle" idx="7"/>
          </p:nvPr>
        </p:nvSpPr>
        <p:spPr>
          <a:xfrm>
            <a:off x="3493138" y="1593048"/>
            <a:ext cx="19782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8"/>
          </p:nvPr>
        </p:nvSpPr>
        <p:spPr>
          <a:xfrm>
            <a:off x="3493138" y="3191450"/>
            <a:ext cx="19782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5"/>
          <p:cNvGrpSpPr/>
          <p:nvPr/>
        </p:nvGrpSpPr>
        <p:grpSpPr>
          <a:xfrm>
            <a:off x="2880" y="-51764"/>
            <a:ext cx="9156700" cy="5195314"/>
            <a:chOff x="2880" y="-51764"/>
            <a:chExt cx="9156700" cy="5195314"/>
          </a:xfrm>
        </p:grpSpPr>
        <p:sp>
          <p:nvSpPr>
            <p:cNvPr id="158" name="Google Shape;158;p25"/>
            <p:cNvSpPr/>
            <p:nvPr/>
          </p:nvSpPr>
          <p:spPr>
            <a:xfrm rot="10800000" flipH="1">
              <a:off x="2880" y="3949804"/>
              <a:ext cx="1235905" cy="1193746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" name="Google Shape;159;p25"/>
            <p:cNvGrpSpPr/>
            <p:nvPr/>
          </p:nvGrpSpPr>
          <p:grpSpPr>
            <a:xfrm rot="-5400000">
              <a:off x="7644618" y="5484"/>
              <a:ext cx="1572210" cy="1457714"/>
              <a:chOff x="4276575" y="600075"/>
              <a:chExt cx="4972200" cy="4610100"/>
            </a:xfrm>
          </p:grpSpPr>
          <p:cxnSp>
            <p:nvCxnSpPr>
              <p:cNvPr id="160" name="Google Shape;160;p25"/>
              <p:cNvCxnSpPr/>
              <p:nvPr/>
            </p:nvCxnSpPr>
            <p:spPr>
              <a:xfrm flipH="1">
                <a:off x="4276575" y="600075"/>
                <a:ext cx="4972200" cy="4610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1" name="Google Shape;161;p25"/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subTitle" idx="1"/>
          </p:nvPr>
        </p:nvSpPr>
        <p:spPr>
          <a:xfrm>
            <a:off x="731600" y="1942474"/>
            <a:ext cx="197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subTitle" idx="2"/>
          </p:nvPr>
        </p:nvSpPr>
        <p:spPr>
          <a:xfrm>
            <a:off x="3201448" y="1942474"/>
            <a:ext cx="197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subTitle" idx="3"/>
          </p:nvPr>
        </p:nvSpPr>
        <p:spPr>
          <a:xfrm>
            <a:off x="731600" y="3644815"/>
            <a:ext cx="197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subTitle" idx="4"/>
          </p:nvPr>
        </p:nvSpPr>
        <p:spPr>
          <a:xfrm>
            <a:off x="3201448" y="3644815"/>
            <a:ext cx="197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subTitle" idx="5"/>
          </p:nvPr>
        </p:nvSpPr>
        <p:spPr>
          <a:xfrm>
            <a:off x="5671297" y="1942474"/>
            <a:ext cx="197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subTitle" idx="6"/>
          </p:nvPr>
        </p:nvSpPr>
        <p:spPr>
          <a:xfrm>
            <a:off x="5671297" y="3644815"/>
            <a:ext cx="197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subTitle" idx="7"/>
          </p:nvPr>
        </p:nvSpPr>
        <p:spPr>
          <a:xfrm>
            <a:off x="730105" y="168098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8"/>
          </p:nvPr>
        </p:nvSpPr>
        <p:spPr>
          <a:xfrm>
            <a:off x="3199950" y="168098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subTitle" idx="9"/>
          </p:nvPr>
        </p:nvSpPr>
        <p:spPr>
          <a:xfrm>
            <a:off x="5669795" y="168098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ubTitle" idx="13"/>
          </p:nvPr>
        </p:nvSpPr>
        <p:spPr>
          <a:xfrm>
            <a:off x="730105" y="3382191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subTitle" idx="14"/>
          </p:nvPr>
        </p:nvSpPr>
        <p:spPr>
          <a:xfrm>
            <a:off x="3199950" y="3382191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subTitle" idx="15"/>
          </p:nvPr>
        </p:nvSpPr>
        <p:spPr>
          <a:xfrm>
            <a:off x="5669795" y="3382191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 hasCustomPrompt="1"/>
          </p:nvPr>
        </p:nvSpPr>
        <p:spPr>
          <a:xfrm>
            <a:off x="3900000" y="706175"/>
            <a:ext cx="4256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7" name="Google Shape;177;p26"/>
          <p:cNvSpPr txBox="1">
            <a:spLocks noGrp="1"/>
          </p:cNvSpPr>
          <p:nvPr>
            <p:ph type="subTitle" idx="1"/>
          </p:nvPr>
        </p:nvSpPr>
        <p:spPr>
          <a:xfrm>
            <a:off x="3900000" y="1464175"/>
            <a:ext cx="42567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title" idx="2" hasCustomPrompt="1"/>
          </p:nvPr>
        </p:nvSpPr>
        <p:spPr>
          <a:xfrm>
            <a:off x="3900000" y="2003879"/>
            <a:ext cx="4256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9" name="Google Shape;179;p26"/>
          <p:cNvSpPr txBox="1">
            <a:spLocks noGrp="1"/>
          </p:cNvSpPr>
          <p:nvPr>
            <p:ph type="subTitle" idx="3"/>
          </p:nvPr>
        </p:nvSpPr>
        <p:spPr>
          <a:xfrm>
            <a:off x="3900000" y="2764450"/>
            <a:ext cx="42567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title" idx="4" hasCustomPrompt="1"/>
          </p:nvPr>
        </p:nvSpPr>
        <p:spPr>
          <a:xfrm>
            <a:off x="3900000" y="3301584"/>
            <a:ext cx="4256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1" name="Google Shape;181;p26"/>
          <p:cNvSpPr txBox="1">
            <a:spLocks noGrp="1"/>
          </p:cNvSpPr>
          <p:nvPr>
            <p:ph type="subTitle" idx="5"/>
          </p:nvPr>
        </p:nvSpPr>
        <p:spPr>
          <a:xfrm>
            <a:off x="3900000" y="4064726"/>
            <a:ext cx="42567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7"/>
          <p:cNvGrpSpPr/>
          <p:nvPr/>
        </p:nvGrpSpPr>
        <p:grpSpPr>
          <a:xfrm>
            <a:off x="2880" y="-51764"/>
            <a:ext cx="9156700" cy="5195314"/>
            <a:chOff x="2880" y="-51764"/>
            <a:chExt cx="9156700" cy="5195314"/>
          </a:xfrm>
        </p:grpSpPr>
        <p:sp>
          <p:nvSpPr>
            <p:cNvPr id="184" name="Google Shape;184;p27"/>
            <p:cNvSpPr/>
            <p:nvPr/>
          </p:nvSpPr>
          <p:spPr>
            <a:xfrm rot="10800000" flipH="1">
              <a:off x="2880" y="3949804"/>
              <a:ext cx="1235905" cy="1193746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5" name="Google Shape;185;p27"/>
            <p:cNvGrpSpPr/>
            <p:nvPr/>
          </p:nvGrpSpPr>
          <p:grpSpPr>
            <a:xfrm rot="-5400000">
              <a:off x="7644618" y="5484"/>
              <a:ext cx="1572210" cy="1457714"/>
              <a:chOff x="4276575" y="600075"/>
              <a:chExt cx="4972200" cy="4610100"/>
            </a:xfrm>
          </p:grpSpPr>
          <p:cxnSp>
            <p:nvCxnSpPr>
              <p:cNvPr id="186" name="Google Shape;186;p27"/>
              <p:cNvCxnSpPr/>
              <p:nvPr/>
            </p:nvCxnSpPr>
            <p:spPr>
              <a:xfrm flipH="1">
                <a:off x="4276575" y="600075"/>
                <a:ext cx="4972200" cy="4610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7" name="Google Shape;187;p27"/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8" name="Google Shape;188;p27"/>
          <p:cNvSpPr txBox="1">
            <a:spLocks noGrp="1"/>
          </p:cNvSpPr>
          <p:nvPr>
            <p:ph type="title" hasCustomPrompt="1"/>
          </p:nvPr>
        </p:nvSpPr>
        <p:spPr>
          <a:xfrm>
            <a:off x="1339598" y="1398200"/>
            <a:ext cx="1398900" cy="53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9" name="Google Shape;189;p27"/>
          <p:cNvSpPr txBox="1">
            <a:spLocks noGrp="1"/>
          </p:cNvSpPr>
          <p:nvPr>
            <p:ph type="subTitle" idx="1"/>
          </p:nvPr>
        </p:nvSpPr>
        <p:spPr>
          <a:xfrm>
            <a:off x="952448" y="3800625"/>
            <a:ext cx="21732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" name="Google Shape;190;p27"/>
          <p:cNvSpPr txBox="1">
            <a:spLocks noGrp="1"/>
          </p:cNvSpPr>
          <p:nvPr>
            <p:ph type="subTitle" idx="2"/>
          </p:nvPr>
        </p:nvSpPr>
        <p:spPr>
          <a:xfrm>
            <a:off x="952448" y="3368550"/>
            <a:ext cx="21732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191" name="Google Shape;191;p27"/>
          <p:cNvSpPr txBox="1">
            <a:spLocks noGrp="1"/>
          </p:cNvSpPr>
          <p:nvPr>
            <p:ph type="title" idx="3" hasCustomPrompt="1"/>
          </p:nvPr>
        </p:nvSpPr>
        <p:spPr>
          <a:xfrm>
            <a:off x="3873150" y="1398200"/>
            <a:ext cx="1397700" cy="53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2" name="Google Shape;192;p27"/>
          <p:cNvSpPr txBox="1">
            <a:spLocks noGrp="1"/>
          </p:cNvSpPr>
          <p:nvPr>
            <p:ph type="subTitle" idx="4"/>
          </p:nvPr>
        </p:nvSpPr>
        <p:spPr>
          <a:xfrm>
            <a:off x="3485400" y="3800625"/>
            <a:ext cx="21732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subTitle" idx="5"/>
          </p:nvPr>
        </p:nvSpPr>
        <p:spPr>
          <a:xfrm>
            <a:off x="3485400" y="3368550"/>
            <a:ext cx="21732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title" idx="6" hasCustomPrompt="1"/>
          </p:nvPr>
        </p:nvSpPr>
        <p:spPr>
          <a:xfrm>
            <a:off x="6412498" y="1398200"/>
            <a:ext cx="1397700" cy="53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7"/>
          </p:nvPr>
        </p:nvSpPr>
        <p:spPr>
          <a:xfrm>
            <a:off x="6024748" y="3800625"/>
            <a:ext cx="21732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subTitle" idx="8"/>
          </p:nvPr>
        </p:nvSpPr>
        <p:spPr>
          <a:xfrm>
            <a:off x="6024748" y="3368550"/>
            <a:ext cx="21732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197" name="Google Shape;197;p27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00" name="Google Shape;200;p28"/>
          <p:cNvGrpSpPr/>
          <p:nvPr/>
        </p:nvGrpSpPr>
        <p:grpSpPr>
          <a:xfrm>
            <a:off x="7676943" y="-4150"/>
            <a:ext cx="1572210" cy="5214548"/>
            <a:chOff x="7676943" y="-4150"/>
            <a:chExt cx="1572210" cy="5214548"/>
          </a:xfrm>
        </p:grpSpPr>
        <p:sp>
          <p:nvSpPr>
            <p:cNvPr id="201" name="Google Shape;201;p28"/>
            <p:cNvSpPr/>
            <p:nvPr/>
          </p:nvSpPr>
          <p:spPr>
            <a:xfrm flipH="1">
              <a:off x="7927375" y="-4150"/>
              <a:ext cx="1235905" cy="1193746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" name="Google Shape;202;p28"/>
            <p:cNvGrpSpPr/>
            <p:nvPr/>
          </p:nvGrpSpPr>
          <p:grpSpPr>
            <a:xfrm>
              <a:off x="7676943" y="3752684"/>
              <a:ext cx="1572210" cy="1457714"/>
              <a:chOff x="4276575" y="600075"/>
              <a:chExt cx="4972200" cy="4610100"/>
            </a:xfrm>
          </p:grpSpPr>
          <p:cxnSp>
            <p:nvCxnSpPr>
              <p:cNvPr id="203" name="Google Shape;203;p28"/>
              <p:cNvCxnSpPr/>
              <p:nvPr/>
            </p:nvCxnSpPr>
            <p:spPr>
              <a:xfrm flipH="1">
                <a:off x="4276575" y="600075"/>
                <a:ext cx="4972200" cy="4610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4" name="Google Shape;204;p28"/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29"/>
          <p:cNvGrpSpPr/>
          <p:nvPr/>
        </p:nvGrpSpPr>
        <p:grpSpPr>
          <a:xfrm>
            <a:off x="-15634" y="-4150"/>
            <a:ext cx="9178914" cy="5195271"/>
            <a:chOff x="-15634" y="-4150"/>
            <a:chExt cx="9178914" cy="5195271"/>
          </a:xfrm>
        </p:grpSpPr>
        <p:grpSp>
          <p:nvGrpSpPr>
            <p:cNvPr id="207" name="Google Shape;207;p29"/>
            <p:cNvGrpSpPr/>
            <p:nvPr/>
          </p:nvGrpSpPr>
          <p:grpSpPr>
            <a:xfrm rot="5400000">
              <a:off x="-72882" y="3676159"/>
              <a:ext cx="1572210" cy="1457714"/>
              <a:chOff x="4276575" y="600075"/>
              <a:chExt cx="4972200" cy="4610100"/>
            </a:xfrm>
          </p:grpSpPr>
          <p:cxnSp>
            <p:nvCxnSpPr>
              <p:cNvPr id="208" name="Google Shape;208;p29"/>
              <p:cNvCxnSpPr/>
              <p:nvPr/>
            </p:nvCxnSpPr>
            <p:spPr>
              <a:xfrm flipH="1">
                <a:off x="4276575" y="600075"/>
                <a:ext cx="4972200" cy="4610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9" name="Google Shape;209;p29"/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" name="Google Shape;210;p29"/>
            <p:cNvSpPr/>
            <p:nvPr/>
          </p:nvSpPr>
          <p:spPr>
            <a:xfrm flipH="1">
              <a:off x="7927375" y="-4150"/>
              <a:ext cx="1235905" cy="1193746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0"/>
          <p:cNvSpPr/>
          <p:nvPr/>
        </p:nvSpPr>
        <p:spPr>
          <a:xfrm flipH="1">
            <a:off x="7590591" y="3741180"/>
            <a:ext cx="1620600" cy="145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>
            <a:off x="7676943" y="3752684"/>
            <a:ext cx="1572210" cy="1457714"/>
            <a:chOff x="4276575" y="600075"/>
            <a:chExt cx="4972200" cy="4610100"/>
          </a:xfrm>
        </p:grpSpPr>
        <p:cxnSp>
          <p:nvCxnSpPr>
            <p:cNvPr id="19" name="Google Shape;19;p4"/>
            <p:cNvCxnSpPr/>
            <p:nvPr/>
          </p:nvCxnSpPr>
          <p:spPr>
            <a:xfrm flipH="1">
              <a:off x="4276575" y="600075"/>
              <a:ext cx="4972200" cy="4610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4"/>
            <p:cNvSpPr/>
            <p:nvPr/>
          </p:nvSpPr>
          <p:spPr>
            <a:xfrm flipH="1">
              <a:off x="4823819" y="1290676"/>
              <a:ext cx="4322700" cy="3891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>
            <a:spLocks noGrp="1"/>
          </p:cNvSpPr>
          <p:nvPr>
            <p:ph type="title"/>
          </p:nvPr>
        </p:nvSpPr>
        <p:spPr>
          <a:xfrm>
            <a:off x="747700" y="569950"/>
            <a:ext cx="3824400" cy="11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1"/>
          <p:cNvSpPr txBox="1">
            <a:spLocks noGrp="1"/>
          </p:cNvSpPr>
          <p:nvPr>
            <p:ph type="subTitle" idx="1"/>
          </p:nvPr>
        </p:nvSpPr>
        <p:spPr>
          <a:xfrm>
            <a:off x="747700" y="1637675"/>
            <a:ext cx="38244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1"/>
          <p:cNvSpPr txBox="1"/>
          <p:nvPr/>
        </p:nvSpPr>
        <p:spPr>
          <a:xfrm>
            <a:off x="747700" y="3535750"/>
            <a:ext cx="38244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CREDITS:</a:t>
            </a:r>
            <a:r>
              <a:rPr lang="en" sz="11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This presentation template was created by </a:t>
            </a:r>
            <a:r>
              <a:rPr lang="en" sz="1100" b="1" u="sng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, and includes icons by </a:t>
            </a:r>
            <a:r>
              <a:rPr lang="en" sz="1100" b="1" u="sng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, and infographics &amp; images by </a:t>
            </a:r>
            <a:r>
              <a:rPr lang="en" sz="1100" b="1" u="sng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sz="1100" b="1" u="sng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32"/>
          <p:cNvGrpSpPr/>
          <p:nvPr/>
        </p:nvGrpSpPr>
        <p:grpSpPr>
          <a:xfrm>
            <a:off x="2661975" y="-142875"/>
            <a:ext cx="6491550" cy="5353050"/>
            <a:chOff x="2661975" y="-142875"/>
            <a:chExt cx="6491550" cy="5353050"/>
          </a:xfrm>
        </p:grpSpPr>
        <p:grpSp>
          <p:nvGrpSpPr>
            <p:cNvPr id="221" name="Google Shape;221;p32"/>
            <p:cNvGrpSpPr/>
            <p:nvPr/>
          </p:nvGrpSpPr>
          <p:grpSpPr>
            <a:xfrm flipH="1">
              <a:off x="2661975" y="-114377"/>
              <a:ext cx="6491550" cy="5324552"/>
              <a:chOff x="1600725" y="-6725"/>
              <a:chExt cx="6491550" cy="5143501"/>
            </a:xfrm>
          </p:grpSpPr>
          <p:sp>
            <p:nvSpPr>
              <p:cNvPr id="222" name="Google Shape;222;p32"/>
              <p:cNvSpPr/>
              <p:nvPr/>
            </p:nvSpPr>
            <p:spPr>
              <a:xfrm>
                <a:off x="2641875" y="-6725"/>
                <a:ext cx="5450400" cy="5143500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2"/>
              <p:cNvSpPr/>
              <p:nvPr/>
            </p:nvSpPr>
            <p:spPr>
              <a:xfrm>
                <a:off x="1600725" y="-6724"/>
                <a:ext cx="1094700" cy="5143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4" name="Google Shape;224;p32"/>
            <p:cNvSpPr/>
            <p:nvPr/>
          </p:nvSpPr>
          <p:spPr>
            <a:xfrm rot="10800000">
              <a:off x="4823819" y="-114377"/>
              <a:ext cx="4322700" cy="3891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5" name="Google Shape;225;p32"/>
            <p:cNvCxnSpPr/>
            <p:nvPr/>
          </p:nvCxnSpPr>
          <p:spPr>
            <a:xfrm rot="10800000">
              <a:off x="4276450" y="-142875"/>
              <a:ext cx="4862700" cy="4426500"/>
            </a:xfrm>
            <a:prstGeom prst="straightConnector1">
              <a:avLst/>
            </a:prstGeom>
            <a:noFill/>
            <a:ln w="28575" cap="flat" cmpd="sng">
              <a:solidFill>
                <a:srgbClr val="F5640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3"/>
          <p:cNvGrpSpPr/>
          <p:nvPr/>
        </p:nvGrpSpPr>
        <p:grpSpPr>
          <a:xfrm>
            <a:off x="-15634" y="-4150"/>
            <a:ext cx="9178914" cy="5195271"/>
            <a:chOff x="-15634" y="-4150"/>
            <a:chExt cx="9178914" cy="5195271"/>
          </a:xfrm>
        </p:grpSpPr>
        <p:grpSp>
          <p:nvGrpSpPr>
            <p:cNvPr id="228" name="Google Shape;228;p33"/>
            <p:cNvGrpSpPr/>
            <p:nvPr/>
          </p:nvGrpSpPr>
          <p:grpSpPr>
            <a:xfrm rot="5400000">
              <a:off x="-72882" y="3676159"/>
              <a:ext cx="1572210" cy="1457714"/>
              <a:chOff x="4276575" y="600075"/>
              <a:chExt cx="4972200" cy="4610100"/>
            </a:xfrm>
          </p:grpSpPr>
          <p:cxnSp>
            <p:nvCxnSpPr>
              <p:cNvPr id="229" name="Google Shape;229;p33"/>
              <p:cNvCxnSpPr/>
              <p:nvPr/>
            </p:nvCxnSpPr>
            <p:spPr>
              <a:xfrm flipH="1">
                <a:off x="4276575" y="600075"/>
                <a:ext cx="4972200" cy="4610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0" name="Google Shape;230;p33"/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1" name="Google Shape;231;p33"/>
            <p:cNvSpPr/>
            <p:nvPr/>
          </p:nvSpPr>
          <p:spPr>
            <a:xfrm flipH="1">
              <a:off x="7927375" y="-4150"/>
              <a:ext cx="1235905" cy="1193746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5"/>
          <p:cNvGrpSpPr/>
          <p:nvPr/>
        </p:nvGrpSpPr>
        <p:grpSpPr>
          <a:xfrm>
            <a:off x="-33759" y="-4150"/>
            <a:ext cx="9197033" cy="5222446"/>
            <a:chOff x="-33759" y="-4150"/>
            <a:chExt cx="9197033" cy="5222446"/>
          </a:xfrm>
        </p:grpSpPr>
        <p:sp>
          <p:nvSpPr>
            <p:cNvPr id="23" name="Google Shape;23;p5"/>
            <p:cNvSpPr/>
            <p:nvPr/>
          </p:nvSpPr>
          <p:spPr>
            <a:xfrm flipH="1">
              <a:off x="7429625" y="-4150"/>
              <a:ext cx="1733648" cy="1394939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24;p5"/>
            <p:cNvGrpSpPr/>
            <p:nvPr/>
          </p:nvGrpSpPr>
          <p:grpSpPr>
            <a:xfrm rot="5400000">
              <a:off x="-91007" y="3703334"/>
              <a:ext cx="1572210" cy="1457714"/>
              <a:chOff x="4276575" y="600075"/>
              <a:chExt cx="4972200" cy="4610100"/>
            </a:xfrm>
          </p:grpSpPr>
          <p:cxnSp>
            <p:nvCxnSpPr>
              <p:cNvPr id="25" name="Google Shape;25;p5"/>
              <p:cNvCxnSpPr/>
              <p:nvPr/>
            </p:nvCxnSpPr>
            <p:spPr>
              <a:xfrm flipH="1">
                <a:off x="4276575" y="600075"/>
                <a:ext cx="4972200" cy="4610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" name="Google Shape;26;p5"/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5055284" y="39471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1583300" y="39471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5055275" y="3639100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1583075" y="3639100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6"/>
          <p:cNvGrpSpPr/>
          <p:nvPr/>
        </p:nvGrpSpPr>
        <p:grpSpPr>
          <a:xfrm>
            <a:off x="2880" y="-51764"/>
            <a:ext cx="9156700" cy="5195314"/>
            <a:chOff x="2880" y="-51764"/>
            <a:chExt cx="9156700" cy="5195314"/>
          </a:xfrm>
        </p:grpSpPr>
        <p:sp>
          <p:nvSpPr>
            <p:cNvPr id="34" name="Google Shape;34;p6"/>
            <p:cNvSpPr/>
            <p:nvPr/>
          </p:nvSpPr>
          <p:spPr>
            <a:xfrm rot="10800000" flipH="1">
              <a:off x="2880" y="3949804"/>
              <a:ext cx="1235905" cy="1193746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35;p6"/>
            <p:cNvGrpSpPr/>
            <p:nvPr/>
          </p:nvGrpSpPr>
          <p:grpSpPr>
            <a:xfrm rot="-5400000">
              <a:off x="7644618" y="5484"/>
              <a:ext cx="1572210" cy="1457714"/>
              <a:chOff x="4276575" y="600075"/>
              <a:chExt cx="4972200" cy="4610100"/>
            </a:xfrm>
          </p:grpSpPr>
          <p:cxnSp>
            <p:nvCxnSpPr>
              <p:cNvPr id="36" name="Google Shape;36;p6"/>
              <p:cNvCxnSpPr/>
              <p:nvPr/>
            </p:nvCxnSpPr>
            <p:spPr>
              <a:xfrm flipH="1">
                <a:off x="4276575" y="600075"/>
                <a:ext cx="4972200" cy="4610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" name="Google Shape;37;p6"/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720000" y="1999150"/>
            <a:ext cx="5833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720000" y="902225"/>
            <a:ext cx="583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696600" y="1555975"/>
            <a:ext cx="4461300" cy="14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713225" y="1396500"/>
            <a:ext cx="3858900" cy="14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713225" y="2962450"/>
            <a:ext cx="3858900" cy="10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>
            <a:spLocks noGrp="1"/>
          </p:cNvSpPr>
          <p:nvPr>
            <p:ph type="pic" idx="2"/>
          </p:nvPr>
        </p:nvSpPr>
        <p:spPr>
          <a:xfrm>
            <a:off x="-28650" y="0"/>
            <a:ext cx="9201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720000" y="3960175"/>
            <a:ext cx="7704000" cy="608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 SemiBold"/>
              <a:buNone/>
              <a:defRPr sz="3200">
                <a:solidFill>
                  <a:schemeClr val="lt1"/>
                </a:solidFill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■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■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■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34"/>
          <p:cNvGrpSpPr/>
          <p:nvPr/>
        </p:nvGrpSpPr>
        <p:grpSpPr>
          <a:xfrm>
            <a:off x="2865675" y="-142876"/>
            <a:ext cx="6307275" cy="5352951"/>
            <a:chOff x="2865675" y="-142876"/>
            <a:chExt cx="6307275" cy="5352951"/>
          </a:xfrm>
        </p:grpSpPr>
        <p:grpSp>
          <p:nvGrpSpPr>
            <p:cNvPr id="237" name="Google Shape;237;p34"/>
            <p:cNvGrpSpPr/>
            <p:nvPr/>
          </p:nvGrpSpPr>
          <p:grpSpPr>
            <a:xfrm rot="10800000">
              <a:off x="2865675" y="-142876"/>
              <a:ext cx="6287850" cy="5324551"/>
              <a:chOff x="1600725" y="-6724"/>
              <a:chExt cx="6287850" cy="5143500"/>
            </a:xfrm>
          </p:grpSpPr>
          <p:sp>
            <p:nvSpPr>
              <p:cNvPr id="238" name="Google Shape;238;p34"/>
              <p:cNvSpPr/>
              <p:nvPr/>
            </p:nvSpPr>
            <p:spPr>
              <a:xfrm>
                <a:off x="2641875" y="-6724"/>
                <a:ext cx="5246700" cy="5143500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4"/>
              <p:cNvSpPr/>
              <p:nvPr/>
            </p:nvSpPr>
            <p:spPr>
              <a:xfrm>
                <a:off x="1600725" y="-6724"/>
                <a:ext cx="1094700" cy="5143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0" name="Google Shape;240;p34"/>
            <p:cNvSpPr/>
            <p:nvPr/>
          </p:nvSpPr>
          <p:spPr>
            <a:xfrm flipH="1">
              <a:off x="4823819" y="1290676"/>
              <a:ext cx="4322700" cy="3891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1" name="Google Shape;241;p34"/>
            <p:cNvCxnSpPr/>
            <p:nvPr/>
          </p:nvCxnSpPr>
          <p:spPr>
            <a:xfrm flipH="1">
              <a:off x="4276650" y="753275"/>
              <a:ext cx="4896300" cy="4456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2" name="Google Shape;242;p34"/>
          <p:cNvSpPr txBox="1">
            <a:spLocks noGrp="1"/>
          </p:cNvSpPr>
          <p:nvPr>
            <p:ph type="ctrTitle"/>
          </p:nvPr>
        </p:nvSpPr>
        <p:spPr>
          <a:xfrm>
            <a:off x="340750" y="1299325"/>
            <a:ext cx="5946000" cy="19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>
                <a:solidFill>
                  <a:srgbClr val="19191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智慧健康管理 </a:t>
            </a:r>
            <a:endParaRPr sz="5500" dirty="0">
              <a:solidFill>
                <a:srgbClr val="191919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>
                <a:solidFill>
                  <a:srgbClr val="19191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APP</a:t>
            </a:r>
            <a:endParaRPr b="1" dirty="0">
              <a:latin typeface="標楷體" panose="03000509000000000000" pitchFamily="65" charset="-120"/>
              <a:ea typeface="標楷體" panose="03000509000000000000" pitchFamily="65" charset="-120"/>
              <a:cs typeface="Heebo"/>
              <a:sym typeface="Heebo"/>
            </a:endParaRPr>
          </a:p>
        </p:txBody>
      </p:sp>
      <p:sp>
        <p:nvSpPr>
          <p:cNvPr id="243" name="Google Shape;243;p34"/>
          <p:cNvSpPr txBox="1">
            <a:spLocks noGrp="1"/>
          </p:cNvSpPr>
          <p:nvPr>
            <p:ph type="subTitle" idx="1"/>
          </p:nvPr>
        </p:nvSpPr>
        <p:spPr>
          <a:xfrm>
            <a:off x="431500" y="3385974"/>
            <a:ext cx="4639962" cy="1616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19191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資工4A  410928199  詹子葳</a:t>
            </a:r>
            <a:endParaRPr sz="2200" dirty="0">
              <a:solidFill>
                <a:srgbClr val="191919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19191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資工4A  410918843  林欣妤</a:t>
            </a:r>
            <a:endParaRPr sz="2200" dirty="0">
              <a:solidFill>
                <a:srgbClr val="191919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19191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資工4A  410918982  盧子若</a:t>
            </a:r>
            <a:endParaRPr sz="2200" dirty="0">
              <a:solidFill>
                <a:srgbClr val="191919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19191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資工4B  410918584  李玲慧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44" name="Google Shape;244;p34"/>
          <p:cNvCxnSpPr/>
          <p:nvPr/>
        </p:nvCxnSpPr>
        <p:spPr>
          <a:xfrm>
            <a:off x="431495" y="3217225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" name="Google Shape;245;p34"/>
          <p:cNvSpPr txBox="1"/>
          <p:nvPr/>
        </p:nvSpPr>
        <p:spPr>
          <a:xfrm>
            <a:off x="5792961" y="4502363"/>
            <a:ext cx="3466800" cy="96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19191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指導老師：方百立 教授</a:t>
            </a:r>
            <a:r>
              <a:rPr lang="en" sz="2200" dirty="0">
                <a:solidFill>
                  <a:srgbClr val="191919"/>
                </a:solidFill>
              </a:rPr>
              <a:t>	</a:t>
            </a:r>
            <a:endParaRPr sz="2200" dirty="0"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3"/>
          <p:cNvSpPr txBox="1">
            <a:spLocks noGrp="1"/>
          </p:cNvSpPr>
          <p:nvPr>
            <p:ph type="subTitle" idx="1"/>
          </p:nvPr>
        </p:nvSpPr>
        <p:spPr>
          <a:xfrm>
            <a:off x="996900" y="2125500"/>
            <a:ext cx="7150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818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開發環境： Android Studio</a:t>
            </a:r>
            <a:endParaRPr sz="24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marL="457200" lvl="0" indent="-381000" algn="l" rtl="0">
              <a:lnSpc>
                <a:spcPct val="1818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資 料 庫： Room</a:t>
            </a:r>
            <a:endParaRPr sz="24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marL="457200" lvl="0" indent="-381000" algn="l" rtl="0">
              <a:lnSpc>
                <a:spcPct val="181818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開發語言：Compose、Kotlin、Java</a:t>
            </a:r>
            <a:endParaRPr sz="24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marL="0" lvl="0" indent="0" algn="l" rtl="0">
              <a:lnSpc>
                <a:spcPct val="181818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304800" algn="l" rtl="0">
              <a:lnSpc>
                <a:spcPct val="181818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2" name="Google Shape;412;p43"/>
          <p:cNvGrpSpPr/>
          <p:nvPr/>
        </p:nvGrpSpPr>
        <p:grpSpPr>
          <a:xfrm>
            <a:off x="5057900" y="-19150"/>
            <a:ext cx="4102500" cy="5162700"/>
            <a:chOff x="5057900" y="-19150"/>
            <a:chExt cx="4102500" cy="5162700"/>
          </a:xfrm>
        </p:grpSpPr>
        <p:sp>
          <p:nvSpPr>
            <p:cNvPr id="413" name="Google Shape;413;p43"/>
            <p:cNvSpPr/>
            <p:nvPr/>
          </p:nvSpPr>
          <p:spPr>
            <a:xfrm rot="5400000">
              <a:off x="5392509" y="65410"/>
              <a:ext cx="3833291" cy="3702490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3"/>
            <p:cNvSpPr/>
            <p:nvPr/>
          </p:nvSpPr>
          <p:spPr>
            <a:xfrm flipH="1">
              <a:off x="7386800" y="3302750"/>
              <a:ext cx="1773600" cy="18408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15" name="Google Shape;415;p43"/>
            <p:cNvCxnSpPr>
              <a:stCxn id="414" idx="1"/>
            </p:cNvCxnSpPr>
            <p:nvPr/>
          </p:nvCxnSpPr>
          <p:spPr>
            <a:xfrm rot="10800000">
              <a:off x="5057900" y="-19150"/>
              <a:ext cx="4102500" cy="4242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6" name="Google Shape;416;p43"/>
          <p:cNvSpPr txBox="1">
            <a:spLocks noGrp="1"/>
          </p:cNvSpPr>
          <p:nvPr>
            <p:ph type="title"/>
          </p:nvPr>
        </p:nvSpPr>
        <p:spPr>
          <a:xfrm>
            <a:off x="59435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標楷體" panose="03000509000000000000" pitchFamily="65" charset="-120"/>
                <a:ea typeface="標楷體" panose="03000509000000000000" pitchFamily="65" charset="-120"/>
              </a:rPr>
              <a:t>開發技術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17" name="Google Shape;417;p43"/>
          <p:cNvCxnSpPr/>
          <p:nvPr/>
        </p:nvCxnSpPr>
        <p:spPr>
          <a:xfrm>
            <a:off x="750745" y="1155525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43"/>
          <p:cNvSpPr txBox="1"/>
          <p:nvPr/>
        </p:nvSpPr>
        <p:spPr>
          <a:xfrm>
            <a:off x="4369350" y="4743300"/>
            <a:ext cx="40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8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4"/>
          <p:cNvSpPr txBox="1">
            <a:spLocks noGrp="1"/>
          </p:cNvSpPr>
          <p:nvPr>
            <p:ph type="title"/>
          </p:nvPr>
        </p:nvSpPr>
        <p:spPr>
          <a:xfrm>
            <a:off x="518800" y="503676"/>
            <a:ext cx="7790700" cy="25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03.結論</a:t>
            </a:r>
            <a:endParaRPr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與未來發展</a:t>
            </a:r>
            <a:endParaRPr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4" name="Google Shape;424;p44"/>
          <p:cNvSpPr txBox="1">
            <a:spLocks noGrp="1"/>
          </p:cNvSpPr>
          <p:nvPr>
            <p:ph type="subTitle" idx="1"/>
          </p:nvPr>
        </p:nvSpPr>
        <p:spPr>
          <a:xfrm>
            <a:off x="330250" y="3445975"/>
            <a:ext cx="4083900" cy="15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19191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．</a:t>
            </a:r>
            <a:r>
              <a:rPr lang="e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19191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．</a:t>
            </a:r>
            <a:r>
              <a:rPr lang="e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未來發展</a:t>
            </a:r>
            <a:endParaRPr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25" name="Google Shape;425;p44"/>
          <p:cNvGrpSpPr/>
          <p:nvPr/>
        </p:nvGrpSpPr>
        <p:grpSpPr>
          <a:xfrm>
            <a:off x="3709725" y="-142975"/>
            <a:ext cx="5556125" cy="5353150"/>
            <a:chOff x="3709725" y="-142975"/>
            <a:chExt cx="5556125" cy="5353150"/>
          </a:xfrm>
        </p:grpSpPr>
        <p:sp>
          <p:nvSpPr>
            <p:cNvPr id="426" name="Google Shape;426;p44"/>
            <p:cNvSpPr/>
            <p:nvPr/>
          </p:nvSpPr>
          <p:spPr>
            <a:xfrm flipH="1">
              <a:off x="3709725" y="-114525"/>
              <a:ext cx="5450400" cy="53247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7" name="Google Shape;427;p44"/>
            <p:cNvCxnSpPr/>
            <p:nvPr/>
          </p:nvCxnSpPr>
          <p:spPr>
            <a:xfrm rot="10800000">
              <a:off x="4276550" y="-142975"/>
              <a:ext cx="4989300" cy="4570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8" name="Google Shape;428;p44"/>
            <p:cNvSpPr/>
            <p:nvPr/>
          </p:nvSpPr>
          <p:spPr>
            <a:xfrm rot="10800000">
              <a:off x="4833344" y="-114525"/>
              <a:ext cx="4322700" cy="3891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29" name="Google Shape;429;p44"/>
          <p:cNvCxnSpPr/>
          <p:nvPr/>
        </p:nvCxnSpPr>
        <p:spPr>
          <a:xfrm>
            <a:off x="560820" y="3257600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0" name="Google Shape;430;p44"/>
          <p:cNvSpPr txBox="1"/>
          <p:nvPr/>
        </p:nvSpPr>
        <p:spPr>
          <a:xfrm>
            <a:off x="4369350" y="4743300"/>
            <a:ext cx="40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9</a:t>
            </a:r>
            <a:endParaRPr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45"/>
          <p:cNvGrpSpPr/>
          <p:nvPr/>
        </p:nvGrpSpPr>
        <p:grpSpPr>
          <a:xfrm>
            <a:off x="4465275" y="-142725"/>
            <a:ext cx="4733925" cy="5352900"/>
            <a:chOff x="4465275" y="-142725"/>
            <a:chExt cx="4733925" cy="5352900"/>
          </a:xfrm>
        </p:grpSpPr>
        <p:sp>
          <p:nvSpPr>
            <p:cNvPr id="436" name="Google Shape;436;p45"/>
            <p:cNvSpPr/>
            <p:nvPr/>
          </p:nvSpPr>
          <p:spPr>
            <a:xfrm rot="10800000">
              <a:off x="4465275" y="-142725"/>
              <a:ext cx="4707300" cy="45879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5"/>
            <p:cNvSpPr/>
            <p:nvPr/>
          </p:nvSpPr>
          <p:spPr>
            <a:xfrm flipH="1">
              <a:off x="5986029" y="2177234"/>
              <a:ext cx="3193500" cy="30108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8" name="Google Shape;438;p45"/>
            <p:cNvCxnSpPr/>
            <p:nvPr/>
          </p:nvCxnSpPr>
          <p:spPr>
            <a:xfrm flipH="1">
              <a:off x="5506200" y="1671975"/>
              <a:ext cx="3693000" cy="3538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39" name="Google Shape;439;p45"/>
          <p:cNvCxnSpPr/>
          <p:nvPr/>
        </p:nvCxnSpPr>
        <p:spPr>
          <a:xfrm>
            <a:off x="750745" y="4749179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45"/>
          <p:cNvSpPr txBox="1">
            <a:spLocks noGrp="1"/>
          </p:cNvSpPr>
          <p:nvPr>
            <p:ph type="title"/>
          </p:nvPr>
        </p:nvSpPr>
        <p:spPr>
          <a:xfrm>
            <a:off x="59435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結語</a:t>
            </a:r>
            <a:endParaRPr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41" name="Google Shape;441;p45"/>
          <p:cNvCxnSpPr/>
          <p:nvPr/>
        </p:nvCxnSpPr>
        <p:spPr>
          <a:xfrm>
            <a:off x="750745" y="1155525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2" name="Google Shape;442;p45"/>
          <p:cNvSpPr txBox="1"/>
          <p:nvPr/>
        </p:nvSpPr>
        <p:spPr>
          <a:xfrm>
            <a:off x="413025" y="2209875"/>
            <a:ext cx="702210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整合健康數據及空氣品質即時資料等多種功能</a:t>
            </a:r>
            <a:endParaRPr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>
                <a:solidFill>
                  <a:srgbClr val="262D3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ontserrat"/>
                <a:sym typeface="Montserrat"/>
              </a:rPr>
              <a:t>容易操作、頁面簡單</a:t>
            </a:r>
            <a:endParaRPr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62D3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ontserrat"/>
                <a:sym typeface="Montserrat"/>
              </a:rPr>
              <a:t>➨</a:t>
            </a:r>
            <a:r>
              <a:rPr lang="e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更方便地記錄與管理健康數據</a:t>
            </a:r>
            <a:endParaRPr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262D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43" name="Google Shape;443;p45"/>
          <p:cNvSpPr txBox="1"/>
          <p:nvPr/>
        </p:nvSpPr>
        <p:spPr>
          <a:xfrm>
            <a:off x="4369350" y="4743300"/>
            <a:ext cx="40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10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標楷體" panose="03000509000000000000" pitchFamily="65" charset="-120"/>
                <a:ea typeface="標楷體" panose="03000509000000000000" pitchFamily="65" charset="-120"/>
              </a:rPr>
              <a:t>未來發展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49" name="Google Shape;449;p46"/>
          <p:cNvCxnSpPr/>
          <p:nvPr/>
        </p:nvCxnSpPr>
        <p:spPr>
          <a:xfrm>
            <a:off x="750745" y="1155525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0" name="Google Shape;450;p46"/>
          <p:cNvSpPr txBox="1"/>
          <p:nvPr/>
        </p:nvSpPr>
        <p:spPr>
          <a:xfrm>
            <a:off x="720000" y="1667225"/>
            <a:ext cx="7704000" cy="3313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2400" dirty="0"/>
              <a:t>       </a:t>
            </a:r>
            <a:r>
              <a:rPr lang="e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期望未來可以為此應用程序搭建一個健康管理平台，在使用合適的健康感測器之情況下，可以通過輔助護理來支持更進一步的健康監測和慢性病管理。也希望將本專題之研究延伸運用於智慧家電，實現更全面的健康管理。</a:t>
            </a:r>
            <a:endParaRPr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1" name="Google Shape;451;p46"/>
          <p:cNvSpPr txBox="1"/>
          <p:nvPr/>
        </p:nvSpPr>
        <p:spPr>
          <a:xfrm>
            <a:off x="4369350" y="4743300"/>
            <a:ext cx="40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11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>
            <a:spLocks noGrp="1"/>
          </p:cNvSpPr>
          <p:nvPr>
            <p:ph type="title"/>
          </p:nvPr>
        </p:nvSpPr>
        <p:spPr>
          <a:xfrm>
            <a:off x="720000" y="140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標楷體" panose="03000509000000000000" pitchFamily="65" charset="-120"/>
                <a:ea typeface="標楷體" panose="03000509000000000000" pitchFamily="65" charset="-120"/>
              </a:rPr>
              <a:t>Table of contents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1" name="Google Shape;251;p35"/>
          <p:cNvSpPr txBox="1">
            <a:spLocks noGrp="1"/>
          </p:cNvSpPr>
          <p:nvPr>
            <p:ph type="subTitle" idx="3"/>
          </p:nvPr>
        </p:nvSpPr>
        <p:spPr>
          <a:xfrm>
            <a:off x="5533175" y="2509850"/>
            <a:ext cx="2305500" cy="10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19191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．</a:t>
            </a:r>
            <a:r>
              <a:rPr lang="en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結語</a:t>
            </a:r>
            <a:endParaRPr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19191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．</a:t>
            </a:r>
            <a:r>
              <a:rPr lang="en" sz="2100" dirty="0">
                <a:solidFill>
                  <a:srgbClr val="19191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未來發展</a:t>
            </a:r>
            <a:endParaRPr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2" name="Google Shape;252;p35"/>
          <p:cNvSpPr txBox="1">
            <a:spLocks noGrp="1"/>
          </p:cNvSpPr>
          <p:nvPr>
            <p:ph type="subTitle" idx="2"/>
          </p:nvPr>
        </p:nvSpPr>
        <p:spPr>
          <a:xfrm>
            <a:off x="750749" y="2509850"/>
            <a:ext cx="4782425" cy="17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19191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．</a:t>
            </a:r>
            <a:r>
              <a:rPr lang="en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登入註冊   </a:t>
            </a:r>
            <a:r>
              <a:rPr lang="en" sz="2400" b="1" dirty="0">
                <a:solidFill>
                  <a:srgbClr val="19191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．</a:t>
            </a:r>
            <a:r>
              <a:rPr lang="en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首頁選單</a:t>
            </a:r>
            <a:endParaRPr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19191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．</a:t>
            </a:r>
            <a:r>
              <a:rPr lang="en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空氣品質   </a:t>
            </a:r>
            <a:r>
              <a:rPr lang="en" sz="2400" b="1" dirty="0">
                <a:solidFill>
                  <a:srgbClr val="19191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．</a:t>
            </a:r>
            <a:r>
              <a:rPr lang="en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血壓與心律</a:t>
            </a:r>
            <a:endParaRPr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19191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．</a:t>
            </a:r>
            <a:r>
              <a:rPr lang="en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用藥提醒   </a:t>
            </a:r>
            <a:r>
              <a:rPr lang="en" sz="2400" b="1" dirty="0">
                <a:solidFill>
                  <a:srgbClr val="19191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．</a:t>
            </a:r>
            <a:r>
              <a:rPr lang="en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提醒列表</a:t>
            </a:r>
            <a:endParaRPr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19191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．</a:t>
            </a:r>
            <a:r>
              <a:rPr lang="en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行事曆     </a:t>
            </a:r>
            <a:r>
              <a:rPr lang="en" sz="2400" b="1" dirty="0">
                <a:solidFill>
                  <a:srgbClr val="19191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．</a:t>
            </a:r>
            <a:r>
              <a:rPr lang="en" sz="2100" dirty="0">
                <a:solidFill>
                  <a:srgbClr val="19191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開發技術</a:t>
            </a:r>
            <a:endParaRPr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3" name="Google Shape;253;p35"/>
          <p:cNvSpPr txBox="1">
            <a:spLocks noGrp="1"/>
          </p:cNvSpPr>
          <p:nvPr>
            <p:ph type="title" idx="7"/>
          </p:nvPr>
        </p:nvSpPr>
        <p:spPr>
          <a:xfrm>
            <a:off x="491376" y="1919775"/>
            <a:ext cx="3601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標楷體" panose="03000509000000000000" pitchFamily="65" charset="-120"/>
                <a:ea typeface="標楷體" panose="03000509000000000000" pitchFamily="65" charset="-120"/>
              </a:rPr>
              <a:t>01  </a:t>
            </a:r>
            <a:r>
              <a:rPr lang="en" sz="2600" dirty="0">
                <a:latin typeface="標楷體" panose="03000509000000000000" pitchFamily="65" charset="-120"/>
                <a:ea typeface="標楷體" panose="03000509000000000000" pitchFamily="65" charset="-120"/>
                <a:cs typeface="Heebo SemiBold"/>
                <a:sym typeface="Heebo SemiBold"/>
              </a:rPr>
              <a:t>系統畫面與功能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54" name="Google Shape;254;p35"/>
          <p:cNvGrpSpPr/>
          <p:nvPr/>
        </p:nvGrpSpPr>
        <p:grpSpPr>
          <a:xfrm rot="-5400000">
            <a:off x="6619286" y="29456"/>
            <a:ext cx="2629797" cy="2438282"/>
            <a:chOff x="4276575" y="600075"/>
            <a:chExt cx="4972200" cy="4610100"/>
          </a:xfrm>
        </p:grpSpPr>
        <p:cxnSp>
          <p:nvCxnSpPr>
            <p:cNvPr id="255" name="Google Shape;255;p35"/>
            <p:cNvCxnSpPr/>
            <p:nvPr/>
          </p:nvCxnSpPr>
          <p:spPr>
            <a:xfrm flipH="1">
              <a:off x="4276575" y="600075"/>
              <a:ext cx="4972200" cy="4610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6" name="Google Shape;256;p35"/>
            <p:cNvSpPr/>
            <p:nvPr/>
          </p:nvSpPr>
          <p:spPr>
            <a:xfrm flipH="1">
              <a:off x="4823819" y="1290676"/>
              <a:ext cx="4322700" cy="3891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35"/>
          <p:cNvSpPr txBox="1">
            <a:spLocks noGrp="1"/>
          </p:cNvSpPr>
          <p:nvPr>
            <p:ph type="title" idx="9"/>
          </p:nvPr>
        </p:nvSpPr>
        <p:spPr>
          <a:xfrm>
            <a:off x="5304575" y="1929156"/>
            <a:ext cx="3294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標楷體" panose="03000509000000000000" pitchFamily="65" charset="-120"/>
                <a:ea typeface="標楷體" panose="03000509000000000000" pitchFamily="65" charset="-120"/>
              </a:rPr>
              <a:t>02  </a:t>
            </a:r>
            <a:r>
              <a:rPr lang="en" sz="2600" dirty="0">
                <a:latin typeface="標楷體" panose="03000509000000000000" pitchFamily="65" charset="-120"/>
                <a:ea typeface="標楷體" panose="03000509000000000000" pitchFamily="65" charset="-120"/>
                <a:cs typeface="Heebo SemiBold"/>
                <a:sym typeface="Heebo SemiBold"/>
              </a:rPr>
              <a:t>結論及未來發展</a:t>
            </a:r>
            <a:endParaRPr sz="2600" dirty="0">
              <a:latin typeface="標楷體" panose="03000509000000000000" pitchFamily="65" charset="-120"/>
              <a:ea typeface="標楷體" panose="03000509000000000000" pitchFamily="65" charset="-120"/>
              <a:cs typeface="Heebo SemiBold"/>
              <a:sym typeface="Heebo SemiBold"/>
            </a:endParaRPr>
          </a:p>
        </p:txBody>
      </p:sp>
      <p:cxnSp>
        <p:nvCxnSpPr>
          <p:cNvPr id="258" name="Google Shape;258;p35"/>
          <p:cNvCxnSpPr/>
          <p:nvPr/>
        </p:nvCxnSpPr>
        <p:spPr>
          <a:xfrm>
            <a:off x="750745" y="850725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9" name="Google Shape;259;p35"/>
          <p:cNvSpPr txBox="1"/>
          <p:nvPr/>
        </p:nvSpPr>
        <p:spPr>
          <a:xfrm>
            <a:off x="4343850" y="4743300"/>
            <a:ext cx="45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0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>
            <a:spLocks noGrp="1"/>
          </p:cNvSpPr>
          <p:nvPr>
            <p:ph type="title" idx="4294967295"/>
          </p:nvPr>
        </p:nvSpPr>
        <p:spPr>
          <a:xfrm>
            <a:off x="560825" y="786900"/>
            <a:ext cx="7790700" cy="25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01.系統畫面</a:t>
            </a:r>
            <a:endParaRPr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與功能</a:t>
            </a:r>
            <a:endParaRPr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5" name="Google Shape;265;p36"/>
          <p:cNvSpPr txBox="1">
            <a:spLocks noGrp="1"/>
          </p:cNvSpPr>
          <p:nvPr>
            <p:ph type="subTitle" idx="4294967295"/>
          </p:nvPr>
        </p:nvSpPr>
        <p:spPr>
          <a:xfrm>
            <a:off x="330249" y="2938831"/>
            <a:ext cx="5348251" cy="15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19191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．</a:t>
            </a:r>
            <a:r>
              <a:rPr lang="e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登入註冊    </a:t>
            </a:r>
            <a:r>
              <a:rPr lang="en" sz="2400" b="1" dirty="0">
                <a:solidFill>
                  <a:srgbClr val="19191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．</a:t>
            </a:r>
            <a:r>
              <a:rPr lang="e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首頁</a:t>
            </a:r>
            <a:endParaRPr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19191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．</a:t>
            </a:r>
            <a:r>
              <a:rPr lang="e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空氣品質    </a:t>
            </a:r>
            <a:r>
              <a:rPr lang="en" sz="2400" b="1" dirty="0">
                <a:solidFill>
                  <a:srgbClr val="19191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．</a:t>
            </a:r>
            <a:r>
              <a:rPr lang="e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血壓與心律</a:t>
            </a:r>
            <a:endParaRPr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19191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．</a:t>
            </a:r>
            <a:r>
              <a:rPr lang="e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用藥提醒    </a:t>
            </a:r>
            <a:r>
              <a:rPr lang="en" sz="2400" b="1" dirty="0">
                <a:solidFill>
                  <a:srgbClr val="19191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．</a:t>
            </a:r>
            <a:r>
              <a:rPr lang="e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提醒列表</a:t>
            </a:r>
            <a:endParaRPr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19191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．</a:t>
            </a:r>
            <a:r>
              <a:rPr lang="e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行事曆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en" altLang="zh-TW" sz="2400" dirty="0">
                <a:solidFill>
                  <a:srgbClr val="19191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．</a:t>
            </a:r>
            <a:r>
              <a:rPr lang="zh-TW" altLang="en-US" sz="2400" dirty="0">
                <a:solidFill>
                  <a:srgbClr val="19191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開發技術</a:t>
            </a:r>
            <a:endParaRPr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66" name="Google Shape;266;p36"/>
          <p:cNvGrpSpPr/>
          <p:nvPr/>
        </p:nvGrpSpPr>
        <p:grpSpPr>
          <a:xfrm>
            <a:off x="3709725" y="-142975"/>
            <a:ext cx="5556125" cy="5353150"/>
            <a:chOff x="3709725" y="-142975"/>
            <a:chExt cx="5556125" cy="5353150"/>
          </a:xfrm>
        </p:grpSpPr>
        <p:sp>
          <p:nvSpPr>
            <p:cNvPr id="267" name="Google Shape;267;p36"/>
            <p:cNvSpPr/>
            <p:nvPr/>
          </p:nvSpPr>
          <p:spPr>
            <a:xfrm flipH="1">
              <a:off x="3709725" y="-114525"/>
              <a:ext cx="5450400" cy="53247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8" name="Google Shape;268;p36"/>
            <p:cNvCxnSpPr/>
            <p:nvPr/>
          </p:nvCxnSpPr>
          <p:spPr>
            <a:xfrm rot="10800000">
              <a:off x="4276550" y="-142975"/>
              <a:ext cx="4989300" cy="4570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9" name="Google Shape;269;p36"/>
            <p:cNvSpPr/>
            <p:nvPr/>
          </p:nvSpPr>
          <p:spPr>
            <a:xfrm rot="10800000">
              <a:off x="4833344" y="-114525"/>
              <a:ext cx="4322700" cy="3891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0" name="Google Shape;270;p36"/>
          <p:cNvCxnSpPr/>
          <p:nvPr/>
        </p:nvCxnSpPr>
        <p:spPr>
          <a:xfrm>
            <a:off x="560820" y="292718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" name="Google Shape;271;p36"/>
          <p:cNvSpPr txBox="1"/>
          <p:nvPr/>
        </p:nvSpPr>
        <p:spPr>
          <a:xfrm>
            <a:off x="4369350" y="4743300"/>
            <a:ext cx="40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1</a:t>
            </a:r>
            <a:endParaRPr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>
            <a:spLocks noGrp="1"/>
          </p:cNvSpPr>
          <p:nvPr>
            <p:ph type="title"/>
          </p:nvPr>
        </p:nvSpPr>
        <p:spPr>
          <a:xfrm>
            <a:off x="5046700" y="445025"/>
            <a:ext cx="258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標楷體" panose="03000509000000000000" pitchFamily="65" charset="-120"/>
                <a:ea typeface="標楷體" panose="03000509000000000000" pitchFamily="65" charset="-120"/>
              </a:rPr>
              <a:t>註冊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7" name="Google Shape;277;p37"/>
          <p:cNvSpPr/>
          <p:nvPr/>
        </p:nvSpPr>
        <p:spPr>
          <a:xfrm>
            <a:off x="1718870" y="586987"/>
            <a:ext cx="353587" cy="354527"/>
          </a:xfrm>
          <a:custGeom>
            <a:avLst/>
            <a:gdLst/>
            <a:ahLst/>
            <a:cxnLst/>
            <a:rect l="l" t="t" r="r" b="b"/>
            <a:pathLst>
              <a:path w="11658" h="11689" extrusionOk="0">
                <a:moveTo>
                  <a:pt x="2868" y="8538"/>
                </a:moveTo>
                <a:cubicBezTo>
                  <a:pt x="3025" y="8948"/>
                  <a:pt x="3340" y="9263"/>
                  <a:pt x="3781" y="9452"/>
                </a:cubicBezTo>
                <a:cubicBezTo>
                  <a:pt x="3403" y="9389"/>
                  <a:pt x="2364" y="9231"/>
                  <a:pt x="2080" y="8916"/>
                </a:cubicBezTo>
                <a:cubicBezTo>
                  <a:pt x="2143" y="8885"/>
                  <a:pt x="2332" y="8727"/>
                  <a:pt x="2868" y="8538"/>
                </a:cubicBezTo>
                <a:close/>
                <a:moveTo>
                  <a:pt x="8791" y="8538"/>
                </a:moveTo>
                <a:cubicBezTo>
                  <a:pt x="9326" y="8727"/>
                  <a:pt x="9547" y="8885"/>
                  <a:pt x="9578" y="8916"/>
                </a:cubicBezTo>
                <a:cubicBezTo>
                  <a:pt x="9295" y="9231"/>
                  <a:pt x="8287" y="9389"/>
                  <a:pt x="7877" y="9452"/>
                </a:cubicBezTo>
                <a:cubicBezTo>
                  <a:pt x="8287" y="9294"/>
                  <a:pt x="8602" y="8948"/>
                  <a:pt x="8791" y="8538"/>
                </a:cubicBezTo>
                <a:close/>
                <a:moveTo>
                  <a:pt x="5829" y="725"/>
                </a:moveTo>
                <a:cubicBezTo>
                  <a:pt x="6018" y="725"/>
                  <a:pt x="6176" y="883"/>
                  <a:pt x="6176" y="1072"/>
                </a:cubicBezTo>
                <a:lnTo>
                  <a:pt x="6176" y="4537"/>
                </a:lnTo>
                <a:cubicBezTo>
                  <a:pt x="6176" y="4695"/>
                  <a:pt x="6302" y="4821"/>
                  <a:pt x="6428" y="4852"/>
                </a:cubicBezTo>
                <a:cubicBezTo>
                  <a:pt x="6455" y="4858"/>
                  <a:pt x="6482" y="4860"/>
                  <a:pt x="6508" y="4860"/>
                </a:cubicBezTo>
                <a:cubicBezTo>
                  <a:pt x="6637" y="4860"/>
                  <a:pt x="6754" y="4799"/>
                  <a:pt x="6806" y="4695"/>
                </a:cubicBezTo>
                <a:lnTo>
                  <a:pt x="8287" y="2237"/>
                </a:lnTo>
                <a:cubicBezTo>
                  <a:pt x="8326" y="2139"/>
                  <a:pt x="8415" y="2090"/>
                  <a:pt x="8514" y="2090"/>
                </a:cubicBezTo>
                <a:cubicBezTo>
                  <a:pt x="8574" y="2090"/>
                  <a:pt x="8637" y="2107"/>
                  <a:pt x="8696" y="2143"/>
                </a:cubicBezTo>
                <a:cubicBezTo>
                  <a:pt x="8854" y="2206"/>
                  <a:pt x="8948" y="2426"/>
                  <a:pt x="8854" y="2615"/>
                </a:cubicBezTo>
                <a:lnTo>
                  <a:pt x="7656" y="5041"/>
                </a:lnTo>
                <a:cubicBezTo>
                  <a:pt x="7562" y="5262"/>
                  <a:pt x="7656" y="5451"/>
                  <a:pt x="7814" y="5514"/>
                </a:cubicBezTo>
                <a:cubicBezTo>
                  <a:pt x="7851" y="5551"/>
                  <a:pt x="7898" y="5569"/>
                  <a:pt x="7949" y="5569"/>
                </a:cubicBezTo>
                <a:cubicBezTo>
                  <a:pt x="8028" y="5569"/>
                  <a:pt x="8116" y="5527"/>
                  <a:pt x="8192" y="5451"/>
                </a:cubicBezTo>
                <a:cubicBezTo>
                  <a:pt x="9630" y="4282"/>
                  <a:pt x="9701" y="4254"/>
                  <a:pt x="9704" y="4254"/>
                </a:cubicBezTo>
                <a:cubicBezTo>
                  <a:pt x="9704" y="4254"/>
                  <a:pt x="9704" y="4254"/>
                  <a:pt x="9704" y="4254"/>
                </a:cubicBezTo>
                <a:cubicBezTo>
                  <a:pt x="9752" y="4206"/>
                  <a:pt x="9838" y="4183"/>
                  <a:pt x="9929" y="4183"/>
                </a:cubicBezTo>
                <a:cubicBezTo>
                  <a:pt x="10019" y="4183"/>
                  <a:pt x="10114" y="4206"/>
                  <a:pt x="10177" y="4254"/>
                </a:cubicBezTo>
                <a:cubicBezTo>
                  <a:pt x="10271" y="4380"/>
                  <a:pt x="10271" y="4632"/>
                  <a:pt x="10177" y="4726"/>
                </a:cubicBezTo>
                <a:lnTo>
                  <a:pt x="8318" y="6585"/>
                </a:lnTo>
                <a:cubicBezTo>
                  <a:pt x="8224" y="6680"/>
                  <a:pt x="8192" y="6743"/>
                  <a:pt x="8192" y="6837"/>
                </a:cubicBezTo>
                <a:lnTo>
                  <a:pt x="8192" y="7940"/>
                </a:lnTo>
                <a:cubicBezTo>
                  <a:pt x="8192" y="8349"/>
                  <a:pt x="7908" y="8759"/>
                  <a:pt x="7499" y="8916"/>
                </a:cubicBezTo>
                <a:cubicBezTo>
                  <a:pt x="7184" y="9042"/>
                  <a:pt x="6932" y="9263"/>
                  <a:pt x="6869" y="9609"/>
                </a:cubicBezTo>
                <a:cubicBezTo>
                  <a:pt x="6491" y="9672"/>
                  <a:pt x="6144" y="9672"/>
                  <a:pt x="5798" y="9672"/>
                </a:cubicBezTo>
                <a:cubicBezTo>
                  <a:pt x="5451" y="9672"/>
                  <a:pt x="5073" y="9672"/>
                  <a:pt x="4726" y="9609"/>
                </a:cubicBezTo>
                <a:cubicBezTo>
                  <a:pt x="4663" y="9294"/>
                  <a:pt x="4411" y="9042"/>
                  <a:pt x="4096" y="8916"/>
                </a:cubicBezTo>
                <a:cubicBezTo>
                  <a:pt x="3655" y="8759"/>
                  <a:pt x="3403" y="8381"/>
                  <a:pt x="3403" y="7940"/>
                </a:cubicBezTo>
                <a:cubicBezTo>
                  <a:pt x="3403" y="7562"/>
                  <a:pt x="3277" y="7247"/>
                  <a:pt x="2994" y="6963"/>
                </a:cubicBezTo>
                <a:lnTo>
                  <a:pt x="1418" y="5388"/>
                </a:lnTo>
                <a:cubicBezTo>
                  <a:pt x="1355" y="5293"/>
                  <a:pt x="1355" y="5041"/>
                  <a:pt x="1513" y="4947"/>
                </a:cubicBezTo>
                <a:cubicBezTo>
                  <a:pt x="1568" y="4873"/>
                  <a:pt x="1667" y="4842"/>
                  <a:pt x="1758" y="4842"/>
                </a:cubicBezTo>
                <a:cubicBezTo>
                  <a:pt x="1823" y="4842"/>
                  <a:pt x="1883" y="4858"/>
                  <a:pt x="1923" y="4884"/>
                </a:cubicBezTo>
                <a:cubicBezTo>
                  <a:pt x="3718" y="6238"/>
                  <a:pt x="3592" y="6144"/>
                  <a:pt x="3750" y="6207"/>
                </a:cubicBezTo>
                <a:cubicBezTo>
                  <a:pt x="3834" y="6207"/>
                  <a:pt x="3876" y="6221"/>
                  <a:pt x="3913" y="6221"/>
                </a:cubicBezTo>
                <a:cubicBezTo>
                  <a:pt x="3932" y="6221"/>
                  <a:pt x="3949" y="6217"/>
                  <a:pt x="3970" y="6207"/>
                </a:cubicBezTo>
                <a:cubicBezTo>
                  <a:pt x="5231" y="6238"/>
                  <a:pt x="5483" y="6617"/>
                  <a:pt x="5483" y="7215"/>
                </a:cubicBezTo>
                <a:cubicBezTo>
                  <a:pt x="5483" y="7404"/>
                  <a:pt x="5640" y="7562"/>
                  <a:pt x="5829" y="7562"/>
                </a:cubicBezTo>
                <a:cubicBezTo>
                  <a:pt x="6018" y="7562"/>
                  <a:pt x="6176" y="7404"/>
                  <a:pt x="6176" y="7215"/>
                </a:cubicBezTo>
                <a:cubicBezTo>
                  <a:pt x="6176" y="6554"/>
                  <a:pt x="5924" y="6081"/>
                  <a:pt x="5388" y="5797"/>
                </a:cubicBezTo>
                <a:cubicBezTo>
                  <a:pt x="5073" y="5640"/>
                  <a:pt x="4663" y="5514"/>
                  <a:pt x="4128" y="5514"/>
                </a:cubicBezTo>
                <a:cubicBezTo>
                  <a:pt x="3624" y="4348"/>
                  <a:pt x="2836" y="2647"/>
                  <a:pt x="2805" y="2615"/>
                </a:cubicBezTo>
                <a:cubicBezTo>
                  <a:pt x="2710" y="2458"/>
                  <a:pt x="2805" y="2206"/>
                  <a:pt x="2962" y="2143"/>
                </a:cubicBezTo>
                <a:cubicBezTo>
                  <a:pt x="3015" y="2111"/>
                  <a:pt x="3071" y="2097"/>
                  <a:pt x="3126" y="2097"/>
                </a:cubicBezTo>
                <a:cubicBezTo>
                  <a:pt x="3235" y="2097"/>
                  <a:pt x="3340" y="2153"/>
                  <a:pt x="3403" y="2237"/>
                </a:cubicBezTo>
                <a:lnTo>
                  <a:pt x="4852" y="4695"/>
                </a:lnTo>
                <a:cubicBezTo>
                  <a:pt x="4905" y="4799"/>
                  <a:pt x="5022" y="4860"/>
                  <a:pt x="5150" y="4860"/>
                </a:cubicBezTo>
                <a:cubicBezTo>
                  <a:pt x="5176" y="4860"/>
                  <a:pt x="5204" y="4858"/>
                  <a:pt x="5231" y="4852"/>
                </a:cubicBezTo>
                <a:cubicBezTo>
                  <a:pt x="5388" y="4821"/>
                  <a:pt x="5483" y="4695"/>
                  <a:pt x="5483" y="4537"/>
                </a:cubicBezTo>
                <a:lnTo>
                  <a:pt x="5483" y="1072"/>
                </a:lnTo>
                <a:cubicBezTo>
                  <a:pt x="5483" y="883"/>
                  <a:pt x="5640" y="725"/>
                  <a:pt x="5829" y="725"/>
                </a:cubicBezTo>
                <a:close/>
                <a:moveTo>
                  <a:pt x="8822" y="7310"/>
                </a:moveTo>
                <a:cubicBezTo>
                  <a:pt x="10082" y="7688"/>
                  <a:pt x="10901" y="8318"/>
                  <a:pt x="10901" y="8916"/>
                </a:cubicBezTo>
                <a:cubicBezTo>
                  <a:pt x="10996" y="9925"/>
                  <a:pt x="8791" y="10996"/>
                  <a:pt x="5829" y="10996"/>
                </a:cubicBezTo>
                <a:cubicBezTo>
                  <a:pt x="2868" y="10996"/>
                  <a:pt x="662" y="9988"/>
                  <a:pt x="662" y="8948"/>
                </a:cubicBezTo>
                <a:cubicBezTo>
                  <a:pt x="662" y="8412"/>
                  <a:pt x="1387" y="7814"/>
                  <a:pt x="2490" y="7404"/>
                </a:cubicBezTo>
                <a:lnTo>
                  <a:pt x="2553" y="7499"/>
                </a:lnTo>
                <a:cubicBezTo>
                  <a:pt x="2679" y="7625"/>
                  <a:pt x="2773" y="7782"/>
                  <a:pt x="2773" y="7940"/>
                </a:cubicBezTo>
                <a:cubicBezTo>
                  <a:pt x="2206" y="8097"/>
                  <a:pt x="1387" y="8349"/>
                  <a:pt x="1387" y="8948"/>
                </a:cubicBezTo>
                <a:cubicBezTo>
                  <a:pt x="1387" y="9231"/>
                  <a:pt x="1544" y="9452"/>
                  <a:pt x="1860" y="9672"/>
                </a:cubicBezTo>
                <a:cubicBezTo>
                  <a:pt x="2773" y="10208"/>
                  <a:pt x="4726" y="10334"/>
                  <a:pt x="5798" y="10334"/>
                </a:cubicBezTo>
                <a:cubicBezTo>
                  <a:pt x="6869" y="10334"/>
                  <a:pt x="8822" y="10208"/>
                  <a:pt x="9736" y="9672"/>
                </a:cubicBezTo>
                <a:cubicBezTo>
                  <a:pt x="10051" y="9452"/>
                  <a:pt x="10208" y="9231"/>
                  <a:pt x="10208" y="8948"/>
                </a:cubicBezTo>
                <a:cubicBezTo>
                  <a:pt x="10208" y="8349"/>
                  <a:pt x="9421" y="8097"/>
                  <a:pt x="8822" y="7940"/>
                </a:cubicBezTo>
                <a:lnTo>
                  <a:pt x="8822" y="7310"/>
                </a:lnTo>
                <a:close/>
                <a:moveTo>
                  <a:pt x="5829" y="1"/>
                </a:moveTo>
                <a:cubicBezTo>
                  <a:pt x="5294" y="1"/>
                  <a:pt x="4821" y="473"/>
                  <a:pt x="4821" y="1072"/>
                </a:cubicBezTo>
                <a:lnTo>
                  <a:pt x="4821" y="3309"/>
                </a:lnTo>
                <a:lnTo>
                  <a:pt x="4002" y="1954"/>
                </a:lnTo>
                <a:cubicBezTo>
                  <a:pt x="3807" y="1608"/>
                  <a:pt x="3464" y="1440"/>
                  <a:pt x="3115" y="1440"/>
                </a:cubicBezTo>
                <a:cubicBezTo>
                  <a:pt x="2956" y="1440"/>
                  <a:pt x="2795" y="1475"/>
                  <a:pt x="2647" y="1544"/>
                </a:cubicBezTo>
                <a:cubicBezTo>
                  <a:pt x="2143" y="1765"/>
                  <a:pt x="1923" y="2426"/>
                  <a:pt x="2175" y="2930"/>
                </a:cubicBezTo>
                <a:cubicBezTo>
                  <a:pt x="2206" y="2993"/>
                  <a:pt x="2679" y="4033"/>
                  <a:pt x="3088" y="4915"/>
                </a:cubicBezTo>
                <a:lnTo>
                  <a:pt x="2332" y="4380"/>
                </a:lnTo>
                <a:cubicBezTo>
                  <a:pt x="2157" y="4233"/>
                  <a:pt x="1933" y="4162"/>
                  <a:pt x="1710" y="4162"/>
                </a:cubicBezTo>
                <a:cubicBezTo>
                  <a:pt x="1452" y="4162"/>
                  <a:pt x="1195" y="4257"/>
                  <a:pt x="1009" y="4443"/>
                </a:cubicBezTo>
                <a:cubicBezTo>
                  <a:pt x="599" y="4852"/>
                  <a:pt x="599" y="5514"/>
                  <a:pt x="1009" y="5923"/>
                </a:cubicBezTo>
                <a:lnTo>
                  <a:pt x="1986" y="6900"/>
                </a:lnTo>
                <a:cubicBezTo>
                  <a:pt x="725" y="7404"/>
                  <a:pt x="1" y="8160"/>
                  <a:pt x="1" y="8948"/>
                </a:cubicBezTo>
                <a:cubicBezTo>
                  <a:pt x="1" y="9736"/>
                  <a:pt x="631" y="10460"/>
                  <a:pt x="1828" y="10964"/>
                </a:cubicBezTo>
                <a:cubicBezTo>
                  <a:pt x="2868" y="11437"/>
                  <a:pt x="4348" y="11689"/>
                  <a:pt x="5829" y="11689"/>
                </a:cubicBezTo>
                <a:cubicBezTo>
                  <a:pt x="8948" y="11689"/>
                  <a:pt x="11658" y="10586"/>
                  <a:pt x="11658" y="8979"/>
                </a:cubicBezTo>
                <a:cubicBezTo>
                  <a:pt x="11658" y="8003"/>
                  <a:pt x="10744" y="7184"/>
                  <a:pt x="9169" y="6680"/>
                </a:cubicBezTo>
                <a:lnTo>
                  <a:pt x="10649" y="5199"/>
                </a:lnTo>
                <a:cubicBezTo>
                  <a:pt x="11027" y="4821"/>
                  <a:pt x="11027" y="4159"/>
                  <a:pt x="10649" y="3750"/>
                </a:cubicBezTo>
                <a:cubicBezTo>
                  <a:pt x="10445" y="3561"/>
                  <a:pt x="10185" y="3466"/>
                  <a:pt x="9929" y="3466"/>
                </a:cubicBezTo>
                <a:cubicBezTo>
                  <a:pt x="9673" y="3466"/>
                  <a:pt x="9421" y="3561"/>
                  <a:pt x="9232" y="3750"/>
                </a:cubicBezTo>
                <a:cubicBezTo>
                  <a:pt x="9137" y="3844"/>
                  <a:pt x="9074" y="3876"/>
                  <a:pt x="8948" y="4002"/>
                </a:cubicBezTo>
                <a:cubicBezTo>
                  <a:pt x="8980" y="3876"/>
                  <a:pt x="9421" y="3025"/>
                  <a:pt x="9484" y="2930"/>
                </a:cubicBezTo>
                <a:cubicBezTo>
                  <a:pt x="9736" y="2426"/>
                  <a:pt x="9547" y="1765"/>
                  <a:pt x="9011" y="1544"/>
                </a:cubicBezTo>
                <a:cubicBezTo>
                  <a:pt x="8873" y="1475"/>
                  <a:pt x="8719" y="1440"/>
                  <a:pt x="8564" y="1440"/>
                </a:cubicBezTo>
                <a:cubicBezTo>
                  <a:pt x="8226" y="1440"/>
                  <a:pt x="7883" y="1608"/>
                  <a:pt x="7688" y="1954"/>
                </a:cubicBezTo>
                <a:lnTo>
                  <a:pt x="6869" y="3309"/>
                </a:lnTo>
                <a:lnTo>
                  <a:pt x="6869" y="1072"/>
                </a:lnTo>
                <a:cubicBezTo>
                  <a:pt x="6869" y="505"/>
                  <a:pt x="6396" y="1"/>
                  <a:pt x="582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8" name="Google Shape;278;p37"/>
          <p:cNvGrpSpPr/>
          <p:nvPr/>
        </p:nvGrpSpPr>
        <p:grpSpPr>
          <a:xfrm>
            <a:off x="6041187" y="563955"/>
            <a:ext cx="301161" cy="339535"/>
            <a:chOff x="3299850" y="238575"/>
            <a:chExt cx="427725" cy="482225"/>
          </a:xfrm>
        </p:grpSpPr>
        <p:sp>
          <p:nvSpPr>
            <p:cNvPr id="279" name="Google Shape;279;p37"/>
            <p:cNvSpPr/>
            <p:nvPr/>
          </p:nvSpPr>
          <p:spPr>
            <a:xfrm>
              <a:off x="3299850" y="323500"/>
              <a:ext cx="427725" cy="397300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0" name="Google Shape;280;p37"/>
            <p:cNvSpPr/>
            <p:nvPr/>
          </p:nvSpPr>
          <p:spPr>
            <a:xfrm>
              <a:off x="3467650" y="238575"/>
              <a:ext cx="46525" cy="56650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1" name="Google Shape;281;p37"/>
            <p:cNvSpPr/>
            <p:nvPr/>
          </p:nvSpPr>
          <p:spPr>
            <a:xfrm>
              <a:off x="3566675" y="238575"/>
              <a:ext cx="46525" cy="56675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2" name="Google Shape;282;p37"/>
            <p:cNvSpPr/>
            <p:nvPr/>
          </p:nvSpPr>
          <p:spPr>
            <a:xfrm>
              <a:off x="361122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3" name="Google Shape;283;p37"/>
            <p:cNvSpPr/>
            <p:nvPr/>
          </p:nvSpPr>
          <p:spPr>
            <a:xfrm>
              <a:off x="341307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284" name="Google Shape;28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2250" y="1155515"/>
            <a:ext cx="1792849" cy="3884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0225" y="1155525"/>
            <a:ext cx="1792849" cy="388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" name="Google Shape;286;p37"/>
          <p:cNvCxnSpPr/>
          <p:nvPr/>
        </p:nvCxnSpPr>
        <p:spPr>
          <a:xfrm>
            <a:off x="5167655" y="1155515"/>
            <a:ext cx="544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" name="Google Shape;287;p37"/>
          <p:cNvSpPr txBox="1"/>
          <p:nvPr/>
        </p:nvSpPr>
        <p:spPr>
          <a:xfrm>
            <a:off x="651300" y="445025"/>
            <a:ext cx="187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10323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ebo SemiBold"/>
                <a:sym typeface="Heebo SemiBold"/>
              </a:rPr>
              <a:t>登入</a:t>
            </a:r>
            <a:endParaRPr sz="3200" dirty="0">
              <a:solidFill>
                <a:srgbClr val="103235"/>
              </a:solidFill>
              <a:latin typeface="標楷體" panose="03000509000000000000" pitchFamily="65" charset="-120"/>
              <a:ea typeface="標楷體" panose="03000509000000000000" pitchFamily="65" charset="-120"/>
              <a:cs typeface="Heebo SemiBold"/>
              <a:sym typeface="Heebo SemiBold"/>
            </a:endParaRPr>
          </a:p>
        </p:txBody>
      </p:sp>
      <p:cxnSp>
        <p:nvCxnSpPr>
          <p:cNvPr id="288" name="Google Shape;288;p37"/>
          <p:cNvCxnSpPr/>
          <p:nvPr/>
        </p:nvCxnSpPr>
        <p:spPr>
          <a:xfrm>
            <a:off x="750745" y="1155525"/>
            <a:ext cx="673200" cy="0"/>
          </a:xfrm>
          <a:prstGeom prst="straightConnector1">
            <a:avLst/>
          </a:prstGeom>
          <a:noFill/>
          <a:ln w="28575" cap="flat" cmpd="sng">
            <a:solidFill>
              <a:srgbClr val="EB5D0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37"/>
          <p:cNvSpPr txBox="1"/>
          <p:nvPr/>
        </p:nvSpPr>
        <p:spPr>
          <a:xfrm>
            <a:off x="4369350" y="4743300"/>
            <a:ext cx="40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2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38"/>
          <p:cNvGrpSpPr/>
          <p:nvPr/>
        </p:nvGrpSpPr>
        <p:grpSpPr>
          <a:xfrm>
            <a:off x="5057900" y="-19150"/>
            <a:ext cx="4102500" cy="5162700"/>
            <a:chOff x="5057900" y="-19150"/>
            <a:chExt cx="4102500" cy="5162700"/>
          </a:xfrm>
        </p:grpSpPr>
        <p:sp>
          <p:nvSpPr>
            <p:cNvPr id="295" name="Google Shape;295;p38"/>
            <p:cNvSpPr/>
            <p:nvPr/>
          </p:nvSpPr>
          <p:spPr>
            <a:xfrm rot="5400000" flipH="1">
              <a:off x="5392509" y="1375550"/>
              <a:ext cx="3833291" cy="3702490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8"/>
            <p:cNvSpPr/>
            <p:nvPr/>
          </p:nvSpPr>
          <p:spPr>
            <a:xfrm rot="10800000">
              <a:off x="7386800" y="-19150"/>
              <a:ext cx="1773600" cy="18408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7" name="Google Shape;297;p38"/>
            <p:cNvCxnSpPr>
              <a:stCxn id="296" idx="1"/>
            </p:cNvCxnSpPr>
            <p:nvPr/>
          </p:nvCxnSpPr>
          <p:spPr>
            <a:xfrm flipH="1">
              <a:off x="5057900" y="901250"/>
              <a:ext cx="4102500" cy="4242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8" name="Google Shape;298;p38"/>
          <p:cNvSpPr txBox="1">
            <a:spLocks noGrp="1"/>
          </p:cNvSpPr>
          <p:nvPr>
            <p:ph type="title"/>
          </p:nvPr>
        </p:nvSpPr>
        <p:spPr>
          <a:xfrm>
            <a:off x="4284700" y="368825"/>
            <a:ext cx="258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標楷體" panose="03000509000000000000" pitchFamily="65" charset="-120"/>
                <a:ea typeface="標楷體" panose="03000509000000000000" pitchFamily="65" charset="-120"/>
              </a:rPr>
              <a:t>左拉選單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99" name="Google Shape;2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239" y="1079343"/>
            <a:ext cx="1813501" cy="3929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0025" y="1079317"/>
            <a:ext cx="1813501" cy="39296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1" name="Google Shape;301;p38"/>
          <p:cNvCxnSpPr/>
          <p:nvPr/>
        </p:nvCxnSpPr>
        <p:spPr>
          <a:xfrm>
            <a:off x="4405655" y="1079315"/>
            <a:ext cx="544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2" name="Google Shape;302;p38"/>
          <p:cNvSpPr txBox="1"/>
          <p:nvPr/>
        </p:nvSpPr>
        <p:spPr>
          <a:xfrm>
            <a:off x="651300" y="368825"/>
            <a:ext cx="187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10323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ebo SemiBold"/>
                <a:sym typeface="Heebo SemiBold"/>
              </a:rPr>
              <a:t>首頁</a:t>
            </a:r>
            <a:endParaRPr sz="3200" dirty="0">
              <a:solidFill>
                <a:srgbClr val="103235"/>
              </a:solidFill>
              <a:latin typeface="標楷體" panose="03000509000000000000" pitchFamily="65" charset="-120"/>
              <a:ea typeface="標楷體" panose="03000509000000000000" pitchFamily="65" charset="-120"/>
              <a:cs typeface="Heebo SemiBold"/>
              <a:sym typeface="Heebo SemiBold"/>
            </a:endParaRPr>
          </a:p>
        </p:txBody>
      </p:sp>
      <p:cxnSp>
        <p:nvCxnSpPr>
          <p:cNvPr id="303" name="Google Shape;303;p38"/>
          <p:cNvCxnSpPr/>
          <p:nvPr/>
        </p:nvCxnSpPr>
        <p:spPr>
          <a:xfrm>
            <a:off x="750745" y="1079325"/>
            <a:ext cx="673200" cy="0"/>
          </a:xfrm>
          <a:prstGeom prst="straightConnector1">
            <a:avLst/>
          </a:prstGeom>
          <a:noFill/>
          <a:ln w="28575" cap="flat" cmpd="sng">
            <a:solidFill>
              <a:srgbClr val="EB5D0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4" name="Google Shape;304;p38"/>
          <p:cNvGrpSpPr/>
          <p:nvPr/>
        </p:nvGrpSpPr>
        <p:grpSpPr>
          <a:xfrm>
            <a:off x="1726227" y="540424"/>
            <a:ext cx="321560" cy="401159"/>
            <a:chOff x="3342275" y="2615925"/>
            <a:chExt cx="339700" cy="483150"/>
          </a:xfrm>
        </p:grpSpPr>
        <p:sp>
          <p:nvSpPr>
            <p:cNvPr id="305" name="Google Shape;305;p38"/>
            <p:cNvSpPr/>
            <p:nvPr/>
          </p:nvSpPr>
          <p:spPr>
            <a:xfrm>
              <a:off x="3342275" y="2615925"/>
              <a:ext cx="339700" cy="483150"/>
            </a:xfrm>
            <a:custGeom>
              <a:avLst/>
              <a:gdLst/>
              <a:ahLst/>
              <a:cxnLst/>
              <a:rect l="l" t="t" r="r" b="b"/>
              <a:pathLst>
                <a:path w="13588" h="19326" extrusionOk="0">
                  <a:moveTo>
                    <a:pt x="11891" y="1133"/>
                  </a:moveTo>
                  <a:cubicBezTo>
                    <a:pt x="12202" y="1133"/>
                    <a:pt x="12455" y="1387"/>
                    <a:pt x="12455" y="1701"/>
                  </a:cubicBezTo>
                  <a:lnTo>
                    <a:pt x="12455" y="2265"/>
                  </a:lnTo>
                  <a:lnTo>
                    <a:pt x="1132" y="2265"/>
                  </a:lnTo>
                  <a:lnTo>
                    <a:pt x="1132" y="1701"/>
                  </a:lnTo>
                  <a:cubicBezTo>
                    <a:pt x="1132" y="1387"/>
                    <a:pt x="1386" y="1133"/>
                    <a:pt x="1700" y="1133"/>
                  </a:cubicBezTo>
                  <a:close/>
                  <a:moveTo>
                    <a:pt x="12455" y="3398"/>
                  </a:moveTo>
                  <a:lnTo>
                    <a:pt x="12455" y="14796"/>
                  </a:lnTo>
                  <a:lnTo>
                    <a:pt x="1132" y="14796"/>
                  </a:lnTo>
                  <a:lnTo>
                    <a:pt x="1132" y="3398"/>
                  </a:lnTo>
                  <a:close/>
                  <a:moveTo>
                    <a:pt x="12455" y="15928"/>
                  </a:moveTo>
                  <a:lnTo>
                    <a:pt x="12455" y="17628"/>
                  </a:lnTo>
                  <a:cubicBezTo>
                    <a:pt x="12455" y="17939"/>
                    <a:pt x="12202" y="18193"/>
                    <a:pt x="11891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2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1891" y="19325"/>
                  </a:lnTo>
                  <a:cubicBezTo>
                    <a:pt x="12827" y="19325"/>
                    <a:pt x="13588" y="18564"/>
                    <a:pt x="13588" y="17628"/>
                  </a:cubicBezTo>
                  <a:lnTo>
                    <a:pt x="13588" y="1701"/>
                  </a:lnTo>
                  <a:cubicBezTo>
                    <a:pt x="13588" y="762"/>
                    <a:pt x="12827" y="1"/>
                    <a:pt x="11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3461600" y="3030200"/>
              <a:ext cx="101025" cy="28325"/>
            </a:xfrm>
            <a:custGeom>
              <a:avLst/>
              <a:gdLst/>
              <a:ahLst/>
              <a:cxnLst/>
              <a:rect l="l" t="t" r="r" b="b"/>
              <a:pathLst>
                <a:path w="4041" h="1133" extrusionOk="0">
                  <a:moveTo>
                    <a:pt x="568" y="1"/>
                  </a:moveTo>
                  <a:cubicBezTo>
                    <a:pt x="254" y="1"/>
                    <a:pt x="1" y="251"/>
                    <a:pt x="1" y="565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3473" y="1133"/>
                  </a:lnTo>
                  <a:cubicBezTo>
                    <a:pt x="3787" y="1133"/>
                    <a:pt x="4041" y="879"/>
                    <a:pt x="4041" y="565"/>
                  </a:cubicBezTo>
                  <a:cubicBezTo>
                    <a:pt x="4041" y="251"/>
                    <a:pt x="3787" y="1"/>
                    <a:pt x="3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7" name="Google Shape;307;p38"/>
          <p:cNvGrpSpPr/>
          <p:nvPr/>
        </p:nvGrpSpPr>
        <p:grpSpPr>
          <a:xfrm>
            <a:off x="6145151" y="485055"/>
            <a:ext cx="401658" cy="401139"/>
            <a:chOff x="5053900" y="2021500"/>
            <a:chExt cx="483750" cy="483125"/>
          </a:xfrm>
        </p:grpSpPr>
        <p:sp>
          <p:nvSpPr>
            <p:cNvPr id="308" name="Google Shape;308;p38"/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16" name="Google Shape;316;p38"/>
          <p:cNvSpPr txBox="1"/>
          <p:nvPr/>
        </p:nvSpPr>
        <p:spPr>
          <a:xfrm>
            <a:off x="4369350" y="4743300"/>
            <a:ext cx="40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3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39"/>
          <p:cNvGrpSpPr/>
          <p:nvPr/>
        </p:nvGrpSpPr>
        <p:grpSpPr>
          <a:xfrm>
            <a:off x="5057900" y="-19150"/>
            <a:ext cx="4102500" cy="5162700"/>
            <a:chOff x="5057900" y="-19150"/>
            <a:chExt cx="4102500" cy="5162700"/>
          </a:xfrm>
        </p:grpSpPr>
        <p:sp>
          <p:nvSpPr>
            <p:cNvPr id="322" name="Google Shape;322;p39"/>
            <p:cNvSpPr/>
            <p:nvPr/>
          </p:nvSpPr>
          <p:spPr>
            <a:xfrm rot="5400000" flipH="1">
              <a:off x="5392509" y="1375550"/>
              <a:ext cx="3833291" cy="3702490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9"/>
            <p:cNvSpPr/>
            <p:nvPr/>
          </p:nvSpPr>
          <p:spPr>
            <a:xfrm rot="10800000">
              <a:off x="7386800" y="-19150"/>
              <a:ext cx="1773600" cy="18408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4" name="Google Shape;324;p39"/>
            <p:cNvCxnSpPr>
              <a:stCxn id="323" idx="1"/>
            </p:cNvCxnSpPr>
            <p:nvPr/>
          </p:nvCxnSpPr>
          <p:spPr>
            <a:xfrm flipH="1">
              <a:off x="5057900" y="901250"/>
              <a:ext cx="4102500" cy="4242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25" name="Google Shape;3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426" y="1079325"/>
            <a:ext cx="1879425" cy="4072477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9"/>
          <p:cNvSpPr txBox="1"/>
          <p:nvPr/>
        </p:nvSpPr>
        <p:spPr>
          <a:xfrm>
            <a:off x="651300" y="368825"/>
            <a:ext cx="187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10323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ebo SemiBold"/>
                <a:sym typeface="Heebo SemiBold"/>
              </a:rPr>
              <a:t>行事曆</a:t>
            </a:r>
            <a:endParaRPr sz="3200" dirty="0">
              <a:solidFill>
                <a:srgbClr val="103235"/>
              </a:solidFill>
              <a:latin typeface="標楷體" panose="03000509000000000000" pitchFamily="65" charset="-120"/>
              <a:ea typeface="標楷體" panose="03000509000000000000" pitchFamily="65" charset="-120"/>
              <a:cs typeface="Heebo SemiBold"/>
              <a:sym typeface="Heebo SemiBold"/>
            </a:endParaRPr>
          </a:p>
        </p:txBody>
      </p:sp>
      <p:cxnSp>
        <p:nvCxnSpPr>
          <p:cNvPr id="327" name="Google Shape;327;p39"/>
          <p:cNvCxnSpPr/>
          <p:nvPr/>
        </p:nvCxnSpPr>
        <p:spPr>
          <a:xfrm>
            <a:off x="750745" y="1079325"/>
            <a:ext cx="673200" cy="0"/>
          </a:xfrm>
          <a:prstGeom prst="straightConnector1">
            <a:avLst/>
          </a:prstGeom>
          <a:noFill/>
          <a:ln w="28575" cap="flat" cmpd="sng">
            <a:solidFill>
              <a:srgbClr val="EB5D0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" name="Google Shape;328;p39"/>
          <p:cNvSpPr/>
          <p:nvPr/>
        </p:nvSpPr>
        <p:spPr>
          <a:xfrm>
            <a:off x="2572150" y="1622275"/>
            <a:ext cx="1755900" cy="1614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29" name="Google Shape;329;p39"/>
          <p:cNvSpPr txBox="1"/>
          <p:nvPr/>
        </p:nvSpPr>
        <p:spPr>
          <a:xfrm>
            <a:off x="589200" y="1755063"/>
            <a:ext cx="13917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標楷體" panose="03000509000000000000" pitchFamily="65" charset="-120"/>
                <a:ea typeface="標楷體" panose="03000509000000000000" pitchFamily="65" charset="-120"/>
                <a:cs typeface="Mulish"/>
                <a:sym typeface="Mulish"/>
              </a:rPr>
              <a:t>1.選擇日期</a:t>
            </a:r>
            <a:endParaRPr sz="1800" dirty="0">
              <a:latin typeface="標楷體" panose="03000509000000000000" pitchFamily="65" charset="-120"/>
              <a:ea typeface="標楷體" panose="03000509000000000000" pitchFamily="65" charset="-120"/>
              <a:cs typeface="Mulish"/>
              <a:sym typeface="Mulish"/>
            </a:endParaRPr>
          </a:p>
        </p:txBody>
      </p:sp>
      <p:cxnSp>
        <p:nvCxnSpPr>
          <p:cNvPr id="330" name="Google Shape;330;p39"/>
          <p:cNvCxnSpPr/>
          <p:nvPr/>
        </p:nvCxnSpPr>
        <p:spPr>
          <a:xfrm>
            <a:off x="1913900" y="1950225"/>
            <a:ext cx="5820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1" name="Google Shape;331;p39"/>
          <p:cNvSpPr txBox="1"/>
          <p:nvPr/>
        </p:nvSpPr>
        <p:spPr>
          <a:xfrm>
            <a:off x="589200" y="3243375"/>
            <a:ext cx="1391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標楷體" panose="03000509000000000000" pitchFamily="65" charset="-120"/>
                <a:ea typeface="標楷體" panose="03000509000000000000" pitchFamily="65" charset="-120"/>
                <a:cs typeface="Mulish"/>
                <a:sym typeface="Mulish"/>
              </a:rPr>
              <a:t>2.再選項目</a:t>
            </a:r>
            <a:endParaRPr sz="1800" dirty="0">
              <a:latin typeface="標楷體" panose="03000509000000000000" pitchFamily="65" charset="-120"/>
              <a:ea typeface="標楷體" panose="03000509000000000000" pitchFamily="65" charset="-120"/>
              <a:cs typeface="Mulish"/>
              <a:sym typeface="Mulish"/>
            </a:endParaRPr>
          </a:p>
        </p:txBody>
      </p:sp>
      <p:grpSp>
        <p:nvGrpSpPr>
          <p:cNvPr id="332" name="Google Shape;332;p39"/>
          <p:cNvGrpSpPr/>
          <p:nvPr/>
        </p:nvGrpSpPr>
        <p:grpSpPr>
          <a:xfrm>
            <a:off x="2081808" y="511157"/>
            <a:ext cx="390317" cy="390317"/>
            <a:chOff x="5648375" y="238125"/>
            <a:chExt cx="483125" cy="483125"/>
          </a:xfrm>
        </p:grpSpPr>
        <p:sp>
          <p:nvSpPr>
            <p:cNvPr id="333" name="Google Shape;333;p39"/>
            <p:cNvSpPr/>
            <p:nvPr/>
          </p:nvSpPr>
          <p:spPr>
            <a:xfrm>
              <a:off x="5648375" y="23812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4001" y="1132"/>
                  </a:moveTo>
                  <a:cubicBezTo>
                    <a:pt x="4315" y="1132"/>
                    <a:pt x="4569" y="1386"/>
                    <a:pt x="4569" y="1700"/>
                  </a:cubicBezTo>
                  <a:lnTo>
                    <a:pt x="4569" y="3965"/>
                  </a:lnTo>
                  <a:cubicBezTo>
                    <a:pt x="4569" y="4276"/>
                    <a:pt x="4315" y="4529"/>
                    <a:pt x="4001" y="4529"/>
                  </a:cubicBezTo>
                  <a:cubicBezTo>
                    <a:pt x="3687" y="4529"/>
                    <a:pt x="3436" y="4276"/>
                    <a:pt x="3436" y="3965"/>
                  </a:cubicBezTo>
                  <a:lnTo>
                    <a:pt x="3436" y="1700"/>
                  </a:lnTo>
                  <a:cubicBezTo>
                    <a:pt x="3436" y="1386"/>
                    <a:pt x="3687" y="1132"/>
                    <a:pt x="4001" y="1132"/>
                  </a:cubicBezTo>
                  <a:close/>
                  <a:moveTo>
                    <a:pt x="9662" y="1132"/>
                  </a:moveTo>
                  <a:cubicBezTo>
                    <a:pt x="9976" y="1132"/>
                    <a:pt x="10230" y="1386"/>
                    <a:pt x="10230" y="1700"/>
                  </a:cubicBezTo>
                  <a:lnTo>
                    <a:pt x="10230" y="3965"/>
                  </a:lnTo>
                  <a:cubicBezTo>
                    <a:pt x="10230" y="4276"/>
                    <a:pt x="9976" y="4529"/>
                    <a:pt x="9662" y="4529"/>
                  </a:cubicBezTo>
                  <a:cubicBezTo>
                    <a:pt x="9348" y="4529"/>
                    <a:pt x="9098" y="4276"/>
                    <a:pt x="9098" y="3965"/>
                  </a:cubicBezTo>
                  <a:lnTo>
                    <a:pt x="9098" y="1700"/>
                  </a:lnTo>
                  <a:cubicBezTo>
                    <a:pt x="9098" y="1386"/>
                    <a:pt x="9348" y="1132"/>
                    <a:pt x="9662" y="1132"/>
                  </a:cubicBezTo>
                  <a:close/>
                  <a:moveTo>
                    <a:pt x="15324" y="1132"/>
                  </a:moveTo>
                  <a:cubicBezTo>
                    <a:pt x="15638" y="1132"/>
                    <a:pt x="15891" y="1386"/>
                    <a:pt x="15891" y="1700"/>
                  </a:cubicBezTo>
                  <a:lnTo>
                    <a:pt x="15891" y="3965"/>
                  </a:lnTo>
                  <a:cubicBezTo>
                    <a:pt x="15891" y="4276"/>
                    <a:pt x="15638" y="4529"/>
                    <a:pt x="15324" y="4529"/>
                  </a:cubicBezTo>
                  <a:cubicBezTo>
                    <a:pt x="15010" y="4529"/>
                    <a:pt x="14759" y="4276"/>
                    <a:pt x="14759" y="3965"/>
                  </a:cubicBezTo>
                  <a:lnTo>
                    <a:pt x="14759" y="1700"/>
                  </a:lnTo>
                  <a:cubicBezTo>
                    <a:pt x="14759" y="1386"/>
                    <a:pt x="15010" y="1132"/>
                    <a:pt x="15324" y="1132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51"/>
                    <a:pt x="18192" y="3965"/>
                  </a:cubicBezTo>
                  <a:lnTo>
                    <a:pt x="18192" y="6833"/>
                  </a:lnTo>
                  <a:lnTo>
                    <a:pt x="1132" y="6833"/>
                  </a:lnTo>
                  <a:lnTo>
                    <a:pt x="1132" y="3965"/>
                  </a:lnTo>
                  <a:cubicBezTo>
                    <a:pt x="1132" y="3651"/>
                    <a:pt x="1386" y="3397"/>
                    <a:pt x="1700" y="3397"/>
                  </a:cubicBezTo>
                  <a:lnTo>
                    <a:pt x="2304" y="3397"/>
                  </a:lnTo>
                  <a:lnTo>
                    <a:pt x="2304" y="3965"/>
                  </a:lnTo>
                  <a:cubicBezTo>
                    <a:pt x="2304" y="4901"/>
                    <a:pt x="3062" y="5661"/>
                    <a:pt x="4001" y="5661"/>
                  </a:cubicBezTo>
                  <a:cubicBezTo>
                    <a:pt x="4940" y="5661"/>
                    <a:pt x="5701" y="4901"/>
                    <a:pt x="5701" y="3965"/>
                  </a:cubicBezTo>
                  <a:lnTo>
                    <a:pt x="5701" y="3397"/>
                  </a:lnTo>
                  <a:lnTo>
                    <a:pt x="7965" y="3397"/>
                  </a:lnTo>
                  <a:lnTo>
                    <a:pt x="7965" y="3965"/>
                  </a:lnTo>
                  <a:cubicBezTo>
                    <a:pt x="7965" y="4901"/>
                    <a:pt x="8723" y="5661"/>
                    <a:pt x="9662" y="5661"/>
                  </a:cubicBezTo>
                  <a:cubicBezTo>
                    <a:pt x="10601" y="5661"/>
                    <a:pt x="11362" y="4901"/>
                    <a:pt x="11362" y="3965"/>
                  </a:cubicBezTo>
                  <a:lnTo>
                    <a:pt x="11362" y="3397"/>
                  </a:lnTo>
                  <a:lnTo>
                    <a:pt x="13627" y="3397"/>
                  </a:lnTo>
                  <a:lnTo>
                    <a:pt x="13627" y="3965"/>
                  </a:lnTo>
                  <a:cubicBezTo>
                    <a:pt x="13627" y="4901"/>
                    <a:pt x="14385" y="5661"/>
                    <a:pt x="15324" y="5661"/>
                  </a:cubicBezTo>
                  <a:cubicBezTo>
                    <a:pt x="16263" y="5661"/>
                    <a:pt x="17024" y="4901"/>
                    <a:pt x="17024" y="3965"/>
                  </a:cubicBezTo>
                  <a:lnTo>
                    <a:pt x="17024" y="3397"/>
                  </a:lnTo>
                  <a:close/>
                  <a:moveTo>
                    <a:pt x="18192" y="7965"/>
                  </a:moveTo>
                  <a:lnTo>
                    <a:pt x="18192" y="17628"/>
                  </a:lnTo>
                  <a:cubicBezTo>
                    <a:pt x="18192" y="17939"/>
                    <a:pt x="17939" y="18192"/>
                    <a:pt x="17628" y="18192"/>
                  </a:cubicBezTo>
                  <a:lnTo>
                    <a:pt x="1700" y="18192"/>
                  </a:lnTo>
                  <a:cubicBezTo>
                    <a:pt x="1386" y="18192"/>
                    <a:pt x="1132" y="17939"/>
                    <a:pt x="1132" y="17628"/>
                  </a:cubicBezTo>
                  <a:lnTo>
                    <a:pt x="1132" y="7965"/>
                  </a:lnTo>
                  <a:close/>
                  <a:moveTo>
                    <a:pt x="4001" y="0"/>
                  </a:moveTo>
                  <a:cubicBezTo>
                    <a:pt x="3062" y="0"/>
                    <a:pt x="2304" y="761"/>
                    <a:pt x="2304" y="1700"/>
                  </a:cubicBezTo>
                  <a:lnTo>
                    <a:pt x="2304" y="2265"/>
                  </a:lnTo>
                  <a:lnTo>
                    <a:pt x="1700" y="2265"/>
                  </a:lnTo>
                  <a:cubicBezTo>
                    <a:pt x="761" y="2265"/>
                    <a:pt x="0" y="3025"/>
                    <a:pt x="0" y="3965"/>
                  </a:cubicBezTo>
                  <a:lnTo>
                    <a:pt x="0" y="17628"/>
                  </a:lnTo>
                  <a:cubicBezTo>
                    <a:pt x="0" y="18564"/>
                    <a:pt x="761" y="19324"/>
                    <a:pt x="1700" y="19324"/>
                  </a:cubicBezTo>
                  <a:lnTo>
                    <a:pt x="17628" y="19324"/>
                  </a:lnTo>
                  <a:cubicBezTo>
                    <a:pt x="18564" y="19324"/>
                    <a:pt x="19325" y="18564"/>
                    <a:pt x="19325" y="17628"/>
                  </a:cubicBezTo>
                  <a:lnTo>
                    <a:pt x="19325" y="3965"/>
                  </a:lnTo>
                  <a:cubicBezTo>
                    <a:pt x="19325" y="3025"/>
                    <a:pt x="18564" y="2265"/>
                    <a:pt x="17628" y="2265"/>
                  </a:cubicBezTo>
                  <a:lnTo>
                    <a:pt x="17024" y="2265"/>
                  </a:lnTo>
                  <a:lnTo>
                    <a:pt x="17024" y="1700"/>
                  </a:lnTo>
                  <a:cubicBezTo>
                    <a:pt x="17024" y="761"/>
                    <a:pt x="16263" y="0"/>
                    <a:pt x="15324" y="0"/>
                  </a:cubicBezTo>
                  <a:cubicBezTo>
                    <a:pt x="14385" y="0"/>
                    <a:pt x="13627" y="761"/>
                    <a:pt x="13627" y="1700"/>
                  </a:cubicBezTo>
                  <a:lnTo>
                    <a:pt x="13627" y="2265"/>
                  </a:lnTo>
                  <a:lnTo>
                    <a:pt x="11362" y="2265"/>
                  </a:lnTo>
                  <a:lnTo>
                    <a:pt x="11362" y="1700"/>
                  </a:lnTo>
                  <a:cubicBezTo>
                    <a:pt x="11362" y="761"/>
                    <a:pt x="10601" y="0"/>
                    <a:pt x="9662" y="0"/>
                  </a:cubicBezTo>
                  <a:cubicBezTo>
                    <a:pt x="8723" y="0"/>
                    <a:pt x="7965" y="761"/>
                    <a:pt x="7965" y="1700"/>
                  </a:cubicBezTo>
                  <a:lnTo>
                    <a:pt x="7965" y="2265"/>
                  </a:lnTo>
                  <a:lnTo>
                    <a:pt x="5701" y="2265"/>
                  </a:lnTo>
                  <a:lnTo>
                    <a:pt x="5701" y="1700"/>
                  </a:lnTo>
                  <a:cubicBezTo>
                    <a:pt x="5701" y="761"/>
                    <a:pt x="4940" y="0"/>
                    <a:pt x="4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4" name="Google Shape;334;p39"/>
            <p:cNvSpPr/>
            <p:nvPr/>
          </p:nvSpPr>
          <p:spPr>
            <a:xfrm>
              <a:off x="570595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5" name="Google Shape;335;p39"/>
            <p:cNvSpPr/>
            <p:nvPr/>
          </p:nvSpPr>
          <p:spPr>
            <a:xfrm>
              <a:off x="584750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6" name="Google Shape;336;p39"/>
            <p:cNvSpPr/>
            <p:nvPr/>
          </p:nvSpPr>
          <p:spPr>
            <a:xfrm>
              <a:off x="5989025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7" name="Google Shape;337;p39"/>
            <p:cNvSpPr/>
            <p:nvPr/>
          </p:nvSpPr>
          <p:spPr>
            <a:xfrm>
              <a:off x="570595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0"/>
                  </a:moveTo>
                  <a:cubicBezTo>
                    <a:pt x="252" y="0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8" name="Google Shape;338;p39"/>
            <p:cNvSpPr/>
            <p:nvPr/>
          </p:nvSpPr>
          <p:spPr>
            <a:xfrm>
              <a:off x="584750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5989025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" name="Google Shape;340;p39"/>
            <p:cNvSpPr/>
            <p:nvPr/>
          </p:nvSpPr>
          <p:spPr>
            <a:xfrm>
              <a:off x="570595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4"/>
                    <a:pt x="1" y="568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1" name="Google Shape;341;p39"/>
            <p:cNvSpPr/>
            <p:nvPr/>
          </p:nvSpPr>
          <p:spPr>
            <a:xfrm>
              <a:off x="584750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8"/>
                  </a:cubicBezTo>
                  <a:cubicBezTo>
                    <a:pt x="3394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5989025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343" name="Google Shape;343;p39"/>
          <p:cNvCxnSpPr/>
          <p:nvPr/>
        </p:nvCxnSpPr>
        <p:spPr>
          <a:xfrm>
            <a:off x="1913900" y="3474225"/>
            <a:ext cx="5820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44" name="Google Shape;344;p39"/>
          <p:cNvPicPr preferRelativeResize="0"/>
          <p:nvPr/>
        </p:nvPicPr>
        <p:blipFill rotWithShape="1">
          <a:blip r:embed="rId4">
            <a:alphaModFix/>
          </a:blip>
          <a:srcRect t="13286" b="60318"/>
          <a:stretch/>
        </p:blipFill>
        <p:spPr>
          <a:xfrm>
            <a:off x="4927375" y="1079326"/>
            <a:ext cx="2683400" cy="1534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9"/>
          <p:cNvSpPr txBox="1"/>
          <p:nvPr/>
        </p:nvSpPr>
        <p:spPr>
          <a:xfrm>
            <a:off x="4369350" y="4743300"/>
            <a:ext cx="40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4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40"/>
          <p:cNvGrpSpPr/>
          <p:nvPr/>
        </p:nvGrpSpPr>
        <p:grpSpPr>
          <a:xfrm>
            <a:off x="5057900" y="-19150"/>
            <a:ext cx="4102500" cy="5162700"/>
            <a:chOff x="5057900" y="-19150"/>
            <a:chExt cx="4102500" cy="5162700"/>
          </a:xfrm>
        </p:grpSpPr>
        <p:sp>
          <p:nvSpPr>
            <p:cNvPr id="351" name="Google Shape;351;p40"/>
            <p:cNvSpPr/>
            <p:nvPr/>
          </p:nvSpPr>
          <p:spPr>
            <a:xfrm rot="5400000" flipH="1">
              <a:off x="5392509" y="1375550"/>
              <a:ext cx="3833291" cy="3702490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 rot="10800000">
              <a:off x="7386800" y="-19150"/>
              <a:ext cx="1773600" cy="18408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3" name="Google Shape;353;p40"/>
            <p:cNvCxnSpPr>
              <a:stCxn id="352" idx="1"/>
            </p:cNvCxnSpPr>
            <p:nvPr/>
          </p:nvCxnSpPr>
          <p:spPr>
            <a:xfrm flipH="1">
              <a:off x="5057900" y="901250"/>
              <a:ext cx="4102500" cy="4242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54" name="Google Shape;35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425" y="1079325"/>
            <a:ext cx="1867205" cy="4046026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0"/>
          <p:cNvSpPr txBox="1">
            <a:spLocks noGrp="1"/>
          </p:cNvSpPr>
          <p:nvPr>
            <p:ph type="title"/>
          </p:nvPr>
        </p:nvSpPr>
        <p:spPr>
          <a:xfrm>
            <a:off x="703300" y="368825"/>
            <a:ext cx="258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標楷體" panose="03000509000000000000" pitchFamily="65" charset="-120"/>
                <a:ea typeface="標楷體" panose="03000509000000000000" pitchFamily="65" charset="-120"/>
              </a:rPr>
              <a:t>血壓與心律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56" name="Google Shape;356;p40"/>
          <p:cNvCxnSpPr/>
          <p:nvPr/>
        </p:nvCxnSpPr>
        <p:spPr>
          <a:xfrm>
            <a:off x="824255" y="1079315"/>
            <a:ext cx="544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7" name="Google Shape;357;p40"/>
          <p:cNvSpPr/>
          <p:nvPr/>
        </p:nvSpPr>
        <p:spPr>
          <a:xfrm>
            <a:off x="3924700" y="4335900"/>
            <a:ext cx="372600" cy="336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cxnSp>
        <p:nvCxnSpPr>
          <p:cNvPr id="358" name="Google Shape;358;p40"/>
          <p:cNvCxnSpPr/>
          <p:nvPr/>
        </p:nvCxnSpPr>
        <p:spPr>
          <a:xfrm rot="10800000" flipH="1">
            <a:off x="4408250" y="3839350"/>
            <a:ext cx="1027200" cy="611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9" name="Google Shape;359;p40"/>
          <p:cNvSpPr txBox="1"/>
          <p:nvPr/>
        </p:nvSpPr>
        <p:spPr>
          <a:xfrm>
            <a:off x="322300" y="1551325"/>
            <a:ext cx="161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標楷體" panose="03000509000000000000" pitchFamily="65" charset="-120"/>
                <a:ea typeface="標楷體" panose="03000509000000000000" pitchFamily="65" charset="-120"/>
                <a:cs typeface="Mulish"/>
                <a:sym typeface="Mulish"/>
              </a:rPr>
              <a:t>可選所需月份</a:t>
            </a:r>
            <a:endParaRPr sz="1800" dirty="0">
              <a:latin typeface="標楷體" panose="03000509000000000000" pitchFamily="65" charset="-120"/>
              <a:ea typeface="標楷體" panose="03000509000000000000" pitchFamily="65" charset="-120"/>
              <a:cs typeface="Mulish"/>
              <a:sym typeface="Mulish"/>
            </a:endParaRPr>
          </a:p>
        </p:txBody>
      </p:sp>
      <p:sp>
        <p:nvSpPr>
          <p:cNvPr id="360" name="Google Shape;360;p40"/>
          <p:cNvSpPr/>
          <p:nvPr/>
        </p:nvSpPr>
        <p:spPr>
          <a:xfrm>
            <a:off x="2486425" y="1613725"/>
            <a:ext cx="1867200" cy="336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cxnSp>
        <p:nvCxnSpPr>
          <p:cNvPr id="361" name="Google Shape;361;p40"/>
          <p:cNvCxnSpPr/>
          <p:nvPr/>
        </p:nvCxnSpPr>
        <p:spPr>
          <a:xfrm>
            <a:off x="1837700" y="1797825"/>
            <a:ext cx="5820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2" name="Google Shape;362;p40"/>
          <p:cNvSpPr/>
          <p:nvPr/>
        </p:nvSpPr>
        <p:spPr>
          <a:xfrm>
            <a:off x="2932273" y="549124"/>
            <a:ext cx="378228" cy="336900"/>
          </a:xfrm>
          <a:custGeom>
            <a:avLst/>
            <a:gdLst/>
            <a:ahLst/>
            <a:cxnLst/>
            <a:rect l="l" t="t" r="r" b="b"/>
            <a:pathLst>
              <a:path w="11815" h="10524" extrusionOk="0">
                <a:moveTo>
                  <a:pt x="8664" y="726"/>
                </a:moveTo>
                <a:cubicBezTo>
                  <a:pt x="9326" y="726"/>
                  <a:pt x="9956" y="1009"/>
                  <a:pt x="10428" y="1482"/>
                </a:cubicBezTo>
                <a:cubicBezTo>
                  <a:pt x="10869" y="1954"/>
                  <a:pt x="11090" y="2616"/>
                  <a:pt x="11090" y="3309"/>
                </a:cubicBezTo>
                <a:cubicBezTo>
                  <a:pt x="11090" y="4191"/>
                  <a:pt x="10712" y="4853"/>
                  <a:pt x="10082" y="5577"/>
                </a:cubicBezTo>
                <a:lnTo>
                  <a:pt x="7435" y="5577"/>
                </a:lnTo>
                <a:cubicBezTo>
                  <a:pt x="7309" y="5577"/>
                  <a:pt x="7215" y="5640"/>
                  <a:pt x="7120" y="5735"/>
                </a:cubicBezTo>
                <a:lnTo>
                  <a:pt x="6648" y="6522"/>
                </a:lnTo>
                <a:lnTo>
                  <a:pt x="5545" y="3687"/>
                </a:lnTo>
                <a:cubicBezTo>
                  <a:pt x="5514" y="3561"/>
                  <a:pt x="5388" y="3435"/>
                  <a:pt x="5230" y="3435"/>
                </a:cubicBezTo>
                <a:cubicBezTo>
                  <a:pt x="5073" y="3435"/>
                  <a:pt x="4947" y="3529"/>
                  <a:pt x="4915" y="3624"/>
                </a:cubicBezTo>
                <a:lnTo>
                  <a:pt x="4096" y="5514"/>
                </a:lnTo>
                <a:lnTo>
                  <a:pt x="1702" y="5514"/>
                </a:lnTo>
                <a:cubicBezTo>
                  <a:pt x="1103" y="4853"/>
                  <a:pt x="693" y="4191"/>
                  <a:pt x="693" y="3309"/>
                </a:cubicBezTo>
                <a:cubicBezTo>
                  <a:pt x="693" y="2616"/>
                  <a:pt x="945" y="1986"/>
                  <a:pt x="1355" y="1482"/>
                </a:cubicBezTo>
                <a:cubicBezTo>
                  <a:pt x="1796" y="1009"/>
                  <a:pt x="2426" y="726"/>
                  <a:pt x="3151" y="726"/>
                </a:cubicBezTo>
                <a:cubicBezTo>
                  <a:pt x="4096" y="726"/>
                  <a:pt x="4726" y="1293"/>
                  <a:pt x="5073" y="1797"/>
                </a:cubicBezTo>
                <a:cubicBezTo>
                  <a:pt x="5388" y="2206"/>
                  <a:pt x="5545" y="2647"/>
                  <a:pt x="5577" y="2836"/>
                </a:cubicBezTo>
                <a:cubicBezTo>
                  <a:pt x="5608" y="2994"/>
                  <a:pt x="5766" y="3088"/>
                  <a:pt x="5892" y="3088"/>
                </a:cubicBezTo>
                <a:cubicBezTo>
                  <a:pt x="6049" y="3088"/>
                  <a:pt x="6175" y="2994"/>
                  <a:pt x="6207" y="2836"/>
                </a:cubicBezTo>
                <a:cubicBezTo>
                  <a:pt x="6238" y="2679"/>
                  <a:pt x="6459" y="2206"/>
                  <a:pt x="6742" y="1797"/>
                </a:cubicBezTo>
                <a:cubicBezTo>
                  <a:pt x="7089" y="1293"/>
                  <a:pt x="7687" y="726"/>
                  <a:pt x="8664" y="726"/>
                </a:cubicBezTo>
                <a:close/>
                <a:moveTo>
                  <a:pt x="5293" y="4790"/>
                </a:moveTo>
                <a:lnTo>
                  <a:pt x="6364" y="7468"/>
                </a:lnTo>
                <a:cubicBezTo>
                  <a:pt x="6396" y="7562"/>
                  <a:pt x="6522" y="7657"/>
                  <a:pt x="6648" y="7688"/>
                </a:cubicBezTo>
                <a:lnTo>
                  <a:pt x="6679" y="7688"/>
                </a:lnTo>
                <a:cubicBezTo>
                  <a:pt x="6805" y="7688"/>
                  <a:pt x="6931" y="7625"/>
                  <a:pt x="6994" y="7531"/>
                </a:cubicBezTo>
                <a:lnTo>
                  <a:pt x="7750" y="6302"/>
                </a:lnTo>
                <a:lnTo>
                  <a:pt x="9483" y="6302"/>
                </a:lnTo>
                <a:cubicBezTo>
                  <a:pt x="9168" y="6459"/>
                  <a:pt x="8916" y="6711"/>
                  <a:pt x="8664" y="6932"/>
                </a:cubicBezTo>
                <a:cubicBezTo>
                  <a:pt x="7813" y="7688"/>
                  <a:pt x="6868" y="8507"/>
                  <a:pt x="5923" y="9610"/>
                </a:cubicBezTo>
                <a:cubicBezTo>
                  <a:pt x="4978" y="8507"/>
                  <a:pt x="4033" y="7688"/>
                  <a:pt x="3214" y="6932"/>
                </a:cubicBezTo>
                <a:cubicBezTo>
                  <a:pt x="2930" y="6711"/>
                  <a:pt x="2710" y="6459"/>
                  <a:pt x="2458" y="6270"/>
                </a:cubicBezTo>
                <a:lnTo>
                  <a:pt x="4411" y="6270"/>
                </a:lnTo>
                <a:cubicBezTo>
                  <a:pt x="4505" y="6270"/>
                  <a:pt x="4663" y="6207"/>
                  <a:pt x="4726" y="6081"/>
                </a:cubicBezTo>
                <a:lnTo>
                  <a:pt x="5293" y="4790"/>
                </a:lnTo>
                <a:close/>
                <a:moveTo>
                  <a:pt x="3151" y="1"/>
                </a:moveTo>
                <a:cubicBezTo>
                  <a:pt x="2269" y="1"/>
                  <a:pt x="1449" y="379"/>
                  <a:pt x="851" y="1009"/>
                </a:cubicBezTo>
                <a:cubicBezTo>
                  <a:pt x="315" y="1576"/>
                  <a:pt x="0" y="2427"/>
                  <a:pt x="0" y="3309"/>
                </a:cubicBezTo>
                <a:cubicBezTo>
                  <a:pt x="0" y="4097"/>
                  <a:pt x="252" y="4821"/>
                  <a:pt x="819" y="5514"/>
                </a:cubicBezTo>
                <a:lnTo>
                  <a:pt x="819" y="5577"/>
                </a:lnTo>
                <a:lnTo>
                  <a:pt x="347" y="5577"/>
                </a:lnTo>
                <a:cubicBezTo>
                  <a:pt x="158" y="5577"/>
                  <a:pt x="0" y="5735"/>
                  <a:pt x="0" y="5924"/>
                </a:cubicBezTo>
                <a:cubicBezTo>
                  <a:pt x="0" y="6113"/>
                  <a:pt x="158" y="6270"/>
                  <a:pt x="347" y="6270"/>
                </a:cubicBezTo>
                <a:lnTo>
                  <a:pt x="1418" y="6270"/>
                </a:lnTo>
                <a:cubicBezTo>
                  <a:pt x="1796" y="6680"/>
                  <a:pt x="2237" y="7058"/>
                  <a:pt x="2710" y="7468"/>
                </a:cubicBezTo>
                <a:cubicBezTo>
                  <a:pt x="3623" y="8255"/>
                  <a:pt x="4600" y="9137"/>
                  <a:pt x="5640" y="10366"/>
                </a:cubicBezTo>
                <a:lnTo>
                  <a:pt x="5640" y="10397"/>
                </a:lnTo>
                <a:cubicBezTo>
                  <a:pt x="5703" y="10492"/>
                  <a:pt x="5797" y="10524"/>
                  <a:pt x="5892" y="10524"/>
                </a:cubicBezTo>
                <a:cubicBezTo>
                  <a:pt x="6018" y="10524"/>
                  <a:pt x="6081" y="10492"/>
                  <a:pt x="6175" y="10397"/>
                </a:cubicBezTo>
                <a:lnTo>
                  <a:pt x="6175" y="10366"/>
                </a:lnTo>
                <a:cubicBezTo>
                  <a:pt x="7152" y="9137"/>
                  <a:pt x="8192" y="8287"/>
                  <a:pt x="9074" y="7468"/>
                </a:cubicBezTo>
                <a:cubicBezTo>
                  <a:pt x="9546" y="7026"/>
                  <a:pt x="9987" y="6617"/>
                  <a:pt x="10397" y="6270"/>
                </a:cubicBezTo>
                <a:lnTo>
                  <a:pt x="11437" y="6270"/>
                </a:lnTo>
                <a:cubicBezTo>
                  <a:pt x="11657" y="6270"/>
                  <a:pt x="11815" y="6113"/>
                  <a:pt x="11815" y="5924"/>
                </a:cubicBezTo>
                <a:cubicBezTo>
                  <a:pt x="11815" y="5735"/>
                  <a:pt x="11657" y="5577"/>
                  <a:pt x="11437" y="5577"/>
                </a:cubicBezTo>
                <a:lnTo>
                  <a:pt x="10964" y="5577"/>
                </a:lnTo>
                <a:lnTo>
                  <a:pt x="10964" y="5514"/>
                </a:lnTo>
                <a:cubicBezTo>
                  <a:pt x="11531" y="4821"/>
                  <a:pt x="11815" y="4097"/>
                  <a:pt x="11815" y="3309"/>
                </a:cubicBezTo>
                <a:cubicBezTo>
                  <a:pt x="11815" y="2458"/>
                  <a:pt x="11500" y="1639"/>
                  <a:pt x="10932" y="1009"/>
                </a:cubicBezTo>
                <a:cubicBezTo>
                  <a:pt x="10365" y="379"/>
                  <a:pt x="9578" y="1"/>
                  <a:pt x="8664" y="1"/>
                </a:cubicBezTo>
                <a:cubicBezTo>
                  <a:pt x="7404" y="1"/>
                  <a:pt x="6616" y="757"/>
                  <a:pt x="6175" y="1387"/>
                </a:cubicBezTo>
                <a:cubicBezTo>
                  <a:pt x="6049" y="1545"/>
                  <a:pt x="5986" y="1702"/>
                  <a:pt x="5892" y="1860"/>
                </a:cubicBezTo>
                <a:cubicBezTo>
                  <a:pt x="5829" y="1702"/>
                  <a:pt x="5703" y="1545"/>
                  <a:pt x="5640" y="1387"/>
                </a:cubicBezTo>
                <a:cubicBezTo>
                  <a:pt x="5199" y="757"/>
                  <a:pt x="4411" y="1"/>
                  <a:pt x="315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0"/>
          <p:cNvSpPr txBox="1"/>
          <p:nvPr/>
        </p:nvSpPr>
        <p:spPr>
          <a:xfrm>
            <a:off x="4369350" y="4743300"/>
            <a:ext cx="40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5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364" name="Google Shape;36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400" y="1079346"/>
            <a:ext cx="1867201" cy="4045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p41"/>
          <p:cNvGrpSpPr/>
          <p:nvPr/>
        </p:nvGrpSpPr>
        <p:grpSpPr>
          <a:xfrm>
            <a:off x="5057900" y="-19150"/>
            <a:ext cx="4102500" cy="5162700"/>
            <a:chOff x="5057900" y="-19150"/>
            <a:chExt cx="4102500" cy="5162700"/>
          </a:xfrm>
        </p:grpSpPr>
        <p:sp>
          <p:nvSpPr>
            <p:cNvPr id="370" name="Google Shape;370;p41"/>
            <p:cNvSpPr/>
            <p:nvPr/>
          </p:nvSpPr>
          <p:spPr>
            <a:xfrm rot="5400000" flipH="1">
              <a:off x="5392509" y="1375550"/>
              <a:ext cx="3833291" cy="3702490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1"/>
            <p:cNvSpPr/>
            <p:nvPr/>
          </p:nvSpPr>
          <p:spPr>
            <a:xfrm rot="10800000">
              <a:off x="7386800" y="-19150"/>
              <a:ext cx="1773600" cy="18408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2" name="Google Shape;372;p41"/>
            <p:cNvCxnSpPr>
              <a:stCxn id="371" idx="1"/>
            </p:cNvCxnSpPr>
            <p:nvPr/>
          </p:nvCxnSpPr>
          <p:spPr>
            <a:xfrm flipH="1">
              <a:off x="5057900" y="901250"/>
              <a:ext cx="4102500" cy="4242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3" name="Google Shape;373;p41"/>
          <p:cNvSpPr txBox="1">
            <a:spLocks noGrp="1"/>
          </p:cNvSpPr>
          <p:nvPr>
            <p:ph type="title"/>
          </p:nvPr>
        </p:nvSpPr>
        <p:spPr>
          <a:xfrm>
            <a:off x="5122900" y="368825"/>
            <a:ext cx="258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標楷體" panose="03000509000000000000" pitchFamily="65" charset="-120"/>
                <a:ea typeface="標楷體" panose="03000509000000000000" pitchFamily="65" charset="-120"/>
              </a:rPr>
              <a:t>提醒列表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74" name="Google Shape;374;p41"/>
          <p:cNvCxnSpPr/>
          <p:nvPr/>
        </p:nvCxnSpPr>
        <p:spPr>
          <a:xfrm>
            <a:off x="5243855" y="1079315"/>
            <a:ext cx="544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5" name="Google Shape;375;p41"/>
          <p:cNvSpPr txBox="1"/>
          <p:nvPr/>
        </p:nvSpPr>
        <p:spPr>
          <a:xfrm>
            <a:off x="651300" y="368825"/>
            <a:ext cx="187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10323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ebo SemiBold"/>
                <a:sym typeface="Heebo SemiBold"/>
              </a:rPr>
              <a:t>用藥提醒</a:t>
            </a:r>
            <a:endParaRPr sz="3200" dirty="0">
              <a:solidFill>
                <a:srgbClr val="103235"/>
              </a:solidFill>
              <a:latin typeface="標楷體" panose="03000509000000000000" pitchFamily="65" charset="-120"/>
              <a:ea typeface="標楷體" panose="03000509000000000000" pitchFamily="65" charset="-120"/>
              <a:cs typeface="Heebo SemiBold"/>
              <a:sym typeface="Heebo SemiBold"/>
            </a:endParaRPr>
          </a:p>
        </p:txBody>
      </p:sp>
      <p:cxnSp>
        <p:nvCxnSpPr>
          <p:cNvPr id="376" name="Google Shape;376;p41"/>
          <p:cNvCxnSpPr/>
          <p:nvPr/>
        </p:nvCxnSpPr>
        <p:spPr>
          <a:xfrm>
            <a:off x="750745" y="1079325"/>
            <a:ext cx="673200" cy="0"/>
          </a:xfrm>
          <a:prstGeom prst="straightConnector1">
            <a:avLst/>
          </a:prstGeom>
          <a:noFill/>
          <a:ln w="28575" cap="flat" cmpd="sng">
            <a:solidFill>
              <a:srgbClr val="EB5D0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7" name="Google Shape;377;p41"/>
          <p:cNvPicPr preferRelativeResize="0"/>
          <p:nvPr/>
        </p:nvPicPr>
        <p:blipFill rotWithShape="1">
          <a:blip r:embed="rId3">
            <a:alphaModFix/>
          </a:blip>
          <a:srcRect t="15582" b="64236"/>
          <a:stretch/>
        </p:blipFill>
        <p:spPr>
          <a:xfrm>
            <a:off x="3439378" y="1708450"/>
            <a:ext cx="1983000" cy="867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8" name="Google Shape;378;p41"/>
          <p:cNvGrpSpPr/>
          <p:nvPr/>
        </p:nvGrpSpPr>
        <p:grpSpPr>
          <a:xfrm>
            <a:off x="7000886" y="504912"/>
            <a:ext cx="445694" cy="387807"/>
            <a:chOff x="889275" y="861850"/>
            <a:chExt cx="487950" cy="424575"/>
          </a:xfrm>
        </p:grpSpPr>
        <p:sp>
          <p:nvSpPr>
            <p:cNvPr id="379" name="Google Shape;379;p41"/>
            <p:cNvSpPr/>
            <p:nvPr/>
          </p:nvSpPr>
          <p:spPr>
            <a:xfrm>
              <a:off x="1319225" y="1031700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1"/>
                  </a:moveTo>
                  <a:cubicBezTo>
                    <a:pt x="255" y="1"/>
                    <a:pt x="1" y="251"/>
                    <a:pt x="1" y="565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5"/>
                  </a:cubicBezTo>
                  <a:cubicBezTo>
                    <a:pt x="2265" y="251"/>
                    <a:pt x="2012" y="1"/>
                    <a:pt x="1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0" name="Google Shape;380;p41"/>
            <p:cNvSpPr/>
            <p:nvPr/>
          </p:nvSpPr>
          <p:spPr>
            <a:xfrm>
              <a:off x="1314475" y="946725"/>
              <a:ext cx="62750" cy="56700"/>
            </a:xfrm>
            <a:custGeom>
              <a:avLst/>
              <a:gdLst/>
              <a:ahLst/>
              <a:cxnLst/>
              <a:rect l="l" t="t" r="r" b="b"/>
              <a:pathLst>
                <a:path w="2510" h="2268" extrusionOk="0">
                  <a:moveTo>
                    <a:pt x="1889" y="0"/>
                  </a:moveTo>
                  <a:cubicBezTo>
                    <a:pt x="1744" y="0"/>
                    <a:pt x="1599" y="55"/>
                    <a:pt x="1489" y="166"/>
                  </a:cubicBezTo>
                  <a:lnTo>
                    <a:pt x="357" y="1298"/>
                  </a:lnTo>
                  <a:cubicBezTo>
                    <a:pt x="1" y="1657"/>
                    <a:pt x="251" y="2267"/>
                    <a:pt x="759" y="2267"/>
                  </a:cubicBezTo>
                  <a:cubicBezTo>
                    <a:pt x="906" y="2267"/>
                    <a:pt x="1051" y="2207"/>
                    <a:pt x="1157" y="2101"/>
                  </a:cubicBezTo>
                  <a:lnTo>
                    <a:pt x="2289" y="969"/>
                  </a:lnTo>
                  <a:cubicBezTo>
                    <a:pt x="2510" y="745"/>
                    <a:pt x="2510" y="389"/>
                    <a:pt x="2289" y="166"/>
                  </a:cubicBezTo>
                  <a:cubicBezTo>
                    <a:pt x="2179" y="55"/>
                    <a:pt x="2034" y="0"/>
                    <a:pt x="18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1" name="Google Shape;381;p41"/>
            <p:cNvSpPr/>
            <p:nvPr/>
          </p:nvSpPr>
          <p:spPr>
            <a:xfrm>
              <a:off x="1317875" y="1088250"/>
              <a:ext cx="59350" cy="56675"/>
            </a:xfrm>
            <a:custGeom>
              <a:avLst/>
              <a:gdLst/>
              <a:ahLst/>
              <a:cxnLst/>
              <a:rect l="l" t="t" r="r" b="b"/>
              <a:pathLst>
                <a:path w="2374" h="2267" extrusionOk="0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1" y="390"/>
                    <a:pt x="1" y="746"/>
                    <a:pt x="221" y="969"/>
                  </a:cubicBezTo>
                  <a:lnTo>
                    <a:pt x="1353" y="2102"/>
                  </a:lnTo>
                  <a:cubicBezTo>
                    <a:pt x="1463" y="2212"/>
                    <a:pt x="1608" y="2267"/>
                    <a:pt x="1753" y="2267"/>
                  </a:cubicBezTo>
                  <a:cubicBezTo>
                    <a:pt x="1898" y="2267"/>
                    <a:pt x="2043" y="2212"/>
                    <a:pt x="2153" y="2102"/>
                  </a:cubicBezTo>
                  <a:cubicBezTo>
                    <a:pt x="2374" y="1878"/>
                    <a:pt x="2374" y="1522"/>
                    <a:pt x="2153" y="1298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2" name="Google Shape;382;p41"/>
            <p:cNvSpPr/>
            <p:nvPr/>
          </p:nvSpPr>
          <p:spPr>
            <a:xfrm>
              <a:off x="889275" y="861850"/>
              <a:ext cx="400700" cy="424575"/>
            </a:xfrm>
            <a:custGeom>
              <a:avLst/>
              <a:gdLst/>
              <a:ahLst/>
              <a:cxnLst/>
              <a:rect l="l" t="t" r="r" b="b"/>
              <a:pathLst>
                <a:path w="16028" h="16983" extrusionOk="0">
                  <a:moveTo>
                    <a:pt x="4668" y="4530"/>
                  </a:moveTo>
                  <a:lnTo>
                    <a:pt x="4668" y="10191"/>
                  </a:lnTo>
                  <a:lnTo>
                    <a:pt x="4104" y="10191"/>
                  </a:lnTo>
                  <a:cubicBezTo>
                    <a:pt x="2539" y="10191"/>
                    <a:pt x="1271" y="8923"/>
                    <a:pt x="1271" y="7359"/>
                  </a:cubicBezTo>
                  <a:cubicBezTo>
                    <a:pt x="1271" y="5795"/>
                    <a:pt x="2539" y="4530"/>
                    <a:pt x="4104" y="4530"/>
                  </a:cubicBezTo>
                  <a:close/>
                  <a:moveTo>
                    <a:pt x="6972" y="4530"/>
                  </a:moveTo>
                  <a:lnTo>
                    <a:pt x="6972" y="10191"/>
                  </a:lnTo>
                  <a:lnTo>
                    <a:pt x="5800" y="10191"/>
                  </a:lnTo>
                  <a:lnTo>
                    <a:pt x="5800" y="4530"/>
                  </a:lnTo>
                  <a:close/>
                  <a:moveTo>
                    <a:pt x="12633" y="1565"/>
                  </a:moveTo>
                  <a:lnTo>
                    <a:pt x="12633" y="13153"/>
                  </a:lnTo>
                  <a:lnTo>
                    <a:pt x="8104" y="10436"/>
                  </a:lnTo>
                  <a:lnTo>
                    <a:pt x="8104" y="4282"/>
                  </a:lnTo>
                  <a:lnTo>
                    <a:pt x="12633" y="1565"/>
                  </a:lnTo>
                  <a:close/>
                  <a:moveTo>
                    <a:pt x="14330" y="1133"/>
                  </a:moveTo>
                  <a:cubicBezTo>
                    <a:pt x="14644" y="1133"/>
                    <a:pt x="14898" y="1384"/>
                    <a:pt x="14898" y="1698"/>
                  </a:cubicBezTo>
                  <a:lnTo>
                    <a:pt x="14898" y="13021"/>
                  </a:lnTo>
                  <a:cubicBezTo>
                    <a:pt x="14898" y="13335"/>
                    <a:pt x="14644" y="13588"/>
                    <a:pt x="14330" y="13588"/>
                  </a:cubicBezTo>
                  <a:lnTo>
                    <a:pt x="13766" y="13588"/>
                  </a:lnTo>
                  <a:lnTo>
                    <a:pt x="13766" y="1133"/>
                  </a:lnTo>
                  <a:close/>
                  <a:moveTo>
                    <a:pt x="5800" y="11324"/>
                  </a:moveTo>
                  <a:lnTo>
                    <a:pt x="5800" y="15285"/>
                  </a:lnTo>
                  <a:cubicBezTo>
                    <a:pt x="5800" y="15599"/>
                    <a:pt x="5547" y="15850"/>
                    <a:pt x="5236" y="15850"/>
                  </a:cubicBezTo>
                  <a:cubicBezTo>
                    <a:pt x="4922" y="15850"/>
                    <a:pt x="4668" y="15599"/>
                    <a:pt x="4668" y="15285"/>
                  </a:cubicBezTo>
                  <a:lnTo>
                    <a:pt x="4668" y="11324"/>
                  </a:lnTo>
                  <a:close/>
                  <a:moveTo>
                    <a:pt x="13132" y="1"/>
                  </a:moveTo>
                  <a:lnTo>
                    <a:pt x="13098" y="7"/>
                  </a:lnTo>
                  <a:lnTo>
                    <a:pt x="13074" y="10"/>
                  </a:lnTo>
                  <a:cubicBezTo>
                    <a:pt x="13065" y="10"/>
                    <a:pt x="13056" y="16"/>
                    <a:pt x="13047" y="19"/>
                  </a:cubicBezTo>
                  <a:cubicBezTo>
                    <a:pt x="13038" y="22"/>
                    <a:pt x="13029" y="22"/>
                    <a:pt x="13020" y="25"/>
                  </a:cubicBezTo>
                  <a:lnTo>
                    <a:pt x="12996" y="34"/>
                  </a:lnTo>
                  <a:lnTo>
                    <a:pt x="12966" y="46"/>
                  </a:lnTo>
                  <a:lnTo>
                    <a:pt x="12947" y="58"/>
                  </a:lnTo>
                  <a:cubicBezTo>
                    <a:pt x="12935" y="61"/>
                    <a:pt x="12926" y="67"/>
                    <a:pt x="12917" y="73"/>
                  </a:cubicBezTo>
                  <a:lnTo>
                    <a:pt x="12908" y="79"/>
                  </a:lnTo>
                  <a:lnTo>
                    <a:pt x="7380" y="3398"/>
                  </a:lnTo>
                  <a:lnTo>
                    <a:pt x="4104" y="3398"/>
                  </a:lnTo>
                  <a:cubicBezTo>
                    <a:pt x="2023" y="3398"/>
                    <a:pt x="299" y="5001"/>
                    <a:pt x="151" y="7075"/>
                  </a:cubicBezTo>
                  <a:cubicBezTo>
                    <a:pt x="0" y="9150"/>
                    <a:pt x="1480" y="10986"/>
                    <a:pt x="3536" y="11281"/>
                  </a:cubicBezTo>
                  <a:lnTo>
                    <a:pt x="3536" y="15285"/>
                  </a:lnTo>
                  <a:cubicBezTo>
                    <a:pt x="3536" y="16224"/>
                    <a:pt x="4297" y="16982"/>
                    <a:pt x="5236" y="16982"/>
                  </a:cubicBezTo>
                  <a:cubicBezTo>
                    <a:pt x="6172" y="16982"/>
                    <a:pt x="6933" y="16224"/>
                    <a:pt x="6933" y="15285"/>
                  </a:cubicBezTo>
                  <a:lnTo>
                    <a:pt x="6933" y="11324"/>
                  </a:lnTo>
                  <a:lnTo>
                    <a:pt x="7380" y="11324"/>
                  </a:lnTo>
                  <a:lnTo>
                    <a:pt x="12908" y="14639"/>
                  </a:lnTo>
                  <a:cubicBezTo>
                    <a:pt x="12911" y="14642"/>
                    <a:pt x="12914" y="14642"/>
                    <a:pt x="12920" y="14645"/>
                  </a:cubicBezTo>
                  <a:lnTo>
                    <a:pt x="12935" y="14654"/>
                  </a:lnTo>
                  <a:cubicBezTo>
                    <a:pt x="12947" y="14660"/>
                    <a:pt x="12963" y="14666"/>
                    <a:pt x="12975" y="14672"/>
                  </a:cubicBezTo>
                  <a:lnTo>
                    <a:pt x="12984" y="14675"/>
                  </a:lnTo>
                  <a:cubicBezTo>
                    <a:pt x="12996" y="14681"/>
                    <a:pt x="13011" y="14687"/>
                    <a:pt x="13023" y="14690"/>
                  </a:cubicBezTo>
                  <a:lnTo>
                    <a:pt x="13038" y="14696"/>
                  </a:lnTo>
                  <a:cubicBezTo>
                    <a:pt x="13053" y="14699"/>
                    <a:pt x="13068" y="14702"/>
                    <a:pt x="13083" y="14708"/>
                  </a:cubicBezTo>
                  <a:cubicBezTo>
                    <a:pt x="13101" y="14712"/>
                    <a:pt x="13117" y="14715"/>
                    <a:pt x="13135" y="14715"/>
                  </a:cubicBezTo>
                  <a:lnTo>
                    <a:pt x="13144" y="14715"/>
                  </a:lnTo>
                  <a:cubicBezTo>
                    <a:pt x="13162" y="14715"/>
                    <a:pt x="13180" y="14718"/>
                    <a:pt x="13198" y="14718"/>
                  </a:cubicBezTo>
                  <a:lnTo>
                    <a:pt x="14330" y="14718"/>
                  </a:lnTo>
                  <a:cubicBezTo>
                    <a:pt x="15266" y="14718"/>
                    <a:pt x="16027" y="13957"/>
                    <a:pt x="16027" y="13021"/>
                  </a:cubicBezTo>
                  <a:lnTo>
                    <a:pt x="16027" y="1698"/>
                  </a:lnTo>
                  <a:cubicBezTo>
                    <a:pt x="16027" y="759"/>
                    <a:pt x="15266" y="1"/>
                    <a:pt x="143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83" name="Google Shape;383;p41"/>
          <p:cNvGrpSpPr/>
          <p:nvPr/>
        </p:nvGrpSpPr>
        <p:grpSpPr>
          <a:xfrm>
            <a:off x="2449927" y="466387"/>
            <a:ext cx="445713" cy="418943"/>
            <a:chOff x="-42804750" y="1949600"/>
            <a:chExt cx="337125" cy="316925"/>
          </a:xfrm>
        </p:grpSpPr>
        <p:sp>
          <p:nvSpPr>
            <p:cNvPr id="384" name="Google Shape;384;p41"/>
            <p:cNvSpPr/>
            <p:nvPr/>
          </p:nvSpPr>
          <p:spPr>
            <a:xfrm>
              <a:off x="-42731500" y="2013125"/>
              <a:ext cx="189825" cy="189900"/>
            </a:xfrm>
            <a:custGeom>
              <a:avLst/>
              <a:gdLst/>
              <a:ahLst/>
              <a:cxnLst/>
              <a:rect l="l" t="t" r="r" b="b"/>
              <a:pathLst>
                <a:path w="7593" h="7596" extrusionOk="0">
                  <a:moveTo>
                    <a:pt x="3781" y="805"/>
                  </a:moveTo>
                  <a:cubicBezTo>
                    <a:pt x="5419" y="805"/>
                    <a:pt x="6742" y="2128"/>
                    <a:pt x="6742" y="3767"/>
                  </a:cubicBezTo>
                  <a:cubicBezTo>
                    <a:pt x="6774" y="5405"/>
                    <a:pt x="5419" y="6760"/>
                    <a:pt x="3781" y="6760"/>
                  </a:cubicBezTo>
                  <a:cubicBezTo>
                    <a:pt x="2426" y="6760"/>
                    <a:pt x="1292" y="5878"/>
                    <a:pt x="946" y="4649"/>
                  </a:cubicBezTo>
                  <a:cubicBezTo>
                    <a:pt x="347" y="2727"/>
                    <a:pt x="1765" y="805"/>
                    <a:pt x="3781" y="805"/>
                  </a:cubicBezTo>
                  <a:close/>
                  <a:moveTo>
                    <a:pt x="3809" y="1"/>
                  </a:moveTo>
                  <a:cubicBezTo>
                    <a:pt x="3297" y="1"/>
                    <a:pt x="2785" y="105"/>
                    <a:pt x="2300" y="301"/>
                  </a:cubicBezTo>
                  <a:cubicBezTo>
                    <a:pt x="946" y="868"/>
                    <a:pt x="0" y="2223"/>
                    <a:pt x="0" y="3798"/>
                  </a:cubicBezTo>
                  <a:cubicBezTo>
                    <a:pt x="0" y="5058"/>
                    <a:pt x="630" y="6224"/>
                    <a:pt x="1670" y="6949"/>
                  </a:cubicBezTo>
                  <a:cubicBezTo>
                    <a:pt x="2333" y="7390"/>
                    <a:pt x="3060" y="7596"/>
                    <a:pt x="3776" y="7596"/>
                  </a:cubicBezTo>
                  <a:cubicBezTo>
                    <a:pt x="4286" y="7596"/>
                    <a:pt x="4790" y="7492"/>
                    <a:pt x="5262" y="7295"/>
                  </a:cubicBezTo>
                  <a:cubicBezTo>
                    <a:pt x="6648" y="6697"/>
                    <a:pt x="7593" y="5373"/>
                    <a:pt x="7593" y="3798"/>
                  </a:cubicBezTo>
                  <a:cubicBezTo>
                    <a:pt x="7593" y="2506"/>
                    <a:pt x="6931" y="1341"/>
                    <a:pt x="5892" y="648"/>
                  </a:cubicBezTo>
                  <a:cubicBezTo>
                    <a:pt x="5248" y="206"/>
                    <a:pt x="4528" y="1"/>
                    <a:pt x="3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1"/>
            <p:cNvSpPr/>
            <p:nvPr/>
          </p:nvSpPr>
          <p:spPr>
            <a:xfrm>
              <a:off x="-42804750" y="1949600"/>
              <a:ext cx="337125" cy="316925"/>
            </a:xfrm>
            <a:custGeom>
              <a:avLst/>
              <a:gdLst/>
              <a:ahLst/>
              <a:cxnLst/>
              <a:rect l="l" t="t" r="r" b="b"/>
              <a:pathLst>
                <a:path w="13485" h="12677" extrusionOk="0">
                  <a:moveTo>
                    <a:pt x="3306" y="817"/>
                  </a:moveTo>
                  <a:cubicBezTo>
                    <a:pt x="3769" y="817"/>
                    <a:pt x="4233" y="967"/>
                    <a:pt x="4600" y="1267"/>
                  </a:cubicBezTo>
                  <a:cubicBezTo>
                    <a:pt x="3277" y="1802"/>
                    <a:pt x="2174" y="2905"/>
                    <a:pt x="1607" y="4260"/>
                  </a:cubicBezTo>
                  <a:cubicBezTo>
                    <a:pt x="914" y="3283"/>
                    <a:pt x="1072" y="1897"/>
                    <a:pt x="2143" y="1172"/>
                  </a:cubicBezTo>
                  <a:cubicBezTo>
                    <a:pt x="2484" y="935"/>
                    <a:pt x="2895" y="817"/>
                    <a:pt x="3306" y="817"/>
                  </a:cubicBezTo>
                  <a:close/>
                  <a:moveTo>
                    <a:pt x="10101" y="823"/>
                  </a:moveTo>
                  <a:cubicBezTo>
                    <a:pt x="10771" y="823"/>
                    <a:pt x="11436" y="1137"/>
                    <a:pt x="11846" y="1771"/>
                  </a:cubicBezTo>
                  <a:cubicBezTo>
                    <a:pt x="12382" y="2527"/>
                    <a:pt x="12319" y="3535"/>
                    <a:pt x="11783" y="4260"/>
                  </a:cubicBezTo>
                  <a:cubicBezTo>
                    <a:pt x="11248" y="2905"/>
                    <a:pt x="10177" y="1802"/>
                    <a:pt x="8790" y="1267"/>
                  </a:cubicBezTo>
                  <a:cubicBezTo>
                    <a:pt x="9176" y="971"/>
                    <a:pt x="9640" y="823"/>
                    <a:pt x="10101" y="823"/>
                  </a:cubicBezTo>
                  <a:close/>
                  <a:moveTo>
                    <a:pt x="6662" y="1686"/>
                  </a:moveTo>
                  <a:cubicBezTo>
                    <a:pt x="7287" y="1686"/>
                    <a:pt x="7908" y="1809"/>
                    <a:pt x="8475" y="2055"/>
                  </a:cubicBezTo>
                  <a:cubicBezTo>
                    <a:pt x="10177" y="2748"/>
                    <a:pt x="11311" y="4417"/>
                    <a:pt x="11311" y="6339"/>
                  </a:cubicBezTo>
                  <a:cubicBezTo>
                    <a:pt x="11374" y="8891"/>
                    <a:pt x="9263" y="10970"/>
                    <a:pt x="6711" y="10970"/>
                  </a:cubicBezTo>
                  <a:cubicBezTo>
                    <a:pt x="4159" y="10970"/>
                    <a:pt x="2048" y="8891"/>
                    <a:pt x="2017" y="6339"/>
                  </a:cubicBezTo>
                  <a:cubicBezTo>
                    <a:pt x="2017" y="4764"/>
                    <a:pt x="2804" y="3346"/>
                    <a:pt x="4065" y="2464"/>
                  </a:cubicBezTo>
                  <a:cubicBezTo>
                    <a:pt x="4846" y="1943"/>
                    <a:pt x="5759" y="1686"/>
                    <a:pt x="6662" y="1686"/>
                  </a:cubicBezTo>
                  <a:close/>
                  <a:moveTo>
                    <a:pt x="3282" y="1"/>
                  </a:moveTo>
                  <a:cubicBezTo>
                    <a:pt x="2347" y="1"/>
                    <a:pt x="1411" y="437"/>
                    <a:pt x="820" y="1298"/>
                  </a:cubicBezTo>
                  <a:cubicBezTo>
                    <a:pt x="0" y="2496"/>
                    <a:pt x="189" y="4165"/>
                    <a:pt x="1292" y="5142"/>
                  </a:cubicBezTo>
                  <a:cubicBezTo>
                    <a:pt x="820" y="7316"/>
                    <a:pt x="1702" y="9553"/>
                    <a:pt x="3497" y="10844"/>
                  </a:cubicBezTo>
                  <a:lnTo>
                    <a:pt x="2867" y="12073"/>
                  </a:lnTo>
                  <a:cubicBezTo>
                    <a:pt x="2773" y="12262"/>
                    <a:pt x="2867" y="12514"/>
                    <a:pt x="3088" y="12640"/>
                  </a:cubicBezTo>
                  <a:cubicBezTo>
                    <a:pt x="3137" y="12665"/>
                    <a:pt x="3189" y="12677"/>
                    <a:pt x="3240" y="12677"/>
                  </a:cubicBezTo>
                  <a:cubicBezTo>
                    <a:pt x="3386" y="12677"/>
                    <a:pt x="3530" y="12582"/>
                    <a:pt x="3623" y="12420"/>
                  </a:cubicBezTo>
                  <a:lnTo>
                    <a:pt x="4222" y="11254"/>
                  </a:lnTo>
                  <a:cubicBezTo>
                    <a:pt x="4994" y="11632"/>
                    <a:pt x="5821" y="11821"/>
                    <a:pt x="6648" y="11821"/>
                  </a:cubicBezTo>
                  <a:cubicBezTo>
                    <a:pt x="7475" y="11821"/>
                    <a:pt x="8302" y="11632"/>
                    <a:pt x="9074" y="11254"/>
                  </a:cubicBezTo>
                  <a:lnTo>
                    <a:pt x="9641" y="12420"/>
                  </a:lnTo>
                  <a:cubicBezTo>
                    <a:pt x="9736" y="12587"/>
                    <a:pt x="9904" y="12663"/>
                    <a:pt x="10062" y="12663"/>
                  </a:cubicBezTo>
                  <a:cubicBezTo>
                    <a:pt x="10113" y="12663"/>
                    <a:pt x="10162" y="12655"/>
                    <a:pt x="10208" y="12640"/>
                  </a:cubicBezTo>
                  <a:cubicBezTo>
                    <a:pt x="10397" y="12514"/>
                    <a:pt x="10492" y="12262"/>
                    <a:pt x="10397" y="12073"/>
                  </a:cubicBezTo>
                  <a:lnTo>
                    <a:pt x="9767" y="10844"/>
                  </a:lnTo>
                  <a:cubicBezTo>
                    <a:pt x="11594" y="9584"/>
                    <a:pt x="12476" y="7347"/>
                    <a:pt x="11972" y="5142"/>
                  </a:cubicBezTo>
                  <a:cubicBezTo>
                    <a:pt x="13485" y="3882"/>
                    <a:pt x="13359" y="1582"/>
                    <a:pt x="11752" y="511"/>
                  </a:cubicBezTo>
                  <a:cubicBezTo>
                    <a:pt x="11243" y="171"/>
                    <a:pt x="10658" y="5"/>
                    <a:pt x="10078" y="5"/>
                  </a:cubicBezTo>
                  <a:cubicBezTo>
                    <a:pt x="9258" y="5"/>
                    <a:pt x="8449" y="338"/>
                    <a:pt x="7877" y="983"/>
                  </a:cubicBezTo>
                  <a:cubicBezTo>
                    <a:pt x="7483" y="905"/>
                    <a:pt x="7081" y="865"/>
                    <a:pt x="6679" y="865"/>
                  </a:cubicBezTo>
                  <a:cubicBezTo>
                    <a:pt x="6278" y="865"/>
                    <a:pt x="5876" y="905"/>
                    <a:pt x="5482" y="983"/>
                  </a:cubicBezTo>
                  <a:cubicBezTo>
                    <a:pt x="4898" y="326"/>
                    <a:pt x="4090" y="1"/>
                    <a:pt x="3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1"/>
            <p:cNvSpPr/>
            <p:nvPr/>
          </p:nvSpPr>
          <p:spPr>
            <a:xfrm>
              <a:off x="-42644075" y="2060025"/>
              <a:ext cx="59100" cy="65400"/>
            </a:xfrm>
            <a:custGeom>
              <a:avLst/>
              <a:gdLst/>
              <a:ahLst/>
              <a:cxnLst/>
              <a:rect l="l" t="t" r="r" b="b"/>
              <a:pathLst>
                <a:path w="2364" h="2616" extrusionOk="0">
                  <a:moveTo>
                    <a:pt x="442" y="0"/>
                  </a:moveTo>
                  <a:cubicBezTo>
                    <a:pt x="189" y="0"/>
                    <a:pt x="0" y="189"/>
                    <a:pt x="0" y="410"/>
                  </a:cubicBezTo>
                  <a:lnTo>
                    <a:pt x="0" y="2237"/>
                  </a:lnTo>
                  <a:cubicBezTo>
                    <a:pt x="0" y="2458"/>
                    <a:pt x="189" y="2615"/>
                    <a:pt x="442" y="2615"/>
                  </a:cubicBezTo>
                  <a:lnTo>
                    <a:pt x="1922" y="2615"/>
                  </a:lnTo>
                  <a:cubicBezTo>
                    <a:pt x="2174" y="2615"/>
                    <a:pt x="2363" y="2426"/>
                    <a:pt x="2363" y="2237"/>
                  </a:cubicBezTo>
                  <a:cubicBezTo>
                    <a:pt x="2363" y="1954"/>
                    <a:pt x="2174" y="1796"/>
                    <a:pt x="1922" y="1796"/>
                  </a:cubicBezTo>
                  <a:lnTo>
                    <a:pt x="820" y="1796"/>
                  </a:lnTo>
                  <a:lnTo>
                    <a:pt x="820" y="410"/>
                  </a:lnTo>
                  <a:cubicBezTo>
                    <a:pt x="820" y="189"/>
                    <a:pt x="631" y="0"/>
                    <a:pt x="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41"/>
          <p:cNvSpPr txBox="1"/>
          <p:nvPr/>
        </p:nvSpPr>
        <p:spPr>
          <a:xfrm>
            <a:off x="4369350" y="4743300"/>
            <a:ext cx="40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6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388" name="Google Shape;38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5864" y="1079318"/>
            <a:ext cx="1813875" cy="3930433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1"/>
          <p:cNvSpPr/>
          <p:nvPr/>
        </p:nvSpPr>
        <p:spPr>
          <a:xfrm>
            <a:off x="1475925" y="1596300"/>
            <a:ext cx="1813800" cy="708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390" name="Google Shape;39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6575" y="1079325"/>
            <a:ext cx="1813801" cy="3930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42"/>
          <p:cNvGrpSpPr/>
          <p:nvPr/>
        </p:nvGrpSpPr>
        <p:grpSpPr>
          <a:xfrm>
            <a:off x="5057900" y="-19150"/>
            <a:ext cx="4102500" cy="5162700"/>
            <a:chOff x="5057900" y="-19150"/>
            <a:chExt cx="4102500" cy="5162700"/>
          </a:xfrm>
        </p:grpSpPr>
        <p:sp>
          <p:nvSpPr>
            <p:cNvPr id="396" name="Google Shape;396;p42"/>
            <p:cNvSpPr/>
            <p:nvPr/>
          </p:nvSpPr>
          <p:spPr>
            <a:xfrm rot="5400000" flipH="1">
              <a:off x="5392509" y="1375550"/>
              <a:ext cx="3833291" cy="3702490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2"/>
            <p:cNvSpPr/>
            <p:nvPr/>
          </p:nvSpPr>
          <p:spPr>
            <a:xfrm rot="10800000">
              <a:off x="7386800" y="-19150"/>
              <a:ext cx="1773600" cy="18408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8" name="Google Shape;398;p42"/>
            <p:cNvCxnSpPr>
              <a:stCxn id="397" idx="1"/>
            </p:cNvCxnSpPr>
            <p:nvPr/>
          </p:nvCxnSpPr>
          <p:spPr>
            <a:xfrm flipH="1">
              <a:off x="5057900" y="901250"/>
              <a:ext cx="4102500" cy="4242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99" name="Google Shape;39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7225" y="724601"/>
            <a:ext cx="1976875" cy="4283576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2"/>
          <p:cNvSpPr txBox="1"/>
          <p:nvPr/>
        </p:nvSpPr>
        <p:spPr>
          <a:xfrm>
            <a:off x="651300" y="368825"/>
            <a:ext cx="187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10323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ebo SemiBold"/>
                <a:sym typeface="Heebo SemiBold"/>
              </a:rPr>
              <a:t>空氣品質</a:t>
            </a:r>
            <a:endParaRPr sz="3200" dirty="0">
              <a:solidFill>
                <a:srgbClr val="103235"/>
              </a:solidFill>
              <a:latin typeface="標楷體" panose="03000509000000000000" pitchFamily="65" charset="-120"/>
              <a:ea typeface="標楷體" panose="03000509000000000000" pitchFamily="65" charset="-120"/>
              <a:cs typeface="Heebo SemiBold"/>
              <a:sym typeface="Heebo SemiBold"/>
            </a:endParaRPr>
          </a:p>
        </p:txBody>
      </p:sp>
      <p:cxnSp>
        <p:nvCxnSpPr>
          <p:cNvPr id="401" name="Google Shape;401;p42"/>
          <p:cNvCxnSpPr/>
          <p:nvPr/>
        </p:nvCxnSpPr>
        <p:spPr>
          <a:xfrm>
            <a:off x="750745" y="1079325"/>
            <a:ext cx="673200" cy="0"/>
          </a:xfrm>
          <a:prstGeom prst="straightConnector1">
            <a:avLst/>
          </a:prstGeom>
          <a:noFill/>
          <a:ln w="28575" cap="flat" cmpd="sng">
            <a:solidFill>
              <a:srgbClr val="EB5D0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2" name="Google Shape;402;p42"/>
          <p:cNvSpPr/>
          <p:nvPr/>
        </p:nvSpPr>
        <p:spPr>
          <a:xfrm>
            <a:off x="2484648" y="563351"/>
            <a:ext cx="414634" cy="282192"/>
          </a:xfrm>
          <a:custGeom>
            <a:avLst/>
            <a:gdLst/>
            <a:ahLst/>
            <a:cxnLst/>
            <a:rect l="l" t="t" r="r" b="b"/>
            <a:pathLst>
              <a:path w="19328" h="11638" extrusionOk="0">
                <a:moveTo>
                  <a:pt x="8612" y="1133"/>
                </a:moveTo>
                <a:cubicBezTo>
                  <a:pt x="8920" y="1133"/>
                  <a:pt x="9222" y="1172"/>
                  <a:pt x="9518" y="1251"/>
                </a:cubicBezTo>
                <a:cubicBezTo>
                  <a:pt x="10710" y="1571"/>
                  <a:pt x="11674" y="2492"/>
                  <a:pt x="12093" y="3718"/>
                </a:cubicBezTo>
                <a:cubicBezTo>
                  <a:pt x="12176" y="3959"/>
                  <a:pt x="12399" y="4099"/>
                  <a:pt x="12630" y="4099"/>
                </a:cubicBezTo>
                <a:cubicBezTo>
                  <a:pt x="12743" y="4099"/>
                  <a:pt x="12858" y="4065"/>
                  <a:pt x="12960" y="3992"/>
                </a:cubicBezTo>
                <a:cubicBezTo>
                  <a:pt x="13506" y="3597"/>
                  <a:pt x="14165" y="3382"/>
                  <a:pt x="14838" y="3382"/>
                </a:cubicBezTo>
                <a:cubicBezTo>
                  <a:pt x="14844" y="3382"/>
                  <a:pt x="14850" y="3382"/>
                  <a:pt x="14856" y="3382"/>
                </a:cubicBezTo>
                <a:cubicBezTo>
                  <a:pt x="15360" y="3382"/>
                  <a:pt x="15858" y="3506"/>
                  <a:pt x="16308" y="3742"/>
                </a:cubicBezTo>
                <a:cubicBezTo>
                  <a:pt x="17471" y="4346"/>
                  <a:pt x="18193" y="5572"/>
                  <a:pt x="18193" y="6942"/>
                </a:cubicBezTo>
                <a:cubicBezTo>
                  <a:pt x="18193" y="8908"/>
                  <a:pt x="16689" y="10505"/>
                  <a:pt x="14838" y="10505"/>
                </a:cubicBezTo>
                <a:lnTo>
                  <a:pt x="3905" y="10505"/>
                </a:lnTo>
                <a:cubicBezTo>
                  <a:pt x="2377" y="10505"/>
                  <a:pt x="1133" y="9183"/>
                  <a:pt x="1133" y="7558"/>
                </a:cubicBezTo>
                <a:cubicBezTo>
                  <a:pt x="1133" y="5931"/>
                  <a:pt x="2377" y="4611"/>
                  <a:pt x="3905" y="4611"/>
                </a:cubicBezTo>
                <a:cubicBezTo>
                  <a:pt x="4053" y="4611"/>
                  <a:pt x="4200" y="4623"/>
                  <a:pt x="4345" y="4648"/>
                </a:cubicBezTo>
                <a:cubicBezTo>
                  <a:pt x="4378" y="4653"/>
                  <a:pt x="4410" y="4656"/>
                  <a:pt x="4442" y="4656"/>
                </a:cubicBezTo>
                <a:cubicBezTo>
                  <a:pt x="4704" y="4656"/>
                  <a:pt x="4941" y="4473"/>
                  <a:pt x="4995" y="4207"/>
                </a:cubicBezTo>
                <a:cubicBezTo>
                  <a:pt x="5369" y="2425"/>
                  <a:pt x="6891" y="1133"/>
                  <a:pt x="8612" y="1133"/>
                </a:cubicBezTo>
                <a:close/>
                <a:moveTo>
                  <a:pt x="8612" y="1"/>
                </a:moveTo>
                <a:cubicBezTo>
                  <a:pt x="7489" y="4"/>
                  <a:pt x="6405" y="408"/>
                  <a:pt x="5553" y="1142"/>
                </a:cubicBezTo>
                <a:cubicBezTo>
                  <a:pt x="4832" y="1764"/>
                  <a:pt x="4300" y="2573"/>
                  <a:pt x="4016" y="3479"/>
                </a:cubicBezTo>
                <a:lnTo>
                  <a:pt x="3905" y="3479"/>
                </a:lnTo>
                <a:cubicBezTo>
                  <a:pt x="1752" y="3479"/>
                  <a:pt x="0" y="5309"/>
                  <a:pt x="0" y="7558"/>
                </a:cubicBezTo>
                <a:cubicBezTo>
                  <a:pt x="0" y="9808"/>
                  <a:pt x="1752" y="11638"/>
                  <a:pt x="3905" y="11638"/>
                </a:cubicBezTo>
                <a:lnTo>
                  <a:pt x="14838" y="11638"/>
                </a:lnTo>
                <a:cubicBezTo>
                  <a:pt x="17314" y="11638"/>
                  <a:pt x="19325" y="9533"/>
                  <a:pt x="19325" y="6945"/>
                </a:cubicBezTo>
                <a:cubicBezTo>
                  <a:pt x="19328" y="6064"/>
                  <a:pt x="19089" y="5197"/>
                  <a:pt x="18636" y="4442"/>
                </a:cubicBezTo>
                <a:cubicBezTo>
                  <a:pt x="18202" y="3718"/>
                  <a:pt x="17577" y="3129"/>
                  <a:pt x="16831" y="2736"/>
                </a:cubicBezTo>
                <a:cubicBezTo>
                  <a:pt x="16206" y="2412"/>
                  <a:pt x="15522" y="2249"/>
                  <a:pt x="14838" y="2249"/>
                </a:cubicBezTo>
                <a:cubicBezTo>
                  <a:pt x="14173" y="2249"/>
                  <a:pt x="13508" y="2403"/>
                  <a:pt x="12896" y="2709"/>
                </a:cubicBezTo>
                <a:cubicBezTo>
                  <a:pt x="12265" y="1447"/>
                  <a:pt x="11151" y="514"/>
                  <a:pt x="9811" y="158"/>
                </a:cubicBezTo>
                <a:cubicBezTo>
                  <a:pt x="9421" y="55"/>
                  <a:pt x="9016" y="1"/>
                  <a:pt x="861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403" name="Google Shape;403;p42"/>
          <p:cNvSpPr/>
          <p:nvPr/>
        </p:nvSpPr>
        <p:spPr>
          <a:xfrm>
            <a:off x="3212063" y="1205800"/>
            <a:ext cx="1867200" cy="336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cxnSp>
        <p:nvCxnSpPr>
          <p:cNvPr id="404" name="Google Shape;404;p42"/>
          <p:cNvCxnSpPr/>
          <p:nvPr/>
        </p:nvCxnSpPr>
        <p:spPr>
          <a:xfrm rot="10800000">
            <a:off x="5134100" y="1373350"/>
            <a:ext cx="494100" cy="1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5" name="Google Shape;405;p42"/>
          <p:cNvSpPr txBox="1"/>
          <p:nvPr/>
        </p:nvSpPr>
        <p:spPr>
          <a:xfrm>
            <a:off x="5683025" y="1143400"/>
            <a:ext cx="111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標楷體" panose="03000509000000000000" pitchFamily="65" charset="-120"/>
                <a:ea typeface="標楷體" panose="03000509000000000000" pitchFamily="65" charset="-120"/>
                <a:cs typeface="Mulish"/>
                <a:sym typeface="Mulish"/>
              </a:rPr>
              <a:t>選擇地區</a:t>
            </a:r>
            <a:endParaRPr sz="1800" dirty="0">
              <a:latin typeface="標楷體" panose="03000509000000000000" pitchFamily="65" charset="-120"/>
              <a:ea typeface="標楷體" panose="03000509000000000000" pitchFamily="65" charset="-120"/>
              <a:cs typeface="Mulish"/>
              <a:sym typeface="Mulish"/>
            </a:endParaRPr>
          </a:p>
        </p:txBody>
      </p:sp>
      <p:sp>
        <p:nvSpPr>
          <p:cNvPr id="406" name="Google Shape;406;p42"/>
          <p:cNvSpPr txBox="1"/>
          <p:nvPr/>
        </p:nvSpPr>
        <p:spPr>
          <a:xfrm>
            <a:off x="4369350" y="4743300"/>
            <a:ext cx="40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7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greements in Institutional Economics by Slidesgo">
  <a:themeElements>
    <a:clrScheme name="Simple Light">
      <a:dk1>
        <a:srgbClr val="FFFFFF"/>
      </a:dk1>
      <a:lt1>
        <a:srgbClr val="103235"/>
      </a:lt1>
      <a:dk2>
        <a:srgbClr val="EB5D06"/>
      </a:dk2>
      <a:lt2>
        <a:srgbClr val="54976E"/>
      </a:lt2>
      <a:accent1>
        <a:srgbClr val="396D4D"/>
      </a:accent1>
      <a:accent2>
        <a:srgbClr val="143E4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535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如螢幕大小 (16:9)</PresentationFormat>
  <Paragraphs>62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Darker Grotesque Light</vt:lpstr>
      <vt:lpstr>Heebo</vt:lpstr>
      <vt:lpstr>Mulish</vt:lpstr>
      <vt:lpstr>Heebo SemiBold</vt:lpstr>
      <vt:lpstr>Montserrat</vt:lpstr>
      <vt:lpstr>Nunito Light</vt:lpstr>
      <vt:lpstr>Anaheim</vt:lpstr>
      <vt:lpstr>Arial</vt:lpstr>
      <vt:lpstr>標楷體</vt:lpstr>
      <vt:lpstr>Agreements in Institutional Economics by Slidesgo</vt:lpstr>
      <vt:lpstr>智慧健康管理  APP</vt:lpstr>
      <vt:lpstr>Table of contents</vt:lpstr>
      <vt:lpstr>01.系統畫面       與功能</vt:lpstr>
      <vt:lpstr>註冊</vt:lpstr>
      <vt:lpstr>左拉選單</vt:lpstr>
      <vt:lpstr>PowerPoint 簡報</vt:lpstr>
      <vt:lpstr>血壓與心律</vt:lpstr>
      <vt:lpstr>提醒列表</vt:lpstr>
      <vt:lpstr>PowerPoint 簡報</vt:lpstr>
      <vt:lpstr>開發技術</vt:lpstr>
      <vt:lpstr>03.結論       與未來發展</vt:lpstr>
      <vt:lpstr>結語</vt:lpstr>
      <vt:lpstr>未來發展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智慧健康管理  APP</dc:title>
  <cp:lastModifiedBy>林欣妤</cp:lastModifiedBy>
  <cp:revision>1</cp:revision>
  <dcterms:modified xsi:type="dcterms:W3CDTF">2023-12-09T07:31:04Z</dcterms:modified>
</cp:coreProperties>
</file>