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F4B5BA-8171-4BD8-B081-846430C129BC}">
  <a:tblStyle styleId="{6DF4B5BA-8171-4BD8-B081-846430C129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14cd52e3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14cd52e3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14cd52e3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14cd52e3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14cd52e3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14cd52e3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14cd52e3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14cd52e3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14cd52e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14cd52e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14cd52e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14cd52e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14cd52e3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14cd52e3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14cd52e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14cd52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14cd52e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14cd52e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14cd52e3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14cd52e3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14cd52e3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14cd52e3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14cd52e3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14cd52e3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DFKai-SB"/>
                <a:ea typeface="DFKai-SB"/>
                <a:cs typeface="DFKai-SB"/>
                <a:sym typeface="DFKai-SB"/>
              </a:rPr>
              <a:t>仿人為操作的AI循跡車</a:t>
            </a:r>
            <a:endParaRPr b="1" sz="24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DFKai-SB"/>
                <a:ea typeface="DFKai-SB"/>
                <a:cs typeface="DFKai-SB"/>
                <a:sym typeface="DFKai-SB"/>
              </a:rPr>
              <a:t>規格書</a:t>
            </a:r>
            <a:endParaRPr b="1"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TW" sz="1800">
                <a:latin typeface="DFKai-SB"/>
                <a:ea typeface="DFKai-SB"/>
                <a:cs typeface="DFKai-SB"/>
                <a:sym typeface="DFKai-SB"/>
              </a:rPr>
              <a:t>組長:張譽嚴</a:t>
            </a:r>
            <a:endParaRPr b="1" i="1" sz="1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TW" sz="1800">
                <a:latin typeface="DFKai-SB"/>
                <a:ea typeface="DFKai-SB"/>
                <a:cs typeface="DFKai-SB"/>
                <a:sym typeface="DFKai-SB"/>
              </a:rPr>
              <a:t>組員:陳揆明、房昀楷、蔡昀佐、黃浩瑜、卓家銘、賴威颉</a:t>
            </a:r>
            <a:endParaRPr b="1" i="1" sz="1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88">
                <a:latin typeface="DFKai-SB"/>
                <a:ea typeface="DFKai-SB"/>
                <a:cs typeface="DFKai-SB"/>
                <a:sym typeface="DFKai-SB"/>
              </a:rPr>
              <a:t>Pytorch</a:t>
            </a:r>
            <a:endParaRPr b="1" sz="2688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Pytorch廣泛用於深度學習，將訓練好的模型放在機器人系統裡，Pytorch就是一個框架。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DFKai-SB"/>
                <a:ea typeface="DFKai-SB"/>
                <a:cs typeface="DFKai-SB"/>
                <a:sym typeface="DFKai-SB"/>
              </a:rPr>
              <a:t>訓練模型</a:t>
            </a:r>
            <a:endParaRPr b="1"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將拍攝好的影片進行分割成照片，再與app所記錄的參數做對比，放到模型訓練。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產生程式碼，再載入至Linux存檔執行。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420">
                <a:latin typeface="DFKai-SB"/>
                <a:ea typeface="DFKai-SB"/>
                <a:cs typeface="DFKai-SB"/>
                <a:sym typeface="DFKai-SB"/>
              </a:rPr>
              <a:t>四、每週完成進度</a:t>
            </a:r>
            <a:endParaRPr b="1" sz="242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24"/>
          <p:cNvGraphicFramePr/>
          <p:nvPr/>
        </p:nvGraphicFramePr>
        <p:xfrm>
          <a:off x="366350" y="167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{6DF4B5BA-8171-4BD8-B081-846430C129BC}</a:tableStyleId>
              </a:tblPr>
              <a:tblGrid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96475"/>
                <a:gridCol w="1033675"/>
              </a:tblGrid>
              <a:tr h="52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TW" sz="12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2023/9/15</a:t>
                      </a:r>
                      <a:endParaRPr b="1" i="1" sz="12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TW" sz="12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2023/9/22</a:t>
                      </a:r>
                      <a:endParaRPr b="1" i="1" sz="12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TW" sz="12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2023/10/6</a:t>
                      </a:r>
                      <a:endParaRPr b="1" i="1" sz="12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TW" sz="12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2023/10/12</a:t>
                      </a:r>
                      <a:endParaRPr b="1" i="1" sz="12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TW" sz="12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2023/10/18</a:t>
                      </a:r>
                      <a:endParaRPr b="1" i="1" sz="12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TW" sz="12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2023/10/24</a:t>
                      </a:r>
                      <a:endParaRPr b="1" i="1" sz="12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TW" sz="12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2023/11/1</a:t>
                      </a:r>
                      <a:endParaRPr b="1" i="1" sz="12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TW" sz="12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2023/11/2</a:t>
                      </a:r>
                      <a:endParaRPr b="1" i="1" sz="12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</a:tr>
              <a:tr h="22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能用app操控車子</a:t>
                      </a:r>
                      <a:endParaRPr sz="12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成功實現app能操作車子</a:t>
                      </a:r>
                      <a:endParaRPr sz="12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用app開啟車子同時能開啟攝像頭拍攝</a:t>
                      </a:r>
                      <a:endParaRPr sz="12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實現app開啟車子同時能開啟攝像頭拍攝</a:t>
                      </a:r>
                      <a:endParaRPr sz="1200">
                        <a:solidFill>
                          <a:schemeClr val="dk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實現app開啟車子同時能開啟攝像頭拍攝同時回全參數到app上</a:t>
                      </a:r>
                      <a:endParaRPr sz="1200">
                        <a:solidFill>
                          <a:schemeClr val="dk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實現在車子在運行途中，能將app紀錄的參數轉成文字檔，回傳到linux，拍攝的照片也是</a:t>
                      </a:r>
                      <a:endParaRPr sz="12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比較回傳資料的差異，讓誤差減少</a:t>
                      </a:r>
                      <a:endParaRPr sz="12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開始訓練模型，實驗測試</a:t>
                      </a:r>
                      <a:endParaRPr sz="1200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420">
                <a:latin typeface="DFKai-SB"/>
                <a:ea typeface="DFKai-SB"/>
                <a:cs typeface="DFKai-SB"/>
                <a:sym typeface="DFKai-SB"/>
              </a:rPr>
              <a:t>五、經費</a:t>
            </a:r>
            <a:endParaRPr b="1" sz="242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3" name="Google Shape;133;p2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{6DF4B5BA-8171-4BD8-B081-846430C129BC}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明細</a:t>
                      </a:r>
                      <a:endParaRPr b="1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花費</a:t>
                      </a:r>
                      <a:endParaRPr b="1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Rosmaster R2L含Jestson Xaiver NX</a:t>
                      </a:r>
                      <a:endParaRPr b="1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新台幣8942元</a:t>
                      </a:r>
                      <a:endParaRPr b="1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HC-05</a:t>
                      </a:r>
                      <a:endParaRPr b="1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新台幣320元</a:t>
                      </a:r>
                      <a:endParaRPr b="1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合計</a:t>
                      </a:r>
                      <a:endParaRPr b="1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新台幣9262元</a:t>
                      </a:r>
                      <a:endParaRPr b="1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511125" y="818000"/>
            <a:ext cx="8520600" cy="5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DFKai-SB"/>
                <a:ea typeface="DFKai-SB"/>
                <a:cs typeface="DFKai-SB"/>
                <a:sym typeface="DFKai-SB"/>
              </a:rPr>
              <a:t>目錄</a:t>
            </a:r>
            <a:endParaRPr b="1"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400300"/>
            <a:ext cx="8520600" cy="26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>
                <a:latin typeface="DFKai-SB"/>
                <a:ea typeface="DFKai-SB"/>
                <a:cs typeface="DFKai-SB"/>
                <a:sym typeface="DFKai-SB"/>
              </a:rPr>
              <a:t>一、動機</a:t>
            </a:r>
            <a:endParaRPr b="1" i="1" sz="1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>
                <a:latin typeface="DFKai-SB"/>
                <a:ea typeface="DFKai-SB"/>
                <a:cs typeface="DFKai-SB"/>
                <a:sym typeface="DFKai-SB"/>
              </a:rPr>
              <a:t>二、使用工具</a:t>
            </a:r>
            <a:endParaRPr b="1" i="1" sz="1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>
                <a:latin typeface="DFKai-SB"/>
                <a:ea typeface="DFKai-SB"/>
                <a:cs typeface="DFKai-SB"/>
                <a:sym typeface="DFKai-SB"/>
              </a:rPr>
              <a:t>三、使用技術</a:t>
            </a:r>
            <a:endParaRPr b="1" i="1" sz="1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>
                <a:latin typeface="DFKai-SB"/>
                <a:ea typeface="DFKai-SB"/>
                <a:cs typeface="DFKai-SB"/>
                <a:sym typeface="DFKai-SB"/>
              </a:rPr>
              <a:t>四、每週完成進度</a:t>
            </a:r>
            <a:endParaRPr b="1" i="1" sz="1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>
                <a:latin typeface="DFKai-SB"/>
                <a:ea typeface="DFKai-SB"/>
                <a:cs typeface="DFKai-SB"/>
                <a:sym typeface="DFKai-SB"/>
              </a:rPr>
              <a:t>五、經費</a:t>
            </a:r>
            <a:endParaRPr b="1" i="1" sz="18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744575"/>
            <a:ext cx="8520600" cy="61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DFKai-SB"/>
                <a:ea typeface="DFKai-SB"/>
                <a:cs typeface="DFKai-SB"/>
                <a:sym typeface="DFKai-SB"/>
              </a:rPr>
              <a:t>一、動機</a:t>
            </a:r>
            <a:endParaRPr b="1"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446550"/>
            <a:ext cx="8520600" cy="21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在AI無人車循跡中，要訓練一個AI模型，通常要蒐集大量影像並進行標註，這往往是一個浩大工程。此專題希望透過APP操控無人車並同時記錄操控命令，進而完成蒐集訓練資料，藉此大幅降低資料蒐集的工作量。</a:t>
            </a:r>
            <a:endParaRPr b="1"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b="1" sz="249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DFKai-SB"/>
                <a:ea typeface="DFKai-SB"/>
                <a:cs typeface="DFKai-SB"/>
                <a:sym typeface="DFKai-SB"/>
              </a:rPr>
              <a:t>二、使用工具</a:t>
            </a:r>
            <a:endParaRPr b="1"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400">
                <a:latin typeface="DFKai-SB"/>
                <a:ea typeface="DFKai-SB"/>
                <a:cs typeface="DFKai-SB"/>
                <a:sym typeface="DFKai-SB"/>
              </a:rPr>
              <a:t>為甚麼選擇Rosmaster R2L?</a:t>
            </a:r>
            <a:endParaRPr sz="24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202122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1.阿克曼轉向幾何結構是現代車輪主要結構，用</a:t>
            </a:r>
            <a:r>
              <a:rPr b="1" lang="zh-TW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Rosmaster R2L</a:t>
            </a:r>
            <a:r>
              <a:rPr b="1" lang="zh-TW">
                <a:solidFill>
                  <a:srgbClr val="202122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可以更好模擬實際汽車運行的情形。</a:t>
            </a:r>
            <a:endParaRPr b="1">
              <a:solidFill>
                <a:srgbClr val="202122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rgbClr val="202122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2.</a:t>
            </a:r>
            <a:r>
              <a:rPr b="1" lang="zh-TW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Rosmaster R2L主打的功能就是可以來訓練模型完成自動駕駛</a:t>
            </a:r>
            <a:endParaRPr b="1">
              <a:solidFill>
                <a:srgbClr val="202122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475" y="2508925"/>
            <a:ext cx="2649837" cy="23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b="1" lang="zh-TW" sz="2688">
                <a:latin typeface="DFKai-SB"/>
                <a:ea typeface="DFKai-SB"/>
                <a:cs typeface="DFKai-SB"/>
                <a:sym typeface="DFKai-SB"/>
              </a:rPr>
              <a:t>為甚麼選擇Jetson Xaiver NX?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b="1" lang="zh-TW" sz="37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全球尺寸最小、功能最強大的　AI 超級電腦，能用於機器人和邊緣嵌入式運算裝置。</a:t>
            </a:r>
            <a:endParaRPr b="1" sz="375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b="1" lang="zh-TW" sz="37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GPU：NVIDIA Volta，搭配 384 個 NVIDIA CUDA 核心及 48 個 Tensor 核心，加上 2 倍的 NVDLA 深度學習加速器</a:t>
            </a:r>
            <a:endParaRPr b="1" sz="375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b="1" lang="zh-TW" sz="37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CPU：6 核心 Carmel ARM 64 位元 CPU，6MB L2 + 4MB L3</a:t>
            </a:r>
            <a:endParaRPr b="1" sz="375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b="1" lang="zh-TW" sz="37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視訊：2 倍 4K30 編碼及 2 倍 4K60 解碼</a:t>
            </a:r>
            <a:endParaRPr b="1" sz="375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b="1" lang="zh-TW" sz="37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攝影機：最高 6 架 CSI 攝影機（36 個通過虛擬通道）；12 道（3×4 或 6×2）MIPI CSI-2</a:t>
            </a:r>
            <a:endParaRPr b="1" sz="375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b="1" lang="zh-TW" sz="37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記憶體：8GB 128位元 LPDDR4x；每秒 51.2GB</a:t>
            </a:r>
            <a:endParaRPr b="1" sz="375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b="1" lang="zh-TW" sz="37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網路連線：Gigabit 乙太網路</a:t>
            </a:r>
            <a:endParaRPr b="1" sz="375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b="1" lang="zh-TW" sz="37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作業系統支援：以 Ubuntu 為基礎的 Linux</a:t>
            </a:r>
            <a:endParaRPr b="1" sz="550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b="1" lang="zh-TW" sz="3750">
                <a:solidFill>
                  <a:schemeClr val="dk1"/>
                </a:solidFill>
                <a:highlight>
                  <a:schemeClr val="lt1"/>
                </a:highlight>
                <a:latin typeface="DFKai-SB"/>
                <a:ea typeface="DFKai-SB"/>
                <a:cs typeface="DFKai-SB"/>
                <a:sym typeface="DFKai-SB"/>
              </a:rPr>
              <a:t>模組尺寸：70x45mm</a:t>
            </a:r>
            <a:endParaRPr b="1" sz="3750">
              <a:solidFill>
                <a:schemeClr val="dk1"/>
              </a:solidFill>
              <a:highlight>
                <a:schemeClr val="lt1"/>
              </a:highlight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875" y="2787200"/>
            <a:ext cx="3087525" cy="20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420">
                <a:latin typeface="DFKai-SB"/>
                <a:ea typeface="DFKai-SB"/>
                <a:cs typeface="DFKai-SB"/>
                <a:sym typeface="DFKai-SB"/>
              </a:rPr>
              <a:t>HC-05 </a:t>
            </a:r>
            <a:r>
              <a:rPr b="1" lang="zh-TW" sz="2420">
                <a:latin typeface="DFKai-SB"/>
                <a:ea typeface="DFKai-SB"/>
                <a:cs typeface="DFKai-SB"/>
                <a:sym typeface="DFKai-SB"/>
              </a:rPr>
              <a:t>藍芽模組</a:t>
            </a:r>
            <a:endParaRPr b="1" sz="242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1.</a:t>
            </a: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靈敏、易於開發、性價比高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2.適用於機器人、遠程控制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075" y="2641900"/>
            <a:ext cx="1813675" cy="17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三、使用技術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DFKai-SB"/>
                <a:ea typeface="DFKai-SB"/>
                <a:cs typeface="DFKai-SB"/>
                <a:sym typeface="DFKai-SB"/>
              </a:rPr>
              <a:t>app</a:t>
            </a:r>
            <a:r>
              <a:rPr b="1" lang="zh-TW" sz="2400">
                <a:latin typeface="DFKai-SB"/>
                <a:ea typeface="DFKai-SB"/>
                <a:cs typeface="DFKai-SB"/>
                <a:sym typeface="DFKai-SB"/>
              </a:rPr>
              <a:t>製作</a:t>
            </a:r>
            <a:endParaRPr b="1"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mit app inventor網站製作，連接HC-05。</a:t>
            </a:r>
            <a:endParaRPr b="1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0350" y="1885150"/>
            <a:ext cx="5719877" cy="303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