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71" r:id="rId6"/>
    <p:sldId id="261" r:id="rId7"/>
    <p:sldId id="262" r:id="rId8"/>
    <p:sldId id="272" r:id="rId9"/>
    <p:sldId id="273" r:id="rId10"/>
    <p:sldId id="259" r:id="rId11"/>
    <p:sldId id="265" r:id="rId12"/>
    <p:sldId id="267" r:id="rId13"/>
    <p:sldId id="264" r:id="rId14"/>
    <p:sldId id="268" r:id="rId15"/>
    <p:sldId id="269" r:id="rId16"/>
    <p:sldId id="270" r:id="rId17"/>
    <p:sldId id="266" r:id="rId18"/>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7"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4F7C42F-5A4F-4872-8296-270C003BA35B}" v="64" dt="2023-05-17T08:50:38.679"/>
    <p1510:client id="{295F1DC3-FE51-4A01-AE7C-BD26A3E08D04}" v="28" dt="2023-10-30T14:44:06.176"/>
    <p1510:client id="{36F06F2B-73C1-4AB0-B3CF-37F129F01C15}" v="239" dt="2023-10-30T15:02:46.548"/>
    <p1510:client id="{5BCF5362-307C-474C-A384-3A8D2486631D}" v="4" dt="2023-10-30T14:32:00.705"/>
    <p1510:client id="{5BE4BE4A-68B5-464E-A09C-F0C57DF9705B}" v="121" dt="2023-10-30T15:13:54.526"/>
    <p1510:client id="{61A7E4D5-3626-4257-8D64-4CBFDD25ADF3}" v="8" dt="2023-10-30T14:58:33.145"/>
    <p1510:client id="{64E2DAE2-1F0C-4AB1-AC68-B74928DE7A6B}" v="23" dt="2023-10-30T14:51:23.787"/>
    <p1510:client id="{6D9F4EFF-04AA-4869-AF9C-DB21AB65271E}" v="1" dt="2023-10-30T14:10:19.717"/>
    <p1510:client id="{8578BB50-20C8-4C10-8BCD-60098ABF0938}" v="35" dt="2023-10-30T14:57:54.919"/>
    <p1510:client id="{AC0A48BD-5798-4791-9117-62F677C5850C}" v="8" dt="2023-10-30T14:33:59.145"/>
    <p1510:client id="{E8062D42-B76B-4DF8-B1B0-C3F5834ED106}" v="145" dt="2023-10-30T14:58:18.97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9" d="100"/>
          <a:sy n="79" d="100"/>
        </p:scale>
        <p:origin x="43" y="82"/>
      </p:cViewPr>
      <p:guideLst>
        <p:guide orient="horz" pos="2137"/>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76FFB63-197D-6956-0509-02EB00E21B8F}"/>
              </a:ext>
            </a:extLst>
          </p:cNvPr>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p>
        </p:txBody>
      </p:sp>
      <p:sp>
        <p:nvSpPr>
          <p:cNvPr id="3" name="副標題 2">
            <a:extLst>
              <a:ext uri="{FF2B5EF4-FFF2-40B4-BE49-F238E27FC236}">
                <a16:creationId xmlns:a16="http://schemas.microsoft.com/office/drawing/2014/main" id="{056FE158-6251-660E-7580-B9936A3ADA5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p>
        </p:txBody>
      </p:sp>
      <p:sp>
        <p:nvSpPr>
          <p:cNvPr id="4" name="日期版面配置區 3">
            <a:extLst>
              <a:ext uri="{FF2B5EF4-FFF2-40B4-BE49-F238E27FC236}">
                <a16:creationId xmlns:a16="http://schemas.microsoft.com/office/drawing/2014/main" id="{7EE0B7E3-0D8E-D59D-2726-50CD1C2C1CAE}"/>
              </a:ext>
            </a:extLst>
          </p:cNvPr>
          <p:cNvSpPr>
            <a:spLocks noGrp="1"/>
          </p:cNvSpPr>
          <p:nvPr>
            <p:ph type="dt" sz="half" idx="10"/>
          </p:nvPr>
        </p:nvSpPr>
        <p:spPr/>
        <p:txBody>
          <a:bodyPr/>
          <a:lstStyle/>
          <a:p>
            <a:fld id="{FFC743A3-2B86-4187-8570-204470D6D871}" type="datetimeFigureOut">
              <a:rPr lang="zh-TW" altLang="en-US" smtClean="0"/>
              <a:t>2023/11/1</a:t>
            </a:fld>
            <a:endParaRPr lang="zh-TW" altLang="en-US"/>
          </a:p>
        </p:txBody>
      </p:sp>
      <p:sp>
        <p:nvSpPr>
          <p:cNvPr id="5" name="頁尾版面配置區 4">
            <a:extLst>
              <a:ext uri="{FF2B5EF4-FFF2-40B4-BE49-F238E27FC236}">
                <a16:creationId xmlns:a16="http://schemas.microsoft.com/office/drawing/2014/main" id="{1DC65BE7-3A3E-4368-4ABC-BE7092436A36}"/>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54892477-6165-143A-E77B-ACE5F108B223}"/>
              </a:ext>
            </a:extLst>
          </p:cNvPr>
          <p:cNvSpPr>
            <a:spLocks noGrp="1"/>
          </p:cNvSpPr>
          <p:nvPr>
            <p:ph type="sldNum" sz="quarter" idx="12"/>
          </p:nvPr>
        </p:nvSpPr>
        <p:spPr/>
        <p:txBody>
          <a:bodyPr/>
          <a:lstStyle/>
          <a:p>
            <a:fld id="{ABFD0556-178D-4686-8FA8-D0648D24DA7F}" type="slidenum">
              <a:rPr lang="zh-TW" altLang="en-US" smtClean="0"/>
              <a:t>‹#›</a:t>
            </a:fld>
            <a:endParaRPr lang="zh-TW" altLang="en-US"/>
          </a:p>
        </p:txBody>
      </p:sp>
    </p:spTree>
    <p:extLst>
      <p:ext uri="{BB962C8B-B14F-4D97-AF65-F5344CB8AC3E}">
        <p14:creationId xmlns:p14="http://schemas.microsoft.com/office/powerpoint/2010/main" val="38941133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5B20AC4-12A1-971D-1842-EA9EE22FCCDF}"/>
              </a:ext>
            </a:extLst>
          </p:cNvPr>
          <p:cNvSpPr>
            <a:spLocks noGrp="1"/>
          </p:cNvSpPr>
          <p:nvPr>
            <p:ph type="title"/>
          </p:nvPr>
        </p:nvSpPr>
        <p:spPr/>
        <p:txBody>
          <a:bodyPr/>
          <a:lstStyle/>
          <a:p>
            <a:r>
              <a:rPr lang="zh-TW" altLang="en-US"/>
              <a:t>按一下以編輯母片標題樣式</a:t>
            </a:r>
          </a:p>
        </p:txBody>
      </p:sp>
      <p:sp>
        <p:nvSpPr>
          <p:cNvPr id="3" name="直排文字版面配置區 2">
            <a:extLst>
              <a:ext uri="{FF2B5EF4-FFF2-40B4-BE49-F238E27FC236}">
                <a16:creationId xmlns:a16="http://schemas.microsoft.com/office/drawing/2014/main" id="{57E4FA33-8ADF-F43D-118D-6D3AEEAAAB19}"/>
              </a:ext>
            </a:extLst>
          </p:cNvPr>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45213712-555C-FE24-9F08-E4D03E48A4B0}"/>
              </a:ext>
            </a:extLst>
          </p:cNvPr>
          <p:cNvSpPr>
            <a:spLocks noGrp="1"/>
          </p:cNvSpPr>
          <p:nvPr>
            <p:ph type="dt" sz="half" idx="10"/>
          </p:nvPr>
        </p:nvSpPr>
        <p:spPr/>
        <p:txBody>
          <a:bodyPr/>
          <a:lstStyle/>
          <a:p>
            <a:fld id="{FFC743A3-2B86-4187-8570-204470D6D871}" type="datetimeFigureOut">
              <a:rPr lang="zh-TW" altLang="en-US" smtClean="0"/>
              <a:t>2023/11/1</a:t>
            </a:fld>
            <a:endParaRPr lang="zh-TW" altLang="en-US"/>
          </a:p>
        </p:txBody>
      </p:sp>
      <p:sp>
        <p:nvSpPr>
          <p:cNvPr id="5" name="頁尾版面配置區 4">
            <a:extLst>
              <a:ext uri="{FF2B5EF4-FFF2-40B4-BE49-F238E27FC236}">
                <a16:creationId xmlns:a16="http://schemas.microsoft.com/office/drawing/2014/main" id="{61832135-A10A-E4FD-90CD-1FF17E36F53D}"/>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5E5AC794-7855-8F0B-357A-6779D3D78886}"/>
              </a:ext>
            </a:extLst>
          </p:cNvPr>
          <p:cNvSpPr>
            <a:spLocks noGrp="1"/>
          </p:cNvSpPr>
          <p:nvPr>
            <p:ph type="sldNum" sz="quarter" idx="12"/>
          </p:nvPr>
        </p:nvSpPr>
        <p:spPr/>
        <p:txBody>
          <a:bodyPr/>
          <a:lstStyle/>
          <a:p>
            <a:fld id="{ABFD0556-178D-4686-8FA8-D0648D24DA7F}" type="slidenum">
              <a:rPr lang="zh-TW" altLang="en-US" smtClean="0"/>
              <a:t>‹#›</a:t>
            </a:fld>
            <a:endParaRPr lang="zh-TW" altLang="en-US"/>
          </a:p>
        </p:txBody>
      </p:sp>
    </p:spTree>
    <p:extLst>
      <p:ext uri="{BB962C8B-B14F-4D97-AF65-F5344CB8AC3E}">
        <p14:creationId xmlns:p14="http://schemas.microsoft.com/office/powerpoint/2010/main" val="3347315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a:extLst>
              <a:ext uri="{FF2B5EF4-FFF2-40B4-BE49-F238E27FC236}">
                <a16:creationId xmlns:a16="http://schemas.microsoft.com/office/drawing/2014/main" id="{E616CC38-B6FA-2C18-A5F6-C15DE7CDE8B5}"/>
              </a:ext>
            </a:extLst>
          </p:cNvPr>
          <p:cNvSpPr>
            <a:spLocks noGrp="1"/>
          </p:cNvSpPr>
          <p:nvPr>
            <p:ph type="title" orient="vert"/>
          </p:nvPr>
        </p:nvSpPr>
        <p:spPr>
          <a:xfrm>
            <a:off x="8724900" y="365125"/>
            <a:ext cx="2628900" cy="5811838"/>
          </a:xfrm>
        </p:spPr>
        <p:txBody>
          <a:bodyPr vert="eaVert"/>
          <a:lstStyle/>
          <a:p>
            <a:r>
              <a:rPr lang="zh-TW" altLang="en-US"/>
              <a:t>按一下以編輯母片標題樣式</a:t>
            </a:r>
          </a:p>
        </p:txBody>
      </p:sp>
      <p:sp>
        <p:nvSpPr>
          <p:cNvPr id="3" name="直排文字版面配置區 2">
            <a:extLst>
              <a:ext uri="{FF2B5EF4-FFF2-40B4-BE49-F238E27FC236}">
                <a16:creationId xmlns:a16="http://schemas.microsoft.com/office/drawing/2014/main" id="{10453E01-ED7F-286A-59F9-ADB91488532E}"/>
              </a:ext>
            </a:extLst>
          </p:cNvPr>
          <p:cNvSpPr>
            <a:spLocks noGrp="1"/>
          </p:cNvSpPr>
          <p:nvPr>
            <p:ph type="body" orient="vert" idx="1"/>
          </p:nvPr>
        </p:nvSpPr>
        <p:spPr>
          <a:xfrm>
            <a:off x="838200" y="365125"/>
            <a:ext cx="7734300" cy="5811838"/>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B168E93C-3059-94C4-E009-54419CACD164}"/>
              </a:ext>
            </a:extLst>
          </p:cNvPr>
          <p:cNvSpPr>
            <a:spLocks noGrp="1"/>
          </p:cNvSpPr>
          <p:nvPr>
            <p:ph type="dt" sz="half" idx="10"/>
          </p:nvPr>
        </p:nvSpPr>
        <p:spPr/>
        <p:txBody>
          <a:bodyPr/>
          <a:lstStyle/>
          <a:p>
            <a:fld id="{FFC743A3-2B86-4187-8570-204470D6D871}" type="datetimeFigureOut">
              <a:rPr lang="zh-TW" altLang="en-US" smtClean="0"/>
              <a:t>2023/11/1</a:t>
            </a:fld>
            <a:endParaRPr lang="zh-TW" altLang="en-US"/>
          </a:p>
        </p:txBody>
      </p:sp>
      <p:sp>
        <p:nvSpPr>
          <p:cNvPr id="5" name="頁尾版面配置區 4">
            <a:extLst>
              <a:ext uri="{FF2B5EF4-FFF2-40B4-BE49-F238E27FC236}">
                <a16:creationId xmlns:a16="http://schemas.microsoft.com/office/drawing/2014/main" id="{EF554708-652B-DFB1-4479-1F10BC77F01F}"/>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8055377F-ECC7-C758-B4BE-D651F276A084}"/>
              </a:ext>
            </a:extLst>
          </p:cNvPr>
          <p:cNvSpPr>
            <a:spLocks noGrp="1"/>
          </p:cNvSpPr>
          <p:nvPr>
            <p:ph type="sldNum" sz="quarter" idx="12"/>
          </p:nvPr>
        </p:nvSpPr>
        <p:spPr/>
        <p:txBody>
          <a:bodyPr/>
          <a:lstStyle/>
          <a:p>
            <a:fld id="{ABFD0556-178D-4686-8FA8-D0648D24DA7F}" type="slidenum">
              <a:rPr lang="zh-TW" altLang="en-US" smtClean="0"/>
              <a:t>‹#›</a:t>
            </a:fld>
            <a:endParaRPr lang="zh-TW" altLang="en-US"/>
          </a:p>
        </p:txBody>
      </p:sp>
    </p:spTree>
    <p:extLst>
      <p:ext uri="{BB962C8B-B14F-4D97-AF65-F5344CB8AC3E}">
        <p14:creationId xmlns:p14="http://schemas.microsoft.com/office/powerpoint/2010/main" val="22511626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A4DE5BE-193E-907D-75A6-CA69182F75D5}"/>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5B8B5689-6B5F-0AA6-9CA3-35B9051C7704}"/>
              </a:ext>
            </a:extLst>
          </p:cNvPr>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ABA32297-B337-E6D9-CF6F-7B886BF9695A}"/>
              </a:ext>
            </a:extLst>
          </p:cNvPr>
          <p:cNvSpPr>
            <a:spLocks noGrp="1"/>
          </p:cNvSpPr>
          <p:nvPr>
            <p:ph type="dt" sz="half" idx="10"/>
          </p:nvPr>
        </p:nvSpPr>
        <p:spPr/>
        <p:txBody>
          <a:bodyPr/>
          <a:lstStyle/>
          <a:p>
            <a:fld id="{FFC743A3-2B86-4187-8570-204470D6D871}" type="datetimeFigureOut">
              <a:rPr lang="zh-TW" altLang="en-US" smtClean="0"/>
              <a:t>2023/11/1</a:t>
            </a:fld>
            <a:endParaRPr lang="zh-TW" altLang="en-US"/>
          </a:p>
        </p:txBody>
      </p:sp>
      <p:sp>
        <p:nvSpPr>
          <p:cNvPr id="5" name="頁尾版面配置區 4">
            <a:extLst>
              <a:ext uri="{FF2B5EF4-FFF2-40B4-BE49-F238E27FC236}">
                <a16:creationId xmlns:a16="http://schemas.microsoft.com/office/drawing/2014/main" id="{444B5EE6-FC2E-E629-6CB7-B158ADBF22AD}"/>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FF17ACD2-6A63-7B9E-3591-86813DEC204D}"/>
              </a:ext>
            </a:extLst>
          </p:cNvPr>
          <p:cNvSpPr>
            <a:spLocks noGrp="1"/>
          </p:cNvSpPr>
          <p:nvPr>
            <p:ph type="sldNum" sz="quarter" idx="12"/>
          </p:nvPr>
        </p:nvSpPr>
        <p:spPr/>
        <p:txBody>
          <a:bodyPr/>
          <a:lstStyle/>
          <a:p>
            <a:fld id="{ABFD0556-178D-4686-8FA8-D0648D24DA7F}" type="slidenum">
              <a:rPr lang="zh-TW" altLang="en-US" smtClean="0"/>
              <a:t>‹#›</a:t>
            </a:fld>
            <a:endParaRPr lang="zh-TW" altLang="en-US"/>
          </a:p>
        </p:txBody>
      </p:sp>
    </p:spTree>
    <p:extLst>
      <p:ext uri="{BB962C8B-B14F-4D97-AF65-F5344CB8AC3E}">
        <p14:creationId xmlns:p14="http://schemas.microsoft.com/office/powerpoint/2010/main" val="35076646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3D759E1-C8CA-201F-12EA-3BEE0D4695CF}"/>
              </a:ext>
            </a:extLst>
          </p:cNvPr>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p>
        </p:txBody>
      </p:sp>
      <p:sp>
        <p:nvSpPr>
          <p:cNvPr id="3" name="文字版面配置區 2">
            <a:extLst>
              <a:ext uri="{FF2B5EF4-FFF2-40B4-BE49-F238E27FC236}">
                <a16:creationId xmlns:a16="http://schemas.microsoft.com/office/drawing/2014/main" id="{2E45385D-6BB8-D47D-6298-3120C8E603A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按一下以編輯母片文字樣式</a:t>
            </a:r>
          </a:p>
        </p:txBody>
      </p:sp>
      <p:sp>
        <p:nvSpPr>
          <p:cNvPr id="4" name="日期版面配置區 3">
            <a:extLst>
              <a:ext uri="{FF2B5EF4-FFF2-40B4-BE49-F238E27FC236}">
                <a16:creationId xmlns:a16="http://schemas.microsoft.com/office/drawing/2014/main" id="{6DEAC4AC-0F53-7081-5B63-1733A6C8D678}"/>
              </a:ext>
            </a:extLst>
          </p:cNvPr>
          <p:cNvSpPr>
            <a:spLocks noGrp="1"/>
          </p:cNvSpPr>
          <p:nvPr>
            <p:ph type="dt" sz="half" idx="10"/>
          </p:nvPr>
        </p:nvSpPr>
        <p:spPr/>
        <p:txBody>
          <a:bodyPr/>
          <a:lstStyle/>
          <a:p>
            <a:fld id="{FFC743A3-2B86-4187-8570-204470D6D871}" type="datetimeFigureOut">
              <a:rPr lang="zh-TW" altLang="en-US" smtClean="0"/>
              <a:t>2023/11/1</a:t>
            </a:fld>
            <a:endParaRPr lang="zh-TW" altLang="en-US"/>
          </a:p>
        </p:txBody>
      </p:sp>
      <p:sp>
        <p:nvSpPr>
          <p:cNvPr id="5" name="頁尾版面配置區 4">
            <a:extLst>
              <a:ext uri="{FF2B5EF4-FFF2-40B4-BE49-F238E27FC236}">
                <a16:creationId xmlns:a16="http://schemas.microsoft.com/office/drawing/2014/main" id="{5F71EC0B-58FD-2895-20B8-13BD0009C64A}"/>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CA8ABFEB-ED4A-4A3A-551D-A6D6ACB4347D}"/>
              </a:ext>
            </a:extLst>
          </p:cNvPr>
          <p:cNvSpPr>
            <a:spLocks noGrp="1"/>
          </p:cNvSpPr>
          <p:nvPr>
            <p:ph type="sldNum" sz="quarter" idx="12"/>
          </p:nvPr>
        </p:nvSpPr>
        <p:spPr/>
        <p:txBody>
          <a:bodyPr/>
          <a:lstStyle/>
          <a:p>
            <a:fld id="{ABFD0556-178D-4686-8FA8-D0648D24DA7F}" type="slidenum">
              <a:rPr lang="zh-TW" altLang="en-US" smtClean="0"/>
              <a:t>‹#›</a:t>
            </a:fld>
            <a:endParaRPr lang="zh-TW" altLang="en-US"/>
          </a:p>
        </p:txBody>
      </p:sp>
    </p:spTree>
    <p:extLst>
      <p:ext uri="{BB962C8B-B14F-4D97-AF65-F5344CB8AC3E}">
        <p14:creationId xmlns:p14="http://schemas.microsoft.com/office/powerpoint/2010/main" val="28296490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00D5564-6C27-DD6A-7E48-C9356D6B07CB}"/>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CD696055-7BE4-8ECC-7281-BF7431BD01B3}"/>
              </a:ext>
            </a:extLst>
          </p:cNvPr>
          <p:cNvSpPr>
            <a:spLocks noGrp="1"/>
          </p:cNvSpPr>
          <p:nvPr>
            <p:ph sz="half" idx="1"/>
          </p:nvPr>
        </p:nvSpPr>
        <p:spPr>
          <a:xfrm>
            <a:off x="838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a:extLst>
              <a:ext uri="{FF2B5EF4-FFF2-40B4-BE49-F238E27FC236}">
                <a16:creationId xmlns:a16="http://schemas.microsoft.com/office/drawing/2014/main" id="{7B5C3FFE-3A48-9571-B3ED-BECB22A799DF}"/>
              </a:ext>
            </a:extLst>
          </p:cNvPr>
          <p:cNvSpPr>
            <a:spLocks noGrp="1"/>
          </p:cNvSpPr>
          <p:nvPr>
            <p:ph sz="half" idx="2"/>
          </p:nvPr>
        </p:nvSpPr>
        <p:spPr>
          <a:xfrm>
            <a:off x="6172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a:extLst>
              <a:ext uri="{FF2B5EF4-FFF2-40B4-BE49-F238E27FC236}">
                <a16:creationId xmlns:a16="http://schemas.microsoft.com/office/drawing/2014/main" id="{0CBE0126-E6AD-524A-130C-84B54F4A0B8C}"/>
              </a:ext>
            </a:extLst>
          </p:cNvPr>
          <p:cNvSpPr>
            <a:spLocks noGrp="1"/>
          </p:cNvSpPr>
          <p:nvPr>
            <p:ph type="dt" sz="half" idx="10"/>
          </p:nvPr>
        </p:nvSpPr>
        <p:spPr/>
        <p:txBody>
          <a:bodyPr/>
          <a:lstStyle/>
          <a:p>
            <a:fld id="{FFC743A3-2B86-4187-8570-204470D6D871}" type="datetimeFigureOut">
              <a:rPr lang="zh-TW" altLang="en-US" smtClean="0"/>
              <a:t>2023/11/1</a:t>
            </a:fld>
            <a:endParaRPr lang="zh-TW" altLang="en-US"/>
          </a:p>
        </p:txBody>
      </p:sp>
      <p:sp>
        <p:nvSpPr>
          <p:cNvPr id="6" name="頁尾版面配置區 5">
            <a:extLst>
              <a:ext uri="{FF2B5EF4-FFF2-40B4-BE49-F238E27FC236}">
                <a16:creationId xmlns:a16="http://schemas.microsoft.com/office/drawing/2014/main" id="{6FB108A7-0395-4BF6-126F-C084C9799A81}"/>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1C884A1A-78B5-6A1B-0166-85E5AC83AD9D}"/>
              </a:ext>
            </a:extLst>
          </p:cNvPr>
          <p:cNvSpPr>
            <a:spLocks noGrp="1"/>
          </p:cNvSpPr>
          <p:nvPr>
            <p:ph type="sldNum" sz="quarter" idx="12"/>
          </p:nvPr>
        </p:nvSpPr>
        <p:spPr/>
        <p:txBody>
          <a:bodyPr/>
          <a:lstStyle/>
          <a:p>
            <a:fld id="{ABFD0556-178D-4686-8FA8-D0648D24DA7F}" type="slidenum">
              <a:rPr lang="zh-TW" altLang="en-US" smtClean="0"/>
              <a:t>‹#›</a:t>
            </a:fld>
            <a:endParaRPr lang="zh-TW" altLang="en-US"/>
          </a:p>
        </p:txBody>
      </p:sp>
    </p:spTree>
    <p:extLst>
      <p:ext uri="{BB962C8B-B14F-4D97-AF65-F5344CB8AC3E}">
        <p14:creationId xmlns:p14="http://schemas.microsoft.com/office/powerpoint/2010/main" val="31225720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97E88E4-187C-DC6B-0084-75E6E9C8E2F7}"/>
              </a:ext>
            </a:extLst>
          </p:cNvPr>
          <p:cNvSpPr>
            <a:spLocks noGrp="1"/>
          </p:cNvSpPr>
          <p:nvPr>
            <p:ph type="title"/>
          </p:nvPr>
        </p:nvSpPr>
        <p:spPr>
          <a:xfrm>
            <a:off x="839788" y="365125"/>
            <a:ext cx="10515600" cy="1325563"/>
          </a:xfrm>
        </p:spPr>
        <p:txBody>
          <a:bodyPr/>
          <a:lstStyle/>
          <a:p>
            <a:r>
              <a:rPr lang="zh-TW" altLang="en-US"/>
              <a:t>按一下以編輯母片標題樣式</a:t>
            </a:r>
          </a:p>
        </p:txBody>
      </p:sp>
      <p:sp>
        <p:nvSpPr>
          <p:cNvPr id="3" name="文字版面配置區 2">
            <a:extLst>
              <a:ext uri="{FF2B5EF4-FFF2-40B4-BE49-F238E27FC236}">
                <a16:creationId xmlns:a16="http://schemas.microsoft.com/office/drawing/2014/main" id="{F15CC5CC-778D-C7AC-8325-354FC4917A5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a:extLst>
              <a:ext uri="{FF2B5EF4-FFF2-40B4-BE49-F238E27FC236}">
                <a16:creationId xmlns:a16="http://schemas.microsoft.com/office/drawing/2014/main" id="{01066AE2-6F80-84A8-B621-D8094B816DA8}"/>
              </a:ext>
            </a:extLst>
          </p:cNvPr>
          <p:cNvSpPr>
            <a:spLocks noGrp="1"/>
          </p:cNvSpPr>
          <p:nvPr>
            <p:ph sz="half" idx="2"/>
          </p:nvPr>
        </p:nvSpPr>
        <p:spPr>
          <a:xfrm>
            <a:off x="839788" y="2505075"/>
            <a:ext cx="5157787"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a:extLst>
              <a:ext uri="{FF2B5EF4-FFF2-40B4-BE49-F238E27FC236}">
                <a16:creationId xmlns:a16="http://schemas.microsoft.com/office/drawing/2014/main" id="{99A0B8C8-77B2-30E4-B4D3-3C66A3EFCE2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a:extLst>
              <a:ext uri="{FF2B5EF4-FFF2-40B4-BE49-F238E27FC236}">
                <a16:creationId xmlns:a16="http://schemas.microsoft.com/office/drawing/2014/main" id="{662F0E3C-29F6-64CE-FF40-4E118D71ECFB}"/>
              </a:ext>
            </a:extLst>
          </p:cNvPr>
          <p:cNvSpPr>
            <a:spLocks noGrp="1"/>
          </p:cNvSpPr>
          <p:nvPr>
            <p:ph sz="quarter" idx="4"/>
          </p:nvPr>
        </p:nvSpPr>
        <p:spPr>
          <a:xfrm>
            <a:off x="6172200" y="2505075"/>
            <a:ext cx="5183188"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a:extLst>
              <a:ext uri="{FF2B5EF4-FFF2-40B4-BE49-F238E27FC236}">
                <a16:creationId xmlns:a16="http://schemas.microsoft.com/office/drawing/2014/main" id="{E02AA88D-8B51-E91E-DBEA-BC53A2550F23}"/>
              </a:ext>
            </a:extLst>
          </p:cNvPr>
          <p:cNvSpPr>
            <a:spLocks noGrp="1"/>
          </p:cNvSpPr>
          <p:nvPr>
            <p:ph type="dt" sz="half" idx="10"/>
          </p:nvPr>
        </p:nvSpPr>
        <p:spPr/>
        <p:txBody>
          <a:bodyPr/>
          <a:lstStyle/>
          <a:p>
            <a:fld id="{FFC743A3-2B86-4187-8570-204470D6D871}" type="datetimeFigureOut">
              <a:rPr lang="zh-TW" altLang="en-US" smtClean="0"/>
              <a:t>2023/11/1</a:t>
            </a:fld>
            <a:endParaRPr lang="zh-TW" altLang="en-US"/>
          </a:p>
        </p:txBody>
      </p:sp>
      <p:sp>
        <p:nvSpPr>
          <p:cNvPr id="8" name="頁尾版面配置區 7">
            <a:extLst>
              <a:ext uri="{FF2B5EF4-FFF2-40B4-BE49-F238E27FC236}">
                <a16:creationId xmlns:a16="http://schemas.microsoft.com/office/drawing/2014/main" id="{96F073F7-DC0D-E4C6-DBD6-E4B6E743EB45}"/>
              </a:ext>
            </a:extLst>
          </p:cNvPr>
          <p:cNvSpPr>
            <a:spLocks noGrp="1"/>
          </p:cNvSpPr>
          <p:nvPr>
            <p:ph type="ftr" sz="quarter" idx="11"/>
          </p:nvPr>
        </p:nvSpPr>
        <p:spPr/>
        <p:txBody>
          <a:bodyPr/>
          <a:lstStyle/>
          <a:p>
            <a:endParaRPr lang="zh-TW" altLang="en-US"/>
          </a:p>
        </p:txBody>
      </p:sp>
      <p:sp>
        <p:nvSpPr>
          <p:cNvPr id="9" name="投影片編號版面配置區 8">
            <a:extLst>
              <a:ext uri="{FF2B5EF4-FFF2-40B4-BE49-F238E27FC236}">
                <a16:creationId xmlns:a16="http://schemas.microsoft.com/office/drawing/2014/main" id="{BA5ECA0A-5510-BD3F-0001-82CD48EE9257}"/>
              </a:ext>
            </a:extLst>
          </p:cNvPr>
          <p:cNvSpPr>
            <a:spLocks noGrp="1"/>
          </p:cNvSpPr>
          <p:nvPr>
            <p:ph type="sldNum" sz="quarter" idx="12"/>
          </p:nvPr>
        </p:nvSpPr>
        <p:spPr/>
        <p:txBody>
          <a:bodyPr/>
          <a:lstStyle/>
          <a:p>
            <a:fld id="{ABFD0556-178D-4686-8FA8-D0648D24DA7F}" type="slidenum">
              <a:rPr lang="zh-TW" altLang="en-US" smtClean="0"/>
              <a:t>‹#›</a:t>
            </a:fld>
            <a:endParaRPr lang="zh-TW" altLang="en-US"/>
          </a:p>
        </p:txBody>
      </p:sp>
    </p:spTree>
    <p:extLst>
      <p:ext uri="{BB962C8B-B14F-4D97-AF65-F5344CB8AC3E}">
        <p14:creationId xmlns:p14="http://schemas.microsoft.com/office/powerpoint/2010/main" val="12462137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20B67D1-1D52-589E-A0E0-CC9561962E0A}"/>
              </a:ext>
            </a:extLst>
          </p:cNvPr>
          <p:cNvSpPr>
            <a:spLocks noGrp="1"/>
          </p:cNvSpPr>
          <p:nvPr>
            <p:ph type="title"/>
          </p:nvPr>
        </p:nvSpPr>
        <p:spPr/>
        <p:txBody>
          <a:bodyPr/>
          <a:lstStyle/>
          <a:p>
            <a:r>
              <a:rPr lang="zh-TW" altLang="en-US"/>
              <a:t>按一下以編輯母片標題樣式</a:t>
            </a:r>
          </a:p>
        </p:txBody>
      </p:sp>
      <p:sp>
        <p:nvSpPr>
          <p:cNvPr id="3" name="日期版面配置區 2">
            <a:extLst>
              <a:ext uri="{FF2B5EF4-FFF2-40B4-BE49-F238E27FC236}">
                <a16:creationId xmlns:a16="http://schemas.microsoft.com/office/drawing/2014/main" id="{52EE1C63-51D0-02C0-D463-F39B1D8012D8}"/>
              </a:ext>
            </a:extLst>
          </p:cNvPr>
          <p:cNvSpPr>
            <a:spLocks noGrp="1"/>
          </p:cNvSpPr>
          <p:nvPr>
            <p:ph type="dt" sz="half" idx="10"/>
          </p:nvPr>
        </p:nvSpPr>
        <p:spPr/>
        <p:txBody>
          <a:bodyPr/>
          <a:lstStyle/>
          <a:p>
            <a:fld id="{FFC743A3-2B86-4187-8570-204470D6D871}" type="datetimeFigureOut">
              <a:rPr lang="zh-TW" altLang="en-US" smtClean="0"/>
              <a:t>2023/11/1</a:t>
            </a:fld>
            <a:endParaRPr lang="zh-TW" altLang="en-US"/>
          </a:p>
        </p:txBody>
      </p:sp>
      <p:sp>
        <p:nvSpPr>
          <p:cNvPr id="4" name="頁尾版面配置區 3">
            <a:extLst>
              <a:ext uri="{FF2B5EF4-FFF2-40B4-BE49-F238E27FC236}">
                <a16:creationId xmlns:a16="http://schemas.microsoft.com/office/drawing/2014/main" id="{0AD6EA91-7E75-8B4E-B66E-7BF3F179D537}"/>
              </a:ext>
            </a:extLst>
          </p:cNvPr>
          <p:cNvSpPr>
            <a:spLocks noGrp="1"/>
          </p:cNvSpPr>
          <p:nvPr>
            <p:ph type="ftr" sz="quarter" idx="11"/>
          </p:nvPr>
        </p:nvSpPr>
        <p:spPr/>
        <p:txBody>
          <a:bodyPr/>
          <a:lstStyle/>
          <a:p>
            <a:endParaRPr lang="zh-TW" altLang="en-US"/>
          </a:p>
        </p:txBody>
      </p:sp>
      <p:sp>
        <p:nvSpPr>
          <p:cNvPr id="5" name="投影片編號版面配置區 4">
            <a:extLst>
              <a:ext uri="{FF2B5EF4-FFF2-40B4-BE49-F238E27FC236}">
                <a16:creationId xmlns:a16="http://schemas.microsoft.com/office/drawing/2014/main" id="{9F0C6F5E-50C2-8492-9167-E6E86AF686C3}"/>
              </a:ext>
            </a:extLst>
          </p:cNvPr>
          <p:cNvSpPr>
            <a:spLocks noGrp="1"/>
          </p:cNvSpPr>
          <p:nvPr>
            <p:ph type="sldNum" sz="quarter" idx="12"/>
          </p:nvPr>
        </p:nvSpPr>
        <p:spPr/>
        <p:txBody>
          <a:bodyPr/>
          <a:lstStyle/>
          <a:p>
            <a:fld id="{ABFD0556-178D-4686-8FA8-D0648D24DA7F}" type="slidenum">
              <a:rPr lang="zh-TW" altLang="en-US" smtClean="0"/>
              <a:t>‹#›</a:t>
            </a:fld>
            <a:endParaRPr lang="zh-TW" altLang="en-US"/>
          </a:p>
        </p:txBody>
      </p:sp>
    </p:spTree>
    <p:extLst>
      <p:ext uri="{BB962C8B-B14F-4D97-AF65-F5344CB8AC3E}">
        <p14:creationId xmlns:p14="http://schemas.microsoft.com/office/powerpoint/2010/main" val="38321029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8EA7A72C-F37E-EF87-76F7-46BB342F282F}"/>
              </a:ext>
            </a:extLst>
          </p:cNvPr>
          <p:cNvSpPr>
            <a:spLocks noGrp="1"/>
          </p:cNvSpPr>
          <p:nvPr>
            <p:ph type="dt" sz="half" idx="10"/>
          </p:nvPr>
        </p:nvSpPr>
        <p:spPr/>
        <p:txBody>
          <a:bodyPr/>
          <a:lstStyle/>
          <a:p>
            <a:fld id="{FFC743A3-2B86-4187-8570-204470D6D871}" type="datetimeFigureOut">
              <a:rPr lang="zh-TW" altLang="en-US" smtClean="0"/>
              <a:t>2023/11/1</a:t>
            </a:fld>
            <a:endParaRPr lang="zh-TW" altLang="en-US"/>
          </a:p>
        </p:txBody>
      </p:sp>
      <p:sp>
        <p:nvSpPr>
          <p:cNvPr id="3" name="頁尾版面配置區 2">
            <a:extLst>
              <a:ext uri="{FF2B5EF4-FFF2-40B4-BE49-F238E27FC236}">
                <a16:creationId xmlns:a16="http://schemas.microsoft.com/office/drawing/2014/main" id="{2F0C5C7B-A34B-49DD-DDF5-F32E9E5C8FF0}"/>
              </a:ext>
            </a:extLst>
          </p:cNvPr>
          <p:cNvSpPr>
            <a:spLocks noGrp="1"/>
          </p:cNvSpPr>
          <p:nvPr>
            <p:ph type="ftr" sz="quarter" idx="11"/>
          </p:nvPr>
        </p:nvSpPr>
        <p:spPr/>
        <p:txBody>
          <a:bodyPr/>
          <a:lstStyle/>
          <a:p>
            <a:endParaRPr lang="zh-TW" altLang="en-US"/>
          </a:p>
        </p:txBody>
      </p:sp>
      <p:sp>
        <p:nvSpPr>
          <p:cNvPr id="4" name="投影片編號版面配置區 3">
            <a:extLst>
              <a:ext uri="{FF2B5EF4-FFF2-40B4-BE49-F238E27FC236}">
                <a16:creationId xmlns:a16="http://schemas.microsoft.com/office/drawing/2014/main" id="{EF2E64EC-B087-6F41-85E6-37AB40B6BF35}"/>
              </a:ext>
            </a:extLst>
          </p:cNvPr>
          <p:cNvSpPr>
            <a:spLocks noGrp="1"/>
          </p:cNvSpPr>
          <p:nvPr>
            <p:ph type="sldNum" sz="quarter" idx="12"/>
          </p:nvPr>
        </p:nvSpPr>
        <p:spPr/>
        <p:txBody>
          <a:bodyPr/>
          <a:lstStyle/>
          <a:p>
            <a:fld id="{ABFD0556-178D-4686-8FA8-D0648D24DA7F}" type="slidenum">
              <a:rPr lang="zh-TW" altLang="en-US" smtClean="0"/>
              <a:t>‹#›</a:t>
            </a:fld>
            <a:endParaRPr lang="zh-TW" altLang="en-US"/>
          </a:p>
        </p:txBody>
      </p:sp>
    </p:spTree>
    <p:extLst>
      <p:ext uri="{BB962C8B-B14F-4D97-AF65-F5344CB8AC3E}">
        <p14:creationId xmlns:p14="http://schemas.microsoft.com/office/powerpoint/2010/main" val="23991806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26DBC5A-F298-2C93-56FE-A8B274A52E5B}"/>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內容版面配置區 2">
            <a:extLst>
              <a:ext uri="{FF2B5EF4-FFF2-40B4-BE49-F238E27FC236}">
                <a16:creationId xmlns:a16="http://schemas.microsoft.com/office/drawing/2014/main" id="{A41AF935-9BEB-39DB-1B50-A6BA248AB57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a:extLst>
              <a:ext uri="{FF2B5EF4-FFF2-40B4-BE49-F238E27FC236}">
                <a16:creationId xmlns:a16="http://schemas.microsoft.com/office/drawing/2014/main" id="{E4182504-D53D-4FBB-6724-22BCF93F446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DFA4FBD6-4B3F-C2B7-8C24-47685D838EED}"/>
              </a:ext>
            </a:extLst>
          </p:cNvPr>
          <p:cNvSpPr>
            <a:spLocks noGrp="1"/>
          </p:cNvSpPr>
          <p:nvPr>
            <p:ph type="dt" sz="half" idx="10"/>
          </p:nvPr>
        </p:nvSpPr>
        <p:spPr/>
        <p:txBody>
          <a:bodyPr/>
          <a:lstStyle/>
          <a:p>
            <a:fld id="{FFC743A3-2B86-4187-8570-204470D6D871}" type="datetimeFigureOut">
              <a:rPr lang="zh-TW" altLang="en-US" smtClean="0"/>
              <a:t>2023/11/1</a:t>
            </a:fld>
            <a:endParaRPr lang="zh-TW" altLang="en-US"/>
          </a:p>
        </p:txBody>
      </p:sp>
      <p:sp>
        <p:nvSpPr>
          <p:cNvPr id="6" name="頁尾版面配置區 5">
            <a:extLst>
              <a:ext uri="{FF2B5EF4-FFF2-40B4-BE49-F238E27FC236}">
                <a16:creationId xmlns:a16="http://schemas.microsoft.com/office/drawing/2014/main" id="{60489497-DF69-FC6A-3DBB-44CC95236457}"/>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2F6B6F67-8C47-A9B5-032A-E5E8FAA5A0B8}"/>
              </a:ext>
            </a:extLst>
          </p:cNvPr>
          <p:cNvSpPr>
            <a:spLocks noGrp="1"/>
          </p:cNvSpPr>
          <p:nvPr>
            <p:ph type="sldNum" sz="quarter" idx="12"/>
          </p:nvPr>
        </p:nvSpPr>
        <p:spPr/>
        <p:txBody>
          <a:bodyPr/>
          <a:lstStyle/>
          <a:p>
            <a:fld id="{ABFD0556-178D-4686-8FA8-D0648D24DA7F}" type="slidenum">
              <a:rPr lang="zh-TW" altLang="en-US" smtClean="0"/>
              <a:t>‹#›</a:t>
            </a:fld>
            <a:endParaRPr lang="zh-TW" altLang="en-US"/>
          </a:p>
        </p:txBody>
      </p:sp>
    </p:spTree>
    <p:extLst>
      <p:ext uri="{BB962C8B-B14F-4D97-AF65-F5344CB8AC3E}">
        <p14:creationId xmlns:p14="http://schemas.microsoft.com/office/powerpoint/2010/main" val="33918478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D9229C2-99A4-AE70-24C0-EF2C7F3723DE}"/>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圖片版面配置區 2">
            <a:extLst>
              <a:ext uri="{FF2B5EF4-FFF2-40B4-BE49-F238E27FC236}">
                <a16:creationId xmlns:a16="http://schemas.microsoft.com/office/drawing/2014/main" id="{843DAC86-D3C5-5700-9B27-D921C302C23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a:extLst>
              <a:ext uri="{FF2B5EF4-FFF2-40B4-BE49-F238E27FC236}">
                <a16:creationId xmlns:a16="http://schemas.microsoft.com/office/drawing/2014/main" id="{59F3D219-73BE-4681-3125-6165EB2464C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78414A41-7B01-F7B7-701C-B5D0EDA9335B}"/>
              </a:ext>
            </a:extLst>
          </p:cNvPr>
          <p:cNvSpPr>
            <a:spLocks noGrp="1"/>
          </p:cNvSpPr>
          <p:nvPr>
            <p:ph type="dt" sz="half" idx="10"/>
          </p:nvPr>
        </p:nvSpPr>
        <p:spPr/>
        <p:txBody>
          <a:bodyPr/>
          <a:lstStyle/>
          <a:p>
            <a:fld id="{FFC743A3-2B86-4187-8570-204470D6D871}" type="datetimeFigureOut">
              <a:rPr lang="zh-TW" altLang="en-US" smtClean="0"/>
              <a:t>2023/11/1</a:t>
            </a:fld>
            <a:endParaRPr lang="zh-TW" altLang="en-US"/>
          </a:p>
        </p:txBody>
      </p:sp>
      <p:sp>
        <p:nvSpPr>
          <p:cNvPr id="6" name="頁尾版面配置區 5">
            <a:extLst>
              <a:ext uri="{FF2B5EF4-FFF2-40B4-BE49-F238E27FC236}">
                <a16:creationId xmlns:a16="http://schemas.microsoft.com/office/drawing/2014/main" id="{DE516D45-DBBE-5E1B-0928-C603F4675937}"/>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03988AEC-6AF3-E974-B6FA-8A3E05574979}"/>
              </a:ext>
            </a:extLst>
          </p:cNvPr>
          <p:cNvSpPr>
            <a:spLocks noGrp="1"/>
          </p:cNvSpPr>
          <p:nvPr>
            <p:ph type="sldNum" sz="quarter" idx="12"/>
          </p:nvPr>
        </p:nvSpPr>
        <p:spPr/>
        <p:txBody>
          <a:bodyPr/>
          <a:lstStyle/>
          <a:p>
            <a:fld id="{ABFD0556-178D-4686-8FA8-D0648D24DA7F}" type="slidenum">
              <a:rPr lang="zh-TW" altLang="en-US" smtClean="0"/>
              <a:t>‹#›</a:t>
            </a:fld>
            <a:endParaRPr lang="zh-TW" altLang="en-US"/>
          </a:p>
        </p:txBody>
      </p:sp>
    </p:spTree>
    <p:extLst>
      <p:ext uri="{BB962C8B-B14F-4D97-AF65-F5344CB8AC3E}">
        <p14:creationId xmlns:p14="http://schemas.microsoft.com/office/powerpoint/2010/main" val="39115187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a:extLst>
              <a:ext uri="{FF2B5EF4-FFF2-40B4-BE49-F238E27FC236}">
                <a16:creationId xmlns:a16="http://schemas.microsoft.com/office/drawing/2014/main" id="{153DFEB9-5F56-A7FE-4606-74EDA242424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a:extLst>
              <a:ext uri="{FF2B5EF4-FFF2-40B4-BE49-F238E27FC236}">
                <a16:creationId xmlns:a16="http://schemas.microsoft.com/office/drawing/2014/main" id="{D2B90633-1585-CB24-8D29-C4EBB40F101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1580817F-2D5E-119E-627D-5772FFF788E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FC743A3-2B86-4187-8570-204470D6D871}" type="datetimeFigureOut">
              <a:rPr lang="zh-TW" altLang="en-US" smtClean="0"/>
              <a:t>2023/11/1</a:t>
            </a:fld>
            <a:endParaRPr lang="zh-TW" altLang="en-US"/>
          </a:p>
        </p:txBody>
      </p:sp>
      <p:sp>
        <p:nvSpPr>
          <p:cNvPr id="5" name="頁尾版面配置區 4">
            <a:extLst>
              <a:ext uri="{FF2B5EF4-FFF2-40B4-BE49-F238E27FC236}">
                <a16:creationId xmlns:a16="http://schemas.microsoft.com/office/drawing/2014/main" id="{FA881555-B872-9F0B-BB8A-DBFD9EBDF63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a:extLst>
              <a:ext uri="{FF2B5EF4-FFF2-40B4-BE49-F238E27FC236}">
                <a16:creationId xmlns:a16="http://schemas.microsoft.com/office/drawing/2014/main" id="{05385408-E167-88B2-BCCF-4D2D4494749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FD0556-178D-4686-8FA8-D0648D24DA7F}" type="slidenum">
              <a:rPr lang="zh-TW" altLang="en-US" smtClean="0"/>
              <a:t>‹#›</a:t>
            </a:fld>
            <a:endParaRPr lang="zh-TW" altLang="en-US"/>
          </a:p>
        </p:txBody>
      </p:sp>
    </p:spTree>
    <p:extLst>
      <p:ext uri="{BB962C8B-B14F-4D97-AF65-F5344CB8AC3E}">
        <p14:creationId xmlns:p14="http://schemas.microsoft.com/office/powerpoint/2010/main" val="16841267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www.mysql.tw/2021/05/uml-usecase-activity-class.html" TargetMode="External"/><Relationship Id="rId2" Type="http://schemas.openxmlformats.org/officeDocument/2006/relationships/hyperlink" Target="https://www.ezcs.com.tw/page/news/show.aspx?num=1042&amp;lang=TW" TargetMode="External"/><Relationship Id="rId1" Type="http://schemas.openxmlformats.org/officeDocument/2006/relationships/slideLayout" Target="../slideLayouts/slideLayout2.xml"/><Relationship Id="rId5" Type="http://schemas.openxmlformats.org/officeDocument/2006/relationships/hyperlink" Target="https://www.w3schools.cn/w3css/tryw3css_templates_cafe.html" TargetMode="External"/><Relationship Id="rId4" Type="http://schemas.openxmlformats.org/officeDocument/2006/relationships/hyperlink" Target="https://www.mysql.tw/2021/05/uml-online-shopping.html"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 name="圖片 44" descr="一張含有 大自然, 戶外, 水, 天空 的圖片&#10;&#10;自動產生的描述">
            <a:extLst>
              <a:ext uri="{FF2B5EF4-FFF2-40B4-BE49-F238E27FC236}">
                <a16:creationId xmlns:a16="http://schemas.microsoft.com/office/drawing/2014/main" id="{33C8E2C7-C475-3D05-3E59-1CBF674FC5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6399" y="-1"/>
            <a:ext cx="10515600" cy="6858000"/>
          </a:xfrm>
          <a:prstGeom prst="rect">
            <a:avLst/>
          </a:prstGeom>
        </p:spPr>
      </p:pic>
      <p:sp>
        <p:nvSpPr>
          <p:cNvPr id="29" name="手繪多邊形: 圖案 28">
            <a:extLst>
              <a:ext uri="{FF2B5EF4-FFF2-40B4-BE49-F238E27FC236}">
                <a16:creationId xmlns:a16="http://schemas.microsoft.com/office/drawing/2014/main" id="{A028B928-AEE4-5435-3C31-D2E2CE9F34D6}"/>
              </a:ext>
            </a:extLst>
          </p:cNvPr>
          <p:cNvSpPr/>
          <p:nvPr/>
        </p:nvSpPr>
        <p:spPr>
          <a:xfrm>
            <a:off x="0" y="0"/>
            <a:ext cx="12192000" cy="6858000"/>
          </a:xfrm>
          <a:custGeom>
            <a:avLst/>
            <a:gdLst>
              <a:gd name="connsiteX0" fmla="*/ 0 w 12192000"/>
              <a:gd name="connsiteY0" fmla="*/ 0 h 6858000"/>
              <a:gd name="connsiteX1" fmla="*/ 4648184 w 12192000"/>
              <a:gd name="connsiteY1" fmla="*/ 0 h 6858000"/>
              <a:gd name="connsiteX2" fmla="*/ 4648184 w 12192000"/>
              <a:gd name="connsiteY2" fmla="*/ 4371390 h 6858000"/>
              <a:gd name="connsiteX3" fmla="*/ 5110050 w 12192000"/>
              <a:gd name="connsiteY3" fmla="*/ 4833256 h 6858000"/>
              <a:gd name="connsiteX4" fmla="*/ 5110049 w 12192000"/>
              <a:gd name="connsiteY4" fmla="*/ 4833257 h 6858000"/>
              <a:gd name="connsiteX5" fmla="*/ 5571915 w 12192000"/>
              <a:gd name="connsiteY5" fmla="*/ 4371391 h 6858000"/>
              <a:gd name="connsiteX6" fmla="*/ 5571916 w 12192000"/>
              <a:gd name="connsiteY6" fmla="*/ 0 h 6858000"/>
              <a:gd name="connsiteX7" fmla="*/ 5706432 w 12192000"/>
              <a:gd name="connsiteY7" fmla="*/ 0 h 6858000"/>
              <a:gd name="connsiteX8" fmla="*/ 5706432 w 12192000"/>
              <a:gd name="connsiteY8" fmla="*/ 5341774 h 6858000"/>
              <a:gd name="connsiteX9" fmla="*/ 6168298 w 12192000"/>
              <a:gd name="connsiteY9" fmla="*/ 5803640 h 6858000"/>
              <a:gd name="connsiteX10" fmla="*/ 6168297 w 12192000"/>
              <a:gd name="connsiteY10" fmla="*/ 5803641 h 6858000"/>
              <a:gd name="connsiteX11" fmla="*/ 6630163 w 12192000"/>
              <a:gd name="connsiteY11" fmla="*/ 5341775 h 6858000"/>
              <a:gd name="connsiteX12" fmla="*/ 6630164 w 12192000"/>
              <a:gd name="connsiteY12" fmla="*/ 0 h 6858000"/>
              <a:gd name="connsiteX13" fmla="*/ 6751463 w 12192000"/>
              <a:gd name="connsiteY13" fmla="*/ 0 h 6858000"/>
              <a:gd name="connsiteX14" fmla="*/ 6751463 w 12192000"/>
              <a:gd name="connsiteY14" fmla="*/ 4287415 h 6858000"/>
              <a:gd name="connsiteX15" fmla="*/ 7213329 w 12192000"/>
              <a:gd name="connsiteY15" fmla="*/ 4749281 h 6858000"/>
              <a:gd name="connsiteX16" fmla="*/ 7213328 w 12192000"/>
              <a:gd name="connsiteY16" fmla="*/ 4749282 h 6858000"/>
              <a:gd name="connsiteX17" fmla="*/ 7675194 w 12192000"/>
              <a:gd name="connsiteY17" fmla="*/ 4287416 h 6858000"/>
              <a:gd name="connsiteX18" fmla="*/ 7675195 w 12192000"/>
              <a:gd name="connsiteY18" fmla="*/ 0 h 6858000"/>
              <a:gd name="connsiteX19" fmla="*/ 7796494 w 12192000"/>
              <a:gd name="connsiteY19" fmla="*/ 0 h 6858000"/>
              <a:gd name="connsiteX20" fmla="*/ 7796494 w 12192000"/>
              <a:gd name="connsiteY20" fmla="*/ 5584370 h 6858000"/>
              <a:gd name="connsiteX21" fmla="*/ 8258360 w 12192000"/>
              <a:gd name="connsiteY21" fmla="*/ 6046236 h 6858000"/>
              <a:gd name="connsiteX22" fmla="*/ 8258359 w 12192000"/>
              <a:gd name="connsiteY22" fmla="*/ 6046237 h 6858000"/>
              <a:gd name="connsiteX23" fmla="*/ 8720225 w 12192000"/>
              <a:gd name="connsiteY23" fmla="*/ 5584371 h 6858000"/>
              <a:gd name="connsiteX24" fmla="*/ 8720226 w 12192000"/>
              <a:gd name="connsiteY24" fmla="*/ 0 h 6858000"/>
              <a:gd name="connsiteX25" fmla="*/ 8856301 w 12192000"/>
              <a:gd name="connsiteY25" fmla="*/ 0 h 6858000"/>
              <a:gd name="connsiteX26" fmla="*/ 8856301 w 12192000"/>
              <a:gd name="connsiteY26" fmla="*/ 5214256 h 6858000"/>
              <a:gd name="connsiteX27" fmla="*/ 9318167 w 12192000"/>
              <a:gd name="connsiteY27" fmla="*/ 5676122 h 6858000"/>
              <a:gd name="connsiteX28" fmla="*/ 9318166 w 12192000"/>
              <a:gd name="connsiteY28" fmla="*/ 5676123 h 6858000"/>
              <a:gd name="connsiteX29" fmla="*/ 9780032 w 12192000"/>
              <a:gd name="connsiteY29" fmla="*/ 5214257 h 6858000"/>
              <a:gd name="connsiteX30" fmla="*/ 9780033 w 12192000"/>
              <a:gd name="connsiteY30" fmla="*/ 0 h 6858000"/>
              <a:gd name="connsiteX31" fmla="*/ 9901332 w 12192000"/>
              <a:gd name="connsiteY31" fmla="*/ 0 h 6858000"/>
              <a:gd name="connsiteX32" fmla="*/ 9901332 w 12192000"/>
              <a:gd name="connsiteY32" fmla="*/ 5702557 h 6858000"/>
              <a:gd name="connsiteX33" fmla="*/ 10363198 w 12192000"/>
              <a:gd name="connsiteY33" fmla="*/ 6164423 h 6858000"/>
              <a:gd name="connsiteX34" fmla="*/ 10363197 w 12192000"/>
              <a:gd name="connsiteY34" fmla="*/ 6164424 h 6858000"/>
              <a:gd name="connsiteX35" fmla="*/ 10825063 w 12192000"/>
              <a:gd name="connsiteY35" fmla="*/ 5702558 h 6858000"/>
              <a:gd name="connsiteX36" fmla="*/ 10825064 w 12192000"/>
              <a:gd name="connsiteY36" fmla="*/ 0 h 6858000"/>
              <a:gd name="connsiteX37" fmla="*/ 10961139 w 12192000"/>
              <a:gd name="connsiteY37" fmla="*/ 0 h 6858000"/>
              <a:gd name="connsiteX38" fmla="*/ 10961139 w 12192000"/>
              <a:gd name="connsiteY38" fmla="*/ 4887684 h 6858000"/>
              <a:gd name="connsiteX39" fmla="*/ 11423005 w 12192000"/>
              <a:gd name="connsiteY39" fmla="*/ 5349550 h 6858000"/>
              <a:gd name="connsiteX40" fmla="*/ 11423004 w 12192000"/>
              <a:gd name="connsiteY40" fmla="*/ 5349551 h 6858000"/>
              <a:gd name="connsiteX41" fmla="*/ 11884870 w 12192000"/>
              <a:gd name="connsiteY41" fmla="*/ 4887685 h 6858000"/>
              <a:gd name="connsiteX42" fmla="*/ 11884871 w 12192000"/>
              <a:gd name="connsiteY42" fmla="*/ 0 h 6858000"/>
              <a:gd name="connsiteX43" fmla="*/ 12192000 w 12192000"/>
              <a:gd name="connsiteY43" fmla="*/ 0 h 6858000"/>
              <a:gd name="connsiteX44" fmla="*/ 12192000 w 12192000"/>
              <a:gd name="connsiteY44" fmla="*/ 6858000 h 6858000"/>
              <a:gd name="connsiteX45" fmla="*/ 0 w 12192000"/>
              <a:gd name="connsiteY45" fmla="*/ 6858000 h 6858000"/>
              <a:gd name="connsiteX46" fmla="*/ 0 w 12192000"/>
              <a:gd name="connsiteY4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12192000" h="6858000">
                <a:moveTo>
                  <a:pt x="0" y="0"/>
                </a:moveTo>
                <a:lnTo>
                  <a:pt x="4648184" y="0"/>
                </a:lnTo>
                <a:lnTo>
                  <a:pt x="4648184" y="4371390"/>
                </a:lnTo>
                <a:cubicBezTo>
                  <a:pt x="4648184" y="4626472"/>
                  <a:pt x="4854968" y="4833256"/>
                  <a:pt x="5110050" y="4833256"/>
                </a:cubicBezTo>
                <a:lnTo>
                  <a:pt x="5110049" y="4833257"/>
                </a:lnTo>
                <a:cubicBezTo>
                  <a:pt x="5365131" y="4833257"/>
                  <a:pt x="5571915" y="4626473"/>
                  <a:pt x="5571915" y="4371391"/>
                </a:cubicBezTo>
                <a:lnTo>
                  <a:pt x="5571916" y="0"/>
                </a:lnTo>
                <a:lnTo>
                  <a:pt x="5706432" y="0"/>
                </a:lnTo>
                <a:lnTo>
                  <a:pt x="5706432" y="5341774"/>
                </a:lnTo>
                <a:cubicBezTo>
                  <a:pt x="5706432" y="5596856"/>
                  <a:pt x="5913216" y="5803640"/>
                  <a:pt x="6168298" y="5803640"/>
                </a:cubicBezTo>
                <a:lnTo>
                  <a:pt x="6168297" y="5803641"/>
                </a:lnTo>
                <a:cubicBezTo>
                  <a:pt x="6423379" y="5803641"/>
                  <a:pt x="6630163" y="5596857"/>
                  <a:pt x="6630163" y="5341775"/>
                </a:cubicBezTo>
                <a:lnTo>
                  <a:pt x="6630164" y="0"/>
                </a:lnTo>
                <a:lnTo>
                  <a:pt x="6751463" y="0"/>
                </a:lnTo>
                <a:lnTo>
                  <a:pt x="6751463" y="4287415"/>
                </a:lnTo>
                <a:cubicBezTo>
                  <a:pt x="6751463" y="4542497"/>
                  <a:pt x="6958247" y="4749281"/>
                  <a:pt x="7213329" y="4749281"/>
                </a:cubicBezTo>
                <a:lnTo>
                  <a:pt x="7213328" y="4749282"/>
                </a:lnTo>
                <a:cubicBezTo>
                  <a:pt x="7468410" y="4749282"/>
                  <a:pt x="7675194" y="4542498"/>
                  <a:pt x="7675194" y="4287416"/>
                </a:cubicBezTo>
                <a:lnTo>
                  <a:pt x="7675195" y="0"/>
                </a:lnTo>
                <a:lnTo>
                  <a:pt x="7796494" y="0"/>
                </a:lnTo>
                <a:lnTo>
                  <a:pt x="7796494" y="5584370"/>
                </a:lnTo>
                <a:cubicBezTo>
                  <a:pt x="7796494" y="5839452"/>
                  <a:pt x="8003278" y="6046236"/>
                  <a:pt x="8258360" y="6046236"/>
                </a:cubicBezTo>
                <a:lnTo>
                  <a:pt x="8258359" y="6046237"/>
                </a:lnTo>
                <a:cubicBezTo>
                  <a:pt x="8513441" y="6046237"/>
                  <a:pt x="8720225" y="5839453"/>
                  <a:pt x="8720225" y="5584371"/>
                </a:cubicBezTo>
                <a:lnTo>
                  <a:pt x="8720226" y="0"/>
                </a:lnTo>
                <a:lnTo>
                  <a:pt x="8856301" y="0"/>
                </a:lnTo>
                <a:lnTo>
                  <a:pt x="8856301" y="5214256"/>
                </a:lnTo>
                <a:cubicBezTo>
                  <a:pt x="8856301" y="5469338"/>
                  <a:pt x="9063085" y="5676122"/>
                  <a:pt x="9318167" y="5676122"/>
                </a:cubicBezTo>
                <a:lnTo>
                  <a:pt x="9318166" y="5676123"/>
                </a:lnTo>
                <a:cubicBezTo>
                  <a:pt x="9573248" y="5676123"/>
                  <a:pt x="9780032" y="5469339"/>
                  <a:pt x="9780032" y="5214257"/>
                </a:cubicBezTo>
                <a:lnTo>
                  <a:pt x="9780033" y="0"/>
                </a:lnTo>
                <a:lnTo>
                  <a:pt x="9901332" y="0"/>
                </a:lnTo>
                <a:lnTo>
                  <a:pt x="9901332" y="5702557"/>
                </a:lnTo>
                <a:cubicBezTo>
                  <a:pt x="9901332" y="5957639"/>
                  <a:pt x="10108116" y="6164423"/>
                  <a:pt x="10363198" y="6164423"/>
                </a:cubicBezTo>
                <a:lnTo>
                  <a:pt x="10363197" y="6164424"/>
                </a:lnTo>
                <a:cubicBezTo>
                  <a:pt x="10618279" y="6164424"/>
                  <a:pt x="10825063" y="5957640"/>
                  <a:pt x="10825063" y="5702558"/>
                </a:cubicBezTo>
                <a:lnTo>
                  <a:pt x="10825064" y="0"/>
                </a:lnTo>
                <a:lnTo>
                  <a:pt x="10961139" y="0"/>
                </a:lnTo>
                <a:lnTo>
                  <a:pt x="10961139" y="4887684"/>
                </a:lnTo>
                <a:cubicBezTo>
                  <a:pt x="10961139" y="5142766"/>
                  <a:pt x="11167923" y="5349550"/>
                  <a:pt x="11423005" y="5349550"/>
                </a:cubicBezTo>
                <a:lnTo>
                  <a:pt x="11423004" y="5349551"/>
                </a:lnTo>
                <a:cubicBezTo>
                  <a:pt x="11678086" y="5349551"/>
                  <a:pt x="11884870" y="5142767"/>
                  <a:pt x="11884870" y="4887685"/>
                </a:cubicBezTo>
                <a:lnTo>
                  <a:pt x="11884871" y="0"/>
                </a:lnTo>
                <a:lnTo>
                  <a:pt x="12192000" y="0"/>
                </a:lnTo>
                <a:lnTo>
                  <a:pt x="12192000" y="6858000"/>
                </a:lnTo>
                <a:lnTo>
                  <a:pt x="0" y="6858000"/>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TW" altLang="en-US"/>
          </a:p>
        </p:txBody>
      </p:sp>
      <p:sp>
        <p:nvSpPr>
          <p:cNvPr id="2" name="標題 1">
            <a:extLst>
              <a:ext uri="{FF2B5EF4-FFF2-40B4-BE49-F238E27FC236}">
                <a16:creationId xmlns:a16="http://schemas.microsoft.com/office/drawing/2014/main" id="{44C62645-A94F-5C27-1DFC-2E88D47ACEA1}"/>
              </a:ext>
            </a:extLst>
          </p:cNvPr>
          <p:cNvSpPr>
            <a:spLocks noGrp="1"/>
          </p:cNvSpPr>
          <p:nvPr>
            <p:ph type="ctrTitle"/>
          </p:nvPr>
        </p:nvSpPr>
        <p:spPr>
          <a:xfrm>
            <a:off x="649737" y="2902232"/>
            <a:ext cx="3586650" cy="980136"/>
          </a:xfrm>
        </p:spPr>
        <p:txBody>
          <a:bodyPr>
            <a:noAutofit/>
          </a:bodyPr>
          <a:lstStyle/>
          <a:p>
            <a:pPr algn="l"/>
            <a:r>
              <a:rPr lang="zh-TW" altLang="en-US" sz="4000" b="1">
                <a:solidFill>
                  <a:schemeClr val="tx2">
                    <a:lumMod val="50000"/>
                  </a:schemeClr>
                </a:solidFill>
              </a:rPr>
              <a:t>喔得付</a:t>
            </a:r>
            <a:r>
              <a:rPr lang="en-US" altLang="zh-TW" sz="4400" b="1">
                <a:solidFill>
                  <a:schemeClr val="tx2">
                    <a:lumMod val="50000"/>
                  </a:schemeClr>
                </a:solidFill>
              </a:rPr>
              <a:t/>
            </a:r>
            <a:br>
              <a:rPr lang="en-US" altLang="zh-TW" sz="4400" b="1">
                <a:solidFill>
                  <a:schemeClr val="tx2">
                    <a:lumMod val="50000"/>
                  </a:schemeClr>
                </a:solidFill>
              </a:rPr>
            </a:br>
            <a:r>
              <a:rPr lang="en-US" altLang="zh-TW" sz="4400" b="1" err="1">
                <a:solidFill>
                  <a:schemeClr val="tx2">
                    <a:lumMod val="50000"/>
                  </a:schemeClr>
                </a:solidFill>
                <a:latin typeface="Aharoni" panose="02010803020104030203" pitchFamily="2" charset="-79"/>
                <a:cs typeface="Aharoni" panose="02010803020104030203" pitchFamily="2" charset="-79"/>
              </a:rPr>
              <a:t>OrderFood</a:t>
            </a:r>
            <a:endParaRPr lang="zh-TW" altLang="en-US" sz="4400" b="1">
              <a:solidFill>
                <a:schemeClr val="tx2">
                  <a:lumMod val="50000"/>
                </a:schemeClr>
              </a:solidFill>
              <a:latin typeface="Aharoni" panose="02010803020104030203" pitchFamily="2" charset="-79"/>
              <a:cs typeface="Aharoni" panose="02010803020104030203" pitchFamily="2" charset="-79"/>
            </a:endParaRPr>
          </a:p>
        </p:txBody>
      </p:sp>
      <p:sp>
        <p:nvSpPr>
          <p:cNvPr id="3" name="副標題 2">
            <a:extLst>
              <a:ext uri="{FF2B5EF4-FFF2-40B4-BE49-F238E27FC236}">
                <a16:creationId xmlns:a16="http://schemas.microsoft.com/office/drawing/2014/main" id="{4C497627-2AB9-873D-90EE-7BCBB1C69202}"/>
              </a:ext>
            </a:extLst>
          </p:cNvPr>
          <p:cNvSpPr>
            <a:spLocks noGrp="1"/>
          </p:cNvSpPr>
          <p:nvPr>
            <p:ph type="subTitle" idx="1"/>
          </p:nvPr>
        </p:nvSpPr>
        <p:spPr>
          <a:xfrm>
            <a:off x="569168" y="4779929"/>
            <a:ext cx="3788228" cy="1655762"/>
          </a:xfrm>
        </p:spPr>
        <p:txBody>
          <a:bodyPr>
            <a:normAutofit/>
          </a:bodyPr>
          <a:lstStyle/>
          <a:p>
            <a:r>
              <a:rPr lang="zh-TW" altLang="en-US" sz="2000" dirty="0">
                <a:solidFill>
                  <a:schemeClr val="tx2">
                    <a:lumMod val="50000"/>
                  </a:schemeClr>
                </a:solidFill>
              </a:rPr>
              <a:t>指導</a:t>
            </a:r>
            <a:r>
              <a:rPr lang="zh-TW" altLang="en-US" sz="2000" dirty="0" smtClean="0">
                <a:solidFill>
                  <a:schemeClr val="tx2">
                    <a:lumMod val="50000"/>
                  </a:schemeClr>
                </a:solidFill>
              </a:rPr>
              <a:t>教授：滕</a:t>
            </a:r>
            <a:r>
              <a:rPr lang="zh-TW" altLang="en-US" sz="2000" dirty="0">
                <a:solidFill>
                  <a:schemeClr val="tx2">
                    <a:lumMod val="50000"/>
                  </a:schemeClr>
                </a:solidFill>
              </a:rPr>
              <a:t>元翔</a:t>
            </a:r>
            <a:endParaRPr lang="en-US" altLang="zh-TW" sz="2000" dirty="0">
              <a:solidFill>
                <a:schemeClr val="tx2">
                  <a:lumMod val="50000"/>
                </a:schemeClr>
              </a:solidFill>
            </a:endParaRPr>
          </a:p>
          <a:p>
            <a:r>
              <a:rPr lang="zh-TW" altLang="en-US" sz="2000" dirty="0">
                <a:solidFill>
                  <a:schemeClr val="tx2">
                    <a:lumMod val="50000"/>
                  </a:schemeClr>
                </a:solidFill>
              </a:rPr>
              <a:t>葉佩諭、袁翠</a:t>
            </a:r>
            <a:r>
              <a:rPr lang="zh-TW" altLang="en-US" sz="2000" dirty="0" smtClean="0">
                <a:solidFill>
                  <a:schemeClr val="tx2">
                    <a:lumMod val="50000"/>
                  </a:schemeClr>
                </a:solidFill>
              </a:rPr>
              <a:t>涓</a:t>
            </a:r>
            <a:r>
              <a:rPr lang="zh-TW" altLang="en-US" sz="2000" dirty="0">
                <a:solidFill>
                  <a:schemeClr val="tx2">
                    <a:lumMod val="50000"/>
                  </a:schemeClr>
                </a:solidFill>
              </a:rPr>
              <a:t>、</a:t>
            </a:r>
            <a:r>
              <a:rPr lang="zh-TW" altLang="en-US" sz="2000" dirty="0" smtClean="0">
                <a:solidFill>
                  <a:schemeClr val="tx2">
                    <a:lumMod val="50000"/>
                  </a:schemeClr>
                </a:solidFill>
              </a:rPr>
              <a:t>許</a:t>
            </a:r>
            <a:r>
              <a:rPr lang="zh-TW" altLang="en-US" sz="2000" dirty="0">
                <a:solidFill>
                  <a:schemeClr val="tx2">
                    <a:lumMod val="50000"/>
                  </a:schemeClr>
                </a:solidFill>
              </a:rPr>
              <a:t>慈嵐</a:t>
            </a:r>
            <a:r>
              <a:rPr lang="zh-TW" altLang="en-US" sz="2000" dirty="0" smtClean="0">
                <a:solidFill>
                  <a:schemeClr val="tx2">
                    <a:lumMod val="50000"/>
                  </a:schemeClr>
                </a:solidFill>
              </a:rPr>
              <a:t>、</a:t>
            </a:r>
            <a:endParaRPr lang="en-US" altLang="zh-TW" sz="2000" dirty="0" smtClean="0">
              <a:solidFill>
                <a:schemeClr val="tx2">
                  <a:lumMod val="50000"/>
                </a:schemeClr>
              </a:solidFill>
            </a:endParaRPr>
          </a:p>
          <a:p>
            <a:r>
              <a:rPr lang="zh-TW" altLang="en-US" sz="2000" dirty="0" smtClean="0">
                <a:solidFill>
                  <a:schemeClr val="tx2">
                    <a:lumMod val="50000"/>
                  </a:schemeClr>
                </a:solidFill>
              </a:rPr>
              <a:t>陳</a:t>
            </a:r>
            <a:r>
              <a:rPr lang="zh-TW" altLang="en-US" sz="2000" dirty="0">
                <a:solidFill>
                  <a:schemeClr val="tx2">
                    <a:lumMod val="50000"/>
                  </a:schemeClr>
                </a:solidFill>
              </a:rPr>
              <a:t>妤</a:t>
            </a:r>
            <a:r>
              <a:rPr lang="zh-TW" altLang="en-US" sz="2000" dirty="0" smtClean="0">
                <a:solidFill>
                  <a:schemeClr val="tx2">
                    <a:lumMod val="50000"/>
                  </a:schemeClr>
                </a:solidFill>
              </a:rPr>
              <a:t>瑄</a:t>
            </a:r>
            <a:r>
              <a:rPr lang="zh-TW" altLang="en-US" sz="2000" dirty="0">
                <a:solidFill>
                  <a:schemeClr val="tx2">
                    <a:lumMod val="50000"/>
                  </a:schemeClr>
                </a:solidFill>
              </a:rPr>
              <a:t>、</a:t>
            </a:r>
            <a:r>
              <a:rPr lang="zh-TW" altLang="en-US" sz="2000" dirty="0" smtClean="0">
                <a:solidFill>
                  <a:schemeClr val="tx2">
                    <a:lumMod val="50000"/>
                  </a:schemeClr>
                </a:solidFill>
              </a:rPr>
              <a:t>蔡</a:t>
            </a:r>
            <a:r>
              <a:rPr lang="zh-TW" altLang="en-US" sz="2000" dirty="0">
                <a:solidFill>
                  <a:schemeClr val="tx2">
                    <a:lumMod val="50000"/>
                  </a:schemeClr>
                </a:solidFill>
              </a:rPr>
              <a:t>慈翊</a:t>
            </a:r>
          </a:p>
        </p:txBody>
      </p:sp>
      <p:sp>
        <p:nvSpPr>
          <p:cNvPr id="46" name="文字方塊 45">
            <a:extLst>
              <a:ext uri="{FF2B5EF4-FFF2-40B4-BE49-F238E27FC236}">
                <a16:creationId xmlns:a16="http://schemas.microsoft.com/office/drawing/2014/main" id="{244CF761-4F65-1D21-2E6D-4F8DCC924A28}"/>
              </a:ext>
            </a:extLst>
          </p:cNvPr>
          <p:cNvSpPr txBox="1"/>
          <p:nvPr/>
        </p:nvSpPr>
        <p:spPr>
          <a:xfrm>
            <a:off x="446362" y="4035542"/>
            <a:ext cx="3993401" cy="369332"/>
          </a:xfrm>
          <a:prstGeom prst="rect">
            <a:avLst/>
          </a:prstGeom>
          <a:noFill/>
        </p:spPr>
        <p:txBody>
          <a:bodyPr wrap="none" rtlCol="0">
            <a:spAutoFit/>
          </a:bodyPr>
          <a:lstStyle/>
          <a:p>
            <a:r>
              <a:rPr lang="en-US" altLang="zh-TW">
                <a:solidFill>
                  <a:schemeClr val="tx2">
                    <a:lumMod val="50000"/>
                  </a:schemeClr>
                </a:solidFill>
              </a:rPr>
              <a:t>________________________________</a:t>
            </a:r>
            <a:endParaRPr lang="zh-TW" altLang="en-US">
              <a:solidFill>
                <a:schemeClr val="tx2">
                  <a:lumMod val="50000"/>
                </a:schemeClr>
              </a:solidFill>
            </a:endParaRPr>
          </a:p>
        </p:txBody>
      </p:sp>
    </p:spTree>
    <p:extLst>
      <p:ext uri="{BB962C8B-B14F-4D97-AF65-F5344CB8AC3E}">
        <p14:creationId xmlns:p14="http://schemas.microsoft.com/office/powerpoint/2010/main" val="75338033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5" name="群組 84">
            <a:extLst>
              <a:ext uri="{FF2B5EF4-FFF2-40B4-BE49-F238E27FC236}">
                <a16:creationId xmlns:a16="http://schemas.microsoft.com/office/drawing/2014/main" id="{3E2602D7-7297-8258-16BB-8659AD9BA196}"/>
              </a:ext>
            </a:extLst>
          </p:cNvPr>
          <p:cNvGrpSpPr/>
          <p:nvPr/>
        </p:nvGrpSpPr>
        <p:grpSpPr>
          <a:xfrm rot="12962755">
            <a:off x="7140458" y="-1071000"/>
            <a:ext cx="9000000" cy="9000000"/>
            <a:chOff x="6995316" y="-1071001"/>
            <a:chExt cx="9000000" cy="9000000"/>
          </a:xfrm>
          <a:effectLst>
            <a:outerShdw blurRad="63500" sx="101000" sy="101000" algn="ctr" rotWithShape="0">
              <a:prstClr val="black">
                <a:alpha val="40000"/>
              </a:prstClr>
            </a:outerShdw>
          </a:effectLst>
        </p:grpSpPr>
        <p:grpSp>
          <p:nvGrpSpPr>
            <p:cNvPr id="83" name="群組 82">
              <a:extLst>
                <a:ext uri="{FF2B5EF4-FFF2-40B4-BE49-F238E27FC236}">
                  <a16:creationId xmlns:a16="http://schemas.microsoft.com/office/drawing/2014/main" id="{2455699C-2E26-8ABC-E1E8-7F7032A90A47}"/>
                </a:ext>
              </a:extLst>
            </p:cNvPr>
            <p:cNvGrpSpPr/>
            <p:nvPr/>
          </p:nvGrpSpPr>
          <p:grpSpPr>
            <a:xfrm rot="4317105">
              <a:off x="6995316" y="-1071001"/>
              <a:ext cx="9000000" cy="9000000"/>
              <a:chOff x="6995316" y="-1071001"/>
              <a:chExt cx="9000000" cy="9000000"/>
            </a:xfrm>
          </p:grpSpPr>
          <p:grpSp>
            <p:nvGrpSpPr>
              <p:cNvPr id="81" name="群組 80">
                <a:extLst>
                  <a:ext uri="{FF2B5EF4-FFF2-40B4-BE49-F238E27FC236}">
                    <a16:creationId xmlns:a16="http://schemas.microsoft.com/office/drawing/2014/main" id="{E0845C8D-21FB-7BFD-1789-BBA2CF6CD140}"/>
                  </a:ext>
                </a:extLst>
              </p:cNvPr>
              <p:cNvGrpSpPr/>
              <p:nvPr/>
            </p:nvGrpSpPr>
            <p:grpSpPr>
              <a:xfrm rot="4307289">
                <a:off x="6995316" y="-1071001"/>
                <a:ext cx="9000000" cy="9000000"/>
                <a:chOff x="6995316" y="-1071001"/>
                <a:chExt cx="9000000" cy="9000000"/>
              </a:xfrm>
            </p:grpSpPr>
            <p:grpSp>
              <p:nvGrpSpPr>
                <p:cNvPr id="79" name="群組 78">
                  <a:extLst>
                    <a:ext uri="{FF2B5EF4-FFF2-40B4-BE49-F238E27FC236}">
                      <a16:creationId xmlns:a16="http://schemas.microsoft.com/office/drawing/2014/main" id="{9F891F69-C55F-1FCA-6BEB-B62BA29055A5}"/>
                    </a:ext>
                  </a:extLst>
                </p:cNvPr>
                <p:cNvGrpSpPr/>
                <p:nvPr/>
              </p:nvGrpSpPr>
              <p:grpSpPr>
                <a:xfrm rot="4289695">
                  <a:off x="6995316" y="-1071001"/>
                  <a:ext cx="9000000" cy="9000000"/>
                  <a:chOff x="6922743" y="-1071001"/>
                  <a:chExt cx="9000000" cy="9000000"/>
                </a:xfrm>
              </p:grpSpPr>
              <p:grpSp>
                <p:nvGrpSpPr>
                  <p:cNvPr id="78" name="群組 77">
                    <a:extLst>
                      <a:ext uri="{FF2B5EF4-FFF2-40B4-BE49-F238E27FC236}">
                        <a16:creationId xmlns:a16="http://schemas.microsoft.com/office/drawing/2014/main" id="{5E452F22-C9E2-9AFC-C3D6-6E882833F791}"/>
                      </a:ext>
                    </a:extLst>
                  </p:cNvPr>
                  <p:cNvGrpSpPr/>
                  <p:nvPr/>
                </p:nvGrpSpPr>
                <p:grpSpPr>
                  <a:xfrm rot="4358794">
                    <a:off x="6922743" y="-1071001"/>
                    <a:ext cx="9000000" cy="9000000"/>
                    <a:chOff x="6864686" y="-1071000"/>
                    <a:chExt cx="9000000" cy="9000000"/>
                  </a:xfrm>
                </p:grpSpPr>
                <p:grpSp>
                  <p:nvGrpSpPr>
                    <p:cNvPr id="71" name="群組 70">
                      <a:extLst>
                        <a:ext uri="{FF2B5EF4-FFF2-40B4-BE49-F238E27FC236}">
                          <a16:creationId xmlns:a16="http://schemas.microsoft.com/office/drawing/2014/main" id="{CE409121-2E31-5650-3C2F-E0214BEAB51B}"/>
                        </a:ext>
                      </a:extLst>
                    </p:cNvPr>
                    <p:cNvGrpSpPr/>
                    <p:nvPr/>
                  </p:nvGrpSpPr>
                  <p:grpSpPr>
                    <a:xfrm>
                      <a:off x="6864686" y="-1071000"/>
                      <a:ext cx="9000000" cy="9000000"/>
                      <a:chOff x="1596000" y="-1071000"/>
                      <a:chExt cx="9000000" cy="9000000"/>
                    </a:xfrm>
                  </p:grpSpPr>
                  <p:sp>
                    <p:nvSpPr>
                      <p:cNvPr id="4" name="橢圓 3">
                        <a:extLst>
                          <a:ext uri="{FF2B5EF4-FFF2-40B4-BE49-F238E27FC236}">
                            <a16:creationId xmlns:a16="http://schemas.microsoft.com/office/drawing/2014/main" id="{0E8486EF-BEDE-B751-39BF-C79B8EFD561D}"/>
                          </a:ext>
                        </a:extLst>
                      </p:cNvPr>
                      <p:cNvSpPr/>
                      <p:nvPr/>
                    </p:nvSpPr>
                    <p:spPr>
                      <a:xfrm>
                        <a:off x="1596000" y="-1071000"/>
                        <a:ext cx="9000000" cy="9000000"/>
                      </a:xfrm>
                      <a:prstGeom prst="ellipse">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11" name="直線接點 10">
                        <a:extLst>
                          <a:ext uri="{FF2B5EF4-FFF2-40B4-BE49-F238E27FC236}">
                            <a16:creationId xmlns:a16="http://schemas.microsoft.com/office/drawing/2014/main" id="{E3E17099-2994-629A-AB15-6C708467EE05}"/>
                          </a:ext>
                        </a:extLst>
                      </p:cNvPr>
                      <p:cNvCxnSpPr>
                        <a:cxnSpLocks/>
                      </p:cNvCxnSpPr>
                      <p:nvPr/>
                    </p:nvCxnSpPr>
                    <p:spPr>
                      <a:xfrm>
                        <a:off x="6096000" y="-1024026"/>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直線接點 11">
                        <a:extLst>
                          <a:ext uri="{FF2B5EF4-FFF2-40B4-BE49-F238E27FC236}">
                            <a16:creationId xmlns:a16="http://schemas.microsoft.com/office/drawing/2014/main" id="{033D029A-8C99-5AFB-8DB1-C8459EC08B8F}"/>
                          </a:ext>
                        </a:extLst>
                      </p:cNvPr>
                      <p:cNvCxnSpPr>
                        <a:cxnSpLocks/>
                      </p:cNvCxnSpPr>
                      <p:nvPr/>
                    </p:nvCxnSpPr>
                    <p:spPr>
                      <a:xfrm rot="360000">
                        <a:off x="6554242" y="-1000010"/>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直線接點 12">
                        <a:extLst>
                          <a:ext uri="{FF2B5EF4-FFF2-40B4-BE49-F238E27FC236}">
                            <a16:creationId xmlns:a16="http://schemas.microsoft.com/office/drawing/2014/main" id="{8C3033B8-58BA-B269-2C36-059AAEEE2B85}"/>
                          </a:ext>
                        </a:extLst>
                      </p:cNvPr>
                      <p:cNvCxnSpPr>
                        <a:cxnSpLocks/>
                      </p:cNvCxnSpPr>
                      <p:nvPr/>
                    </p:nvCxnSpPr>
                    <p:spPr>
                      <a:xfrm rot="720000">
                        <a:off x="7007463" y="-928227"/>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 name="直線接點 13">
                        <a:extLst>
                          <a:ext uri="{FF2B5EF4-FFF2-40B4-BE49-F238E27FC236}">
                            <a16:creationId xmlns:a16="http://schemas.microsoft.com/office/drawing/2014/main" id="{6AAC8A51-1DDD-914E-BA5E-513A442379F9}"/>
                          </a:ext>
                        </a:extLst>
                      </p:cNvPr>
                      <p:cNvCxnSpPr>
                        <a:cxnSpLocks/>
                      </p:cNvCxnSpPr>
                      <p:nvPr/>
                    </p:nvCxnSpPr>
                    <p:spPr>
                      <a:xfrm rot="1080000">
                        <a:off x="7450698" y="-809463"/>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直線接點 14">
                        <a:extLst>
                          <a:ext uri="{FF2B5EF4-FFF2-40B4-BE49-F238E27FC236}">
                            <a16:creationId xmlns:a16="http://schemas.microsoft.com/office/drawing/2014/main" id="{EAF6B447-CB7D-119C-6A01-5A9B9227E89E}"/>
                          </a:ext>
                        </a:extLst>
                      </p:cNvPr>
                      <p:cNvCxnSpPr>
                        <a:cxnSpLocks/>
                      </p:cNvCxnSpPr>
                      <p:nvPr/>
                    </p:nvCxnSpPr>
                    <p:spPr>
                      <a:xfrm rot="1440000">
                        <a:off x="7879090" y="-645018"/>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 name="直線接點 15">
                        <a:extLst>
                          <a:ext uri="{FF2B5EF4-FFF2-40B4-BE49-F238E27FC236}">
                            <a16:creationId xmlns:a16="http://schemas.microsoft.com/office/drawing/2014/main" id="{95AA1C4E-B4F7-B0AA-EC61-B46969BCD178}"/>
                          </a:ext>
                        </a:extLst>
                      </p:cNvPr>
                      <p:cNvCxnSpPr>
                        <a:cxnSpLocks/>
                      </p:cNvCxnSpPr>
                      <p:nvPr/>
                    </p:nvCxnSpPr>
                    <p:spPr>
                      <a:xfrm rot="1800000">
                        <a:off x="8287948" y="-436695"/>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 name="直線接點 16">
                        <a:extLst>
                          <a:ext uri="{FF2B5EF4-FFF2-40B4-BE49-F238E27FC236}">
                            <a16:creationId xmlns:a16="http://schemas.microsoft.com/office/drawing/2014/main" id="{0B96DBCC-8D65-00AA-93C1-028E236DB293}"/>
                          </a:ext>
                        </a:extLst>
                      </p:cNvPr>
                      <p:cNvCxnSpPr>
                        <a:cxnSpLocks/>
                      </p:cNvCxnSpPr>
                      <p:nvPr/>
                    </p:nvCxnSpPr>
                    <p:spPr>
                      <a:xfrm rot="2160000">
                        <a:off x="8672788" y="-186776"/>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 name="直線接點 17">
                        <a:extLst>
                          <a:ext uri="{FF2B5EF4-FFF2-40B4-BE49-F238E27FC236}">
                            <a16:creationId xmlns:a16="http://schemas.microsoft.com/office/drawing/2014/main" id="{7348E7D2-B1C5-1FCD-A450-C7BEDBDD3927}"/>
                          </a:ext>
                        </a:extLst>
                      </p:cNvPr>
                      <p:cNvCxnSpPr>
                        <a:cxnSpLocks/>
                      </p:cNvCxnSpPr>
                      <p:nvPr/>
                    </p:nvCxnSpPr>
                    <p:spPr>
                      <a:xfrm rot="2520000">
                        <a:off x="9029398" y="102000"/>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 name="直線接點 18">
                        <a:extLst>
                          <a:ext uri="{FF2B5EF4-FFF2-40B4-BE49-F238E27FC236}">
                            <a16:creationId xmlns:a16="http://schemas.microsoft.com/office/drawing/2014/main" id="{8AB7190A-C117-0CBD-2BFC-9FBB07DE0FBC}"/>
                          </a:ext>
                        </a:extLst>
                      </p:cNvPr>
                      <p:cNvCxnSpPr>
                        <a:cxnSpLocks/>
                      </p:cNvCxnSpPr>
                      <p:nvPr/>
                    </p:nvCxnSpPr>
                    <p:spPr>
                      <a:xfrm rot="2880000">
                        <a:off x="9353869" y="426471"/>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直線接點 19">
                        <a:extLst>
                          <a:ext uri="{FF2B5EF4-FFF2-40B4-BE49-F238E27FC236}">
                            <a16:creationId xmlns:a16="http://schemas.microsoft.com/office/drawing/2014/main" id="{DBA257E7-0400-C1E8-F10D-0312E4BD96A3}"/>
                          </a:ext>
                        </a:extLst>
                      </p:cNvPr>
                      <p:cNvCxnSpPr>
                        <a:cxnSpLocks/>
                      </p:cNvCxnSpPr>
                      <p:nvPr/>
                    </p:nvCxnSpPr>
                    <p:spPr>
                      <a:xfrm rot="3240000">
                        <a:off x="9642646" y="783080"/>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 name="直線接點 20">
                        <a:extLst>
                          <a:ext uri="{FF2B5EF4-FFF2-40B4-BE49-F238E27FC236}">
                            <a16:creationId xmlns:a16="http://schemas.microsoft.com/office/drawing/2014/main" id="{B1FF6BF4-BEDD-9143-A81E-9404EC85966F}"/>
                          </a:ext>
                        </a:extLst>
                      </p:cNvPr>
                      <p:cNvCxnSpPr>
                        <a:cxnSpLocks/>
                      </p:cNvCxnSpPr>
                      <p:nvPr/>
                    </p:nvCxnSpPr>
                    <p:spPr>
                      <a:xfrm rot="3600000">
                        <a:off x="9892564" y="1167922"/>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 name="直線接點 21">
                        <a:extLst>
                          <a:ext uri="{FF2B5EF4-FFF2-40B4-BE49-F238E27FC236}">
                            <a16:creationId xmlns:a16="http://schemas.microsoft.com/office/drawing/2014/main" id="{57B62C70-0D03-1CE7-D0C0-0F539B8E9C48}"/>
                          </a:ext>
                        </a:extLst>
                      </p:cNvPr>
                      <p:cNvCxnSpPr>
                        <a:cxnSpLocks/>
                      </p:cNvCxnSpPr>
                      <p:nvPr/>
                    </p:nvCxnSpPr>
                    <p:spPr>
                      <a:xfrm rot="3960000">
                        <a:off x="10100887" y="1576778"/>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 name="直線接點 22">
                        <a:extLst>
                          <a:ext uri="{FF2B5EF4-FFF2-40B4-BE49-F238E27FC236}">
                            <a16:creationId xmlns:a16="http://schemas.microsoft.com/office/drawing/2014/main" id="{2C68FC13-E856-5A99-1052-6344920351DF}"/>
                          </a:ext>
                        </a:extLst>
                      </p:cNvPr>
                      <p:cNvCxnSpPr>
                        <a:cxnSpLocks/>
                      </p:cNvCxnSpPr>
                      <p:nvPr/>
                    </p:nvCxnSpPr>
                    <p:spPr>
                      <a:xfrm rot="4320000">
                        <a:off x="10265332" y="2005171"/>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 name="直線接點 23">
                        <a:extLst>
                          <a:ext uri="{FF2B5EF4-FFF2-40B4-BE49-F238E27FC236}">
                            <a16:creationId xmlns:a16="http://schemas.microsoft.com/office/drawing/2014/main" id="{A36B2CDD-FD04-0DFE-FD2D-979DE222AB70}"/>
                          </a:ext>
                        </a:extLst>
                      </p:cNvPr>
                      <p:cNvCxnSpPr>
                        <a:cxnSpLocks/>
                      </p:cNvCxnSpPr>
                      <p:nvPr/>
                    </p:nvCxnSpPr>
                    <p:spPr>
                      <a:xfrm rot="4680000">
                        <a:off x="10384096" y="2448406"/>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 name="直線接點 24">
                        <a:extLst>
                          <a:ext uri="{FF2B5EF4-FFF2-40B4-BE49-F238E27FC236}">
                            <a16:creationId xmlns:a16="http://schemas.microsoft.com/office/drawing/2014/main" id="{497D5DC3-9985-02C5-F4CB-69B8C2F070D5}"/>
                          </a:ext>
                        </a:extLst>
                      </p:cNvPr>
                      <p:cNvCxnSpPr>
                        <a:cxnSpLocks/>
                      </p:cNvCxnSpPr>
                      <p:nvPr/>
                    </p:nvCxnSpPr>
                    <p:spPr>
                      <a:xfrm rot="5040000">
                        <a:off x="10455880" y="2901627"/>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 name="直線接點 25">
                        <a:extLst>
                          <a:ext uri="{FF2B5EF4-FFF2-40B4-BE49-F238E27FC236}">
                            <a16:creationId xmlns:a16="http://schemas.microsoft.com/office/drawing/2014/main" id="{7246738A-8781-DB72-C579-0FA5D01CDBE8}"/>
                          </a:ext>
                        </a:extLst>
                      </p:cNvPr>
                      <p:cNvCxnSpPr>
                        <a:cxnSpLocks/>
                      </p:cNvCxnSpPr>
                      <p:nvPr/>
                    </p:nvCxnSpPr>
                    <p:spPr>
                      <a:xfrm rot="5400000">
                        <a:off x="10479895" y="3359869"/>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7" name="直線接點 26">
                        <a:extLst>
                          <a:ext uri="{FF2B5EF4-FFF2-40B4-BE49-F238E27FC236}">
                            <a16:creationId xmlns:a16="http://schemas.microsoft.com/office/drawing/2014/main" id="{14C2F65B-5C5E-9E9D-0FC0-063D16BC9B3A}"/>
                          </a:ext>
                        </a:extLst>
                      </p:cNvPr>
                      <p:cNvCxnSpPr>
                        <a:cxnSpLocks/>
                      </p:cNvCxnSpPr>
                      <p:nvPr/>
                    </p:nvCxnSpPr>
                    <p:spPr>
                      <a:xfrm rot="5760000">
                        <a:off x="10455880" y="3818111"/>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 name="直線接點 27">
                        <a:extLst>
                          <a:ext uri="{FF2B5EF4-FFF2-40B4-BE49-F238E27FC236}">
                            <a16:creationId xmlns:a16="http://schemas.microsoft.com/office/drawing/2014/main" id="{A8D170C9-1B69-30CC-FF03-2EA295971D7F}"/>
                          </a:ext>
                        </a:extLst>
                      </p:cNvPr>
                      <p:cNvCxnSpPr>
                        <a:cxnSpLocks/>
                      </p:cNvCxnSpPr>
                      <p:nvPr/>
                    </p:nvCxnSpPr>
                    <p:spPr>
                      <a:xfrm rot="6120000">
                        <a:off x="10384096" y="4271332"/>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 name="直線接點 28">
                        <a:extLst>
                          <a:ext uri="{FF2B5EF4-FFF2-40B4-BE49-F238E27FC236}">
                            <a16:creationId xmlns:a16="http://schemas.microsoft.com/office/drawing/2014/main" id="{78925EC6-FFAC-7376-4584-20C77500848B}"/>
                          </a:ext>
                        </a:extLst>
                      </p:cNvPr>
                      <p:cNvCxnSpPr>
                        <a:cxnSpLocks/>
                      </p:cNvCxnSpPr>
                      <p:nvPr/>
                    </p:nvCxnSpPr>
                    <p:spPr>
                      <a:xfrm rot="6480000">
                        <a:off x="10265332" y="4714567"/>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0" name="直線接點 29">
                        <a:extLst>
                          <a:ext uri="{FF2B5EF4-FFF2-40B4-BE49-F238E27FC236}">
                            <a16:creationId xmlns:a16="http://schemas.microsoft.com/office/drawing/2014/main" id="{98663AC4-E6C9-56D0-715F-7C8C9C7D0BA3}"/>
                          </a:ext>
                        </a:extLst>
                      </p:cNvPr>
                      <p:cNvCxnSpPr>
                        <a:cxnSpLocks/>
                      </p:cNvCxnSpPr>
                      <p:nvPr/>
                    </p:nvCxnSpPr>
                    <p:spPr>
                      <a:xfrm rot="6840000">
                        <a:off x="10100887" y="5142960"/>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 name="直線接點 30">
                        <a:extLst>
                          <a:ext uri="{FF2B5EF4-FFF2-40B4-BE49-F238E27FC236}">
                            <a16:creationId xmlns:a16="http://schemas.microsoft.com/office/drawing/2014/main" id="{A662F1AD-673F-25C4-0592-E14437E8C4CC}"/>
                          </a:ext>
                        </a:extLst>
                      </p:cNvPr>
                      <p:cNvCxnSpPr>
                        <a:cxnSpLocks/>
                      </p:cNvCxnSpPr>
                      <p:nvPr/>
                    </p:nvCxnSpPr>
                    <p:spPr>
                      <a:xfrm rot="7200000">
                        <a:off x="9892564" y="5551817"/>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2" name="直線接點 31">
                        <a:extLst>
                          <a:ext uri="{FF2B5EF4-FFF2-40B4-BE49-F238E27FC236}">
                            <a16:creationId xmlns:a16="http://schemas.microsoft.com/office/drawing/2014/main" id="{BBA7E13E-0043-3AB7-0489-361B251FF3A8}"/>
                          </a:ext>
                        </a:extLst>
                      </p:cNvPr>
                      <p:cNvCxnSpPr>
                        <a:cxnSpLocks/>
                      </p:cNvCxnSpPr>
                      <p:nvPr/>
                    </p:nvCxnSpPr>
                    <p:spPr>
                      <a:xfrm rot="7560000">
                        <a:off x="9642646" y="5936658"/>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3" name="直線接點 32">
                        <a:extLst>
                          <a:ext uri="{FF2B5EF4-FFF2-40B4-BE49-F238E27FC236}">
                            <a16:creationId xmlns:a16="http://schemas.microsoft.com/office/drawing/2014/main" id="{AB6FD74B-A7D0-4238-353B-771460262A4A}"/>
                          </a:ext>
                        </a:extLst>
                      </p:cNvPr>
                      <p:cNvCxnSpPr>
                        <a:cxnSpLocks/>
                      </p:cNvCxnSpPr>
                      <p:nvPr/>
                    </p:nvCxnSpPr>
                    <p:spPr>
                      <a:xfrm rot="7920000">
                        <a:off x="9353869" y="6293267"/>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 name="直線接點 33">
                        <a:extLst>
                          <a:ext uri="{FF2B5EF4-FFF2-40B4-BE49-F238E27FC236}">
                            <a16:creationId xmlns:a16="http://schemas.microsoft.com/office/drawing/2014/main" id="{43DEE55A-0F0A-C5A9-04DE-03C36C148759}"/>
                          </a:ext>
                        </a:extLst>
                      </p:cNvPr>
                      <p:cNvCxnSpPr>
                        <a:cxnSpLocks/>
                      </p:cNvCxnSpPr>
                      <p:nvPr/>
                    </p:nvCxnSpPr>
                    <p:spPr>
                      <a:xfrm rot="8280000">
                        <a:off x="9029398" y="6617738"/>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5" name="直線接點 34">
                        <a:extLst>
                          <a:ext uri="{FF2B5EF4-FFF2-40B4-BE49-F238E27FC236}">
                            <a16:creationId xmlns:a16="http://schemas.microsoft.com/office/drawing/2014/main" id="{55D2EF7E-2FC1-2576-6B16-41C941085E55}"/>
                          </a:ext>
                        </a:extLst>
                      </p:cNvPr>
                      <p:cNvCxnSpPr>
                        <a:cxnSpLocks/>
                      </p:cNvCxnSpPr>
                      <p:nvPr/>
                    </p:nvCxnSpPr>
                    <p:spPr>
                      <a:xfrm rot="8640000">
                        <a:off x="8672788" y="6906514"/>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6" name="直線接點 35">
                        <a:extLst>
                          <a:ext uri="{FF2B5EF4-FFF2-40B4-BE49-F238E27FC236}">
                            <a16:creationId xmlns:a16="http://schemas.microsoft.com/office/drawing/2014/main" id="{709F18CD-8DB7-BA4B-A349-F5EB7965CB3E}"/>
                          </a:ext>
                        </a:extLst>
                      </p:cNvPr>
                      <p:cNvCxnSpPr>
                        <a:cxnSpLocks/>
                      </p:cNvCxnSpPr>
                      <p:nvPr/>
                    </p:nvCxnSpPr>
                    <p:spPr>
                      <a:xfrm rot="9000000">
                        <a:off x="8287948" y="7156433"/>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7" name="直線接點 36">
                        <a:extLst>
                          <a:ext uri="{FF2B5EF4-FFF2-40B4-BE49-F238E27FC236}">
                            <a16:creationId xmlns:a16="http://schemas.microsoft.com/office/drawing/2014/main" id="{506781B1-14F7-E611-0AB1-73099F49FCCA}"/>
                          </a:ext>
                        </a:extLst>
                      </p:cNvPr>
                      <p:cNvCxnSpPr>
                        <a:cxnSpLocks/>
                      </p:cNvCxnSpPr>
                      <p:nvPr/>
                    </p:nvCxnSpPr>
                    <p:spPr>
                      <a:xfrm rot="9360000">
                        <a:off x="7879090" y="7364756"/>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8" name="直線接點 37">
                        <a:extLst>
                          <a:ext uri="{FF2B5EF4-FFF2-40B4-BE49-F238E27FC236}">
                            <a16:creationId xmlns:a16="http://schemas.microsoft.com/office/drawing/2014/main" id="{8911845C-6DDE-92D3-92C6-919DD0500DFA}"/>
                          </a:ext>
                        </a:extLst>
                      </p:cNvPr>
                      <p:cNvCxnSpPr>
                        <a:cxnSpLocks/>
                      </p:cNvCxnSpPr>
                      <p:nvPr/>
                    </p:nvCxnSpPr>
                    <p:spPr>
                      <a:xfrm rot="9720000">
                        <a:off x="7450698" y="7529201"/>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9" name="直線接點 38">
                        <a:extLst>
                          <a:ext uri="{FF2B5EF4-FFF2-40B4-BE49-F238E27FC236}">
                            <a16:creationId xmlns:a16="http://schemas.microsoft.com/office/drawing/2014/main" id="{E291AFEB-8F22-BBBD-46E3-BC0CA216721B}"/>
                          </a:ext>
                        </a:extLst>
                      </p:cNvPr>
                      <p:cNvCxnSpPr>
                        <a:cxnSpLocks/>
                      </p:cNvCxnSpPr>
                      <p:nvPr/>
                    </p:nvCxnSpPr>
                    <p:spPr>
                      <a:xfrm rot="10080000">
                        <a:off x="7007463" y="7647965"/>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0" name="直線接點 39">
                        <a:extLst>
                          <a:ext uri="{FF2B5EF4-FFF2-40B4-BE49-F238E27FC236}">
                            <a16:creationId xmlns:a16="http://schemas.microsoft.com/office/drawing/2014/main" id="{F67DF0A2-6396-2AC8-4F57-90B33335B11B}"/>
                          </a:ext>
                        </a:extLst>
                      </p:cNvPr>
                      <p:cNvCxnSpPr>
                        <a:cxnSpLocks/>
                      </p:cNvCxnSpPr>
                      <p:nvPr/>
                    </p:nvCxnSpPr>
                    <p:spPr>
                      <a:xfrm rot="10440000">
                        <a:off x="6554242" y="7719748"/>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1" name="直線接點 40">
                        <a:extLst>
                          <a:ext uri="{FF2B5EF4-FFF2-40B4-BE49-F238E27FC236}">
                            <a16:creationId xmlns:a16="http://schemas.microsoft.com/office/drawing/2014/main" id="{0CA0607E-3C59-36E8-B16F-F72B16541C90}"/>
                          </a:ext>
                        </a:extLst>
                      </p:cNvPr>
                      <p:cNvCxnSpPr>
                        <a:cxnSpLocks/>
                      </p:cNvCxnSpPr>
                      <p:nvPr/>
                    </p:nvCxnSpPr>
                    <p:spPr>
                      <a:xfrm rot="10800000">
                        <a:off x="6096000" y="7743764"/>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2" name="直線接點 41">
                        <a:extLst>
                          <a:ext uri="{FF2B5EF4-FFF2-40B4-BE49-F238E27FC236}">
                            <a16:creationId xmlns:a16="http://schemas.microsoft.com/office/drawing/2014/main" id="{154AA782-81F6-AA6E-6689-161F9439362C}"/>
                          </a:ext>
                        </a:extLst>
                      </p:cNvPr>
                      <p:cNvCxnSpPr>
                        <a:cxnSpLocks/>
                      </p:cNvCxnSpPr>
                      <p:nvPr/>
                    </p:nvCxnSpPr>
                    <p:spPr>
                      <a:xfrm rot="11160000">
                        <a:off x="5637758" y="7719748"/>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3" name="直線接點 42">
                        <a:extLst>
                          <a:ext uri="{FF2B5EF4-FFF2-40B4-BE49-F238E27FC236}">
                            <a16:creationId xmlns:a16="http://schemas.microsoft.com/office/drawing/2014/main" id="{8F747311-6FC8-6C65-6509-D9F1DC935503}"/>
                          </a:ext>
                        </a:extLst>
                      </p:cNvPr>
                      <p:cNvCxnSpPr>
                        <a:cxnSpLocks/>
                      </p:cNvCxnSpPr>
                      <p:nvPr/>
                    </p:nvCxnSpPr>
                    <p:spPr>
                      <a:xfrm rot="11520000">
                        <a:off x="5184537" y="7647965"/>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4" name="直線接點 43">
                        <a:extLst>
                          <a:ext uri="{FF2B5EF4-FFF2-40B4-BE49-F238E27FC236}">
                            <a16:creationId xmlns:a16="http://schemas.microsoft.com/office/drawing/2014/main" id="{3CCB3969-5FD2-D467-6800-411F651E60CD}"/>
                          </a:ext>
                        </a:extLst>
                      </p:cNvPr>
                      <p:cNvCxnSpPr>
                        <a:cxnSpLocks/>
                      </p:cNvCxnSpPr>
                      <p:nvPr/>
                    </p:nvCxnSpPr>
                    <p:spPr>
                      <a:xfrm rot="11880000">
                        <a:off x="4785817" y="7550248"/>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5" name="直線接點 44">
                        <a:extLst>
                          <a:ext uri="{FF2B5EF4-FFF2-40B4-BE49-F238E27FC236}">
                            <a16:creationId xmlns:a16="http://schemas.microsoft.com/office/drawing/2014/main" id="{2EEC97D7-7A81-6F42-F04A-1F779692C26F}"/>
                          </a:ext>
                        </a:extLst>
                      </p:cNvPr>
                      <p:cNvCxnSpPr>
                        <a:cxnSpLocks/>
                      </p:cNvCxnSpPr>
                      <p:nvPr/>
                    </p:nvCxnSpPr>
                    <p:spPr>
                      <a:xfrm rot="12240000">
                        <a:off x="4312909" y="7364756"/>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6" name="直線接點 45">
                        <a:extLst>
                          <a:ext uri="{FF2B5EF4-FFF2-40B4-BE49-F238E27FC236}">
                            <a16:creationId xmlns:a16="http://schemas.microsoft.com/office/drawing/2014/main" id="{F250CCD9-B281-FCD7-8217-08E94A5D6381}"/>
                          </a:ext>
                        </a:extLst>
                      </p:cNvPr>
                      <p:cNvCxnSpPr>
                        <a:cxnSpLocks/>
                      </p:cNvCxnSpPr>
                      <p:nvPr/>
                    </p:nvCxnSpPr>
                    <p:spPr>
                      <a:xfrm rot="12600000">
                        <a:off x="3904052" y="7156433"/>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7" name="直線接點 46">
                        <a:extLst>
                          <a:ext uri="{FF2B5EF4-FFF2-40B4-BE49-F238E27FC236}">
                            <a16:creationId xmlns:a16="http://schemas.microsoft.com/office/drawing/2014/main" id="{8778030C-36B8-4DC6-91E4-4C5A3DA90EAB}"/>
                          </a:ext>
                        </a:extLst>
                      </p:cNvPr>
                      <p:cNvCxnSpPr>
                        <a:cxnSpLocks/>
                      </p:cNvCxnSpPr>
                      <p:nvPr/>
                    </p:nvCxnSpPr>
                    <p:spPr>
                      <a:xfrm rot="12960000">
                        <a:off x="3519211" y="6906514"/>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8" name="直線接點 47">
                        <a:extLst>
                          <a:ext uri="{FF2B5EF4-FFF2-40B4-BE49-F238E27FC236}">
                            <a16:creationId xmlns:a16="http://schemas.microsoft.com/office/drawing/2014/main" id="{904659D2-5E17-9FC8-37FF-99053C775C0E}"/>
                          </a:ext>
                        </a:extLst>
                      </p:cNvPr>
                      <p:cNvCxnSpPr>
                        <a:cxnSpLocks/>
                      </p:cNvCxnSpPr>
                      <p:nvPr/>
                    </p:nvCxnSpPr>
                    <p:spPr>
                      <a:xfrm rot="13320000">
                        <a:off x="3162602" y="6617738"/>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9" name="直線接點 48">
                        <a:extLst>
                          <a:ext uri="{FF2B5EF4-FFF2-40B4-BE49-F238E27FC236}">
                            <a16:creationId xmlns:a16="http://schemas.microsoft.com/office/drawing/2014/main" id="{03514C82-ADA0-9C85-8449-808FE3A4E1EE}"/>
                          </a:ext>
                        </a:extLst>
                      </p:cNvPr>
                      <p:cNvCxnSpPr>
                        <a:cxnSpLocks/>
                      </p:cNvCxnSpPr>
                      <p:nvPr/>
                    </p:nvCxnSpPr>
                    <p:spPr>
                      <a:xfrm rot="13680000">
                        <a:off x="2838131" y="6293267"/>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0" name="直線接點 49">
                        <a:extLst>
                          <a:ext uri="{FF2B5EF4-FFF2-40B4-BE49-F238E27FC236}">
                            <a16:creationId xmlns:a16="http://schemas.microsoft.com/office/drawing/2014/main" id="{E36C99B1-419F-1843-A733-E4B8738F180D}"/>
                          </a:ext>
                        </a:extLst>
                      </p:cNvPr>
                      <p:cNvCxnSpPr>
                        <a:cxnSpLocks/>
                      </p:cNvCxnSpPr>
                      <p:nvPr/>
                    </p:nvCxnSpPr>
                    <p:spPr>
                      <a:xfrm rot="14040000">
                        <a:off x="2549354" y="5936658"/>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 name="直線接點 50">
                        <a:extLst>
                          <a:ext uri="{FF2B5EF4-FFF2-40B4-BE49-F238E27FC236}">
                            <a16:creationId xmlns:a16="http://schemas.microsoft.com/office/drawing/2014/main" id="{80862728-DA01-39FD-E06A-4AADB19EA388}"/>
                          </a:ext>
                        </a:extLst>
                      </p:cNvPr>
                      <p:cNvCxnSpPr>
                        <a:cxnSpLocks/>
                      </p:cNvCxnSpPr>
                      <p:nvPr/>
                    </p:nvCxnSpPr>
                    <p:spPr>
                      <a:xfrm rot="14400000">
                        <a:off x="2299436" y="5551817"/>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2" name="直線接點 51">
                        <a:extLst>
                          <a:ext uri="{FF2B5EF4-FFF2-40B4-BE49-F238E27FC236}">
                            <a16:creationId xmlns:a16="http://schemas.microsoft.com/office/drawing/2014/main" id="{DBFF6AB5-356C-BF52-F756-E6A963A47FFE}"/>
                          </a:ext>
                        </a:extLst>
                      </p:cNvPr>
                      <p:cNvCxnSpPr>
                        <a:cxnSpLocks/>
                      </p:cNvCxnSpPr>
                      <p:nvPr/>
                    </p:nvCxnSpPr>
                    <p:spPr>
                      <a:xfrm rot="14760000">
                        <a:off x="2091113" y="5142960"/>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 name="直線接點 52">
                        <a:extLst>
                          <a:ext uri="{FF2B5EF4-FFF2-40B4-BE49-F238E27FC236}">
                            <a16:creationId xmlns:a16="http://schemas.microsoft.com/office/drawing/2014/main" id="{B2373C80-2FB8-5357-20FD-696D495DFBFD}"/>
                          </a:ext>
                        </a:extLst>
                      </p:cNvPr>
                      <p:cNvCxnSpPr>
                        <a:cxnSpLocks/>
                      </p:cNvCxnSpPr>
                      <p:nvPr/>
                    </p:nvCxnSpPr>
                    <p:spPr>
                      <a:xfrm rot="15120000">
                        <a:off x="1926668" y="4714567"/>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4" name="直線接點 53">
                        <a:extLst>
                          <a:ext uri="{FF2B5EF4-FFF2-40B4-BE49-F238E27FC236}">
                            <a16:creationId xmlns:a16="http://schemas.microsoft.com/office/drawing/2014/main" id="{7B3E52F6-4DC9-CD93-3C4F-428493E99B06}"/>
                          </a:ext>
                        </a:extLst>
                      </p:cNvPr>
                      <p:cNvCxnSpPr>
                        <a:cxnSpLocks/>
                      </p:cNvCxnSpPr>
                      <p:nvPr/>
                    </p:nvCxnSpPr>
                    <p:spPr>
                      <a:xfrm rot="15480000">
                        <a:off x="1807904" y="4271332"/>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5" name="直線接點 54">
                        <a:extLst>
                          <a:ext uri="{FF2B5EF4-FFF2-40B4-BE49-F238E27FC236}">
                            <a16:creationId xmlns:a16="http://schemas.microsoft.com/office/drawing/2014/main" id="{2B5D9D3C-67FC-B9C1-1B58-70D4D5A9FC69}"/>
                          </a:ext>
                        </a:extLst>
                      </p:cNvPr>
                      <p:cNvCxnSpPr>
                        <a:cxnSpLocks/>
                      </p:cNvCxnSpPr>
                      <p:nvPr/>
                    </p:nvCxnSpPr>
                    <p:spPr>
                      <a:xfrm rot="15840000">
                        <a:off x="1736121" y="3818111"/>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6" name="直線接點 55">
                        <a:extLst>
                          <a:ext uri="{FF2B5EF4-FFF2-40B4-BE49-F238E27FC236}">
                            <a16:creationId xmlns:a16="http://schemas.microsoft.com/office/drawing/2014/main" id="{F2D24272-26C1-8184-7742-51B3A0E1F4B9}"/>
                          </a:ext>
                        </a:extLst>
                      </p:cNvPr>
                      <p:cNvCxnSpPr>
                        <a:cxnSpLocks/>
                      </p:cNvCxnSpPr>
                      <p:nvPr/>
                    </p:nvCxnSpPr>
                    <p:spPr>
                      <a:xfrm rot="16200000">
                        <a:off x="1712105" y="3359869"/>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7" name="直線接點 56">
                        <a:extLst>
                          <a:ext uri="{FF2B5EF4-FFF2-40B4-BE49-F238E27FC236}">
                            <a16:creationId xmlns:a16="http://schemas.microsoft.com/office/drawing/2014/main" id="{59B75006-02C7-A515-6A6D-CC41422FF6D8}"/>
                          </a:ext>
                        </a:extLst>
                      </p:cNvPr>
                      <p:cNvCxnSpPr>
                        <a:cxnSpLocks/>
                      </p:cNvCxnSpPr>
                      <p:nvPr/>
                    </p:nvCxnSpPr>
                    <p:spPr>
                      <a:xfrm rot="16560000">
                        <a:off x="1736121" y="2901627"/>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8" name="直線接點 57">
                        <a:extLst>
                          <a:ext uri="{FF2B5EF4-FFF2-40B4-BE49-F238E27FC236}">
                            <a16:creationId xmlns:a16="http://schemas.microsoft.com/office/drawing/2014/main" id="{E3F3CE45-E213-8DB1-0F45-F84FF844B765}"/>
                          </a:ext>
                        </a:extLst>
                      </p:cNvPr>
                      <p:cNvCxnSpPr>
                        <a:cxnSpLocks/>
                      </p:cNvCxnSpPr>
                      <p:nvPr/>
                    </p:nvCxnSpPr>
                    <p:spPr>
                      <a:xfrm rot="16920000">
                        <a:off x="1807904" y="2448406"/>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9" name="直線接點 58">
                        <a:extLst>
                          <a:ext uri="{FF2B5EF4-FFF2-40B4-BE49-F238E27FC236}">
                            <a16:creationId xmlns:a16="http://schemas.microsoft.com/office/drawing/2014/main" id="{A61C1A5F-DECC-16B6-CD0D-33FE8DBD6422}"/>
                          </a:ext>
                        </a:extLst>
                      </p:cNvPr>
                      <p:cNvCxnSpPr>
                        <a:cxnSpLocks/>
                      </p:cNvCxnSpPr>
                      <p:nvPr/>
                    </p:nvCxnSpPr>
                    <p:spPr>
                      <a:xfrm rot="17280000">
                        <a:off x="1926668" y="2005171"/>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0" name="直線接點 59">
                        <a:extLst>
                          <a:ext uri="{FF2B5EF4-FFF2-40B4-BE49-F238E27FC236}">
                            <a16:creationId xmlns:a16="http://schemas.microsoft.com/office/drawing/2014/main" id="{30399D16-D7FF-28AF-05A1-3C61A820A5E5}"/>
                          </a:ext>
                        </a:extLst>
                      </p:cNvPr>
                      <p:cNvCxnSpPr>
                        <a:cxnSpLocks/>
                      </p:cNvCxnSpPr>
                      <p:nvPr/>
                    </p:nvCxnSpPr>
                    <p:spPr>
                      <a:xfrm rot="17640000">
                        <a:off x="2091113" y="1576778"/>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1" name="直線接點 60">
                        <a:extLst>
                          <a:ext uri="{FF2B5EF4-FFF2-40B4-BE49-F238E27FC236}">
                            <a16:creationId xmlns:a16="http://schemas.microsoft.com/office/drawing/2014/main" id="{7E11B3C4-F272-2C34-0D96-C28EEF302201}"/>
                          </a:ext>
                        </a:extLst>
                      </p:cNvPr>
                      <p:cNvCxnSpPr>
                        <a:cxnSpLocks/>
                      </p:cNvCxnSpPr>
                      <p:nvPr/>
                    </p:nvCxnSpPr>
                    <p:spPr>
                      <a:xfrm rot="18000000">
                        <a:off x="2299436" y="1167922"/>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2" name="直線接點 61">
                        <a:extLst>
                          <a:ext uri="{FF2B5EF4-FFF2-40B4-BE49-F238E27FC236}">
                            <a16:creationId xmlns:a16="http://schemas.microsoft.com/office/drawing/2014/main" id="{30235905-370A-0B83-274E-D7CFF6F13DC4}"/>
                          </a:ext>
                        </a:extLst>
                      </p:cNvPr>
                      <p:cNvCxnSpPr>
                        <a:cxnSpLocks/>
                      </p:cNvCxnSpPr>
                      <p:nvPr/>
                    </p:nvCxnSpPr>
                    <p:spPr>
                      <a:xfrm rot="18360000">
                        <a:off x="2549354" y="783080"/>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3" name="直線接點 62">
                        <a:extLst>
                          <a:ext uri="{FF2B5EF4-FFF2-40B4-BE49-F238E27FC236}">
                            <a16:creationId xmlns:a16="http://schemas.microsoft.com/office/drawing/2014/main" id="{EEBB22C4-9228-C981-F731-709E986B973C}"/>
                          </a:ext>
                        </a:extLst>
                      </p:cNvPr>
                      <p:cNvCxnSpPr>
                        <a:cxnSpLocks/>
                      </p:cNvCxnSpPr>
                      <p:nvPr/>
                    </p:nvCxnSpPr>
                    <p:spPr>
                      <a:xfrm rot="18720000">
                        <a:off x="2838131" y="426471"/>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4" name="直線接點 63">
                        <a:extLst>
                          <a:ext uri="{FF2B5EF4-FFF2-40B4-BE49-F238E27FC236}">
                            <a16:creationId xmlns:a16="http://schemas.microsoft.com/office/drawing/2014/main" id="{840FCF5B-A97F-D8A4-28D2-4B258BA029B8}"/>
                          </a:ext>
                        </a:extLst>
                      </p:cNvPr>
                      <p:cNvCxnSpPr>
                        <a:cxnSpLocks/>
                      </p:cNvCxnSpPr>
                      <p:nvPr/>
                    </p:nvCxnSpPr>
                    <p:spPr>
                      <a:xfrm rot="19080000">
                        <a:off x="3162602" y="102000"/>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5" name="直線接點 64">
                        <a:extLst>
                          <a:ext uri="{FF2B5EF4-FFF2-40B4-BE49-F238E27FC236}">
                            <a16:creationId xmlns:a16="http://schemas.microsoft.com/office/drawing/2014/main" id="{39398298-D73B-8739-78A1-1A9808C64BA7}"/>
                          </a:ext>
                        </a:extLst>
                      </p:cNvPr>
                      <p:cNvCxnSpPr>
                        <a:cxnSpLocks/>
                      </p:cNvCxnSpPr>
                      <p:nvPr/>
                    </p:nvCxnSpPr>
                    <p:spPr>
                      <a:xfrm rot="19440000">
                        <a:off x="3519211" y="-186776"/>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6" name="直線接點 65">
                        <a:extLst>
                          <a:ext uri="{FF2B5EF4-FFF2-40B4-BE49-F238E27FC236}">
                            <a16:creationId xmlns:a16="http://schemas.microsoft.com/office/drawing/2014/main" id="{36FB6799-7D5C-7A21-B0F6-26623AF782E1}"/>
                          </a:ext>
                        </a:extLst>
                      </p:cNvPr>
                      <p:cNvCxnSpPr>
                        <a:cxnSpLocks/>
                      </p:cNvCxnSpPr>
                      <p:nvPr/>
                    </p:nvCxnSpPr>
                    <p:spPr>
                      <a:xfrm rot="19800000">
                        <a:off x="3904052" y="-436695"/>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7" name="直線接點 66">
                        <a:extLst>
                          <a:ext uri="{FF2B5EF4-FFF2-40B4-BE49-F238E27FC236}">
                            <a16:creationId xmlns:a16="http://schemas.microsoft.com/office/drawing/2014/main" id="{4595FBEC-B8B2-5B2D-2A7C-50E742D4DABF}"/>
                          </a:ext>
                        </a:extLst>
                      </p:cNvPr>
                      <p:cNvCxnSpPr>
                        <a:cxnSpLocks/>
                      </p:cNvCxnSpPr>
                      <p:nvPr/>
                    </p:nvCxnSpPr>
                    <p:spPr>
                      <a:xfrm rot="20160000">
                        <a:off x="4312909" y="-645018"/>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8" name="直線接點 67">
                        <a:extLst>
                          <a:ext uri="{FF2B5EF4-FFF2-40B4-BE49-F238E27FC236}">
                            <a16:creationId xmlns:a16="http://schemas.microsoft.com/office/drawing/2014/main" id="{0FABA544-91C4-CE29-4FB7-6688ABDFF09B}"/>
                          </a:ext>
                        </a:extLst>
                      </p:cNvPr>
                      <p:cNvCxnSpPr>
                        <a:cxnSpLocks/>
                      </p:cNvCxnSpPr>
                      <p:nvPr/>
                    </p:nvCxnSpPr>
                    <p:spPr>
                      <a:xfrm rot="20520000">
                        <a:off x="4741302" y="-809463"/>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9" name="直線接點 68">
                        <a:extLst>
                          <a:ext uri="{FF2B5EF4-FFF2-40B4-BE49-F238E27FC236}">
                            <a16:creationId xmlns:a16="http://schemas.microsoft.com/office/drawing/2014/main" id="{8E5388E7-BAC9-5865-143F-FEC713B77A2F}"/>
                          </a:ext>
                        </a:extLst>
                      </p:cNvPr>
                      <p:cNvCxnSpPr>
                        <a:cxnSpLocks/>
                      </p:cNvCxnSpPr>
                      <p:nvPr/>
                    </p:nvCxnSpPr>
                    <p:spPr>
                      <a:xfrm rot="20880000">
                        <a:off x="5184537" y="-928227"/>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70" name="直線接點 69">
                        <a:extLst>
                          <a:ext uri="{FF2B5EF4-FFF2-40B4-BE49-F238E27FC236}">
                            <a16:creationId xmlns:a16="http://schemas.microsoft.com/office/drawing/2014/main" id="{862313CF-7660-E9DF-8084-6CADE1C3F2C7}"/>
                          </a:ext>
                        </a:extLst>
                      </p:cNvPr>
                      <p:cNvCxnSpPr>
                        <a:cxnSpLocks/>
                      </p:cNvCxnSpPr>
                      <p:nvPr/>
                    </p:nvCxnSpPr>
                    <p:spPr>
                      <a:xfrm rot="21240000">
                        <a:off x="5637758" y="-1000010"/>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grpSp>
                <p:sp>
                  <p:nvSpPr>
                    <p:cNvPr id="72" name="文字方塊 71">
                      <a:extLst>
                        <a:ext uri="{FF2B5EF4-FFF2-40B4-BE49-F238E27FC236}">
                          <a16:creationId xmlns:a16="http://schemas.microsoft.com/office/drawing/2014/main" id="{87747A5D-E7E5-C95A-6F39-26BD28B5483B}"/>
                        </a:ext>
                      </a:extLst>
                    </p:cNvPr>
                    <p:cNvSpPr txBox="1"/>
                    <p:nvPr/>
                  </p:nvSpPr>
                  <p:spPr>
                    <a:xfrm>
                      <a:off x="7131598" y="3143105"/>
                      <a:ext cx="2422010" cy="584775"/>
                    </a:xfrm>
                    <a:prstGeom prst="rect">
                      <a:avLst/>
                    </a:prstGeom>
                    <a:noFill/>
                  </p:spPr>
                  <p:txBody>
                    <a:bodyPr wrap="none" rtlCol="0">
                      <a:spAutoFit/>
                    </a:bodyPr>
                    <a:lstStyle/>
                    <a:p>
                      <a:r>
                        <a:rPr lang="en-US" altLang="zh-TW" sz="3200" b="1">
                          <a:solidFill>
                            <a:schemeClr val="tx2">
                              <a:lumMod val="50000"/>
                            </a:schemeClr>
                          </a:solidFill>
                        </a:rPr>
                        <a:t>MOTIVATION</a:t>
                      </a:r>
                      <a:endParaRPr lang="zh-TW" altLang="en-US" sz="3200" b="1">
                        <a:solidFill>
                          <a:schemeClr val="tx2">
                            <a:lumMod val="50000"/>
                          </a:schemeClr>
                        </a:solidFill>
                      </a:endParaRPr>
                    </a:p>
                  </p:txBody>
                </p:sp>
              </p:grpSp>
              <p:sp>
                <p:nvSpPr>
                  <p:cNvPr id="76" name="文字方塊 75">
                    <a:extLst>
                      <a:ext uri="{FF2B5EF4-FFF2-40B4-BE49-F238E27FC236}">
                        <a16:creationId xmlns:a16="http://schemas.microsoft.com/office/drawing/2014/main" id="{FE0A8434-A556-22C9-911B-F9211BC1706B}"/>
                      </a:ext>
                    </a:extLst>
                  </p:cNvPr>
                  <p:cNvSpPr txBox="1"/>
                  <p:nvPr/>
                </p:nvSpPr>
                <p:spPr>
                  <a:xfrm>
                    <a:off x="7191373" y="3104616"/>
                    <a:ext cx="2380973" cy="584775"/>
                  </a:xfrm>
                  <a:prstGeom prst="rect">
                    <a:avLst/>
                  </a:prstGeom>
                  <a:noFill/>
                </p:spPr>
                <p:txBody>
                  <a:bodyPr wrap="none" rtlCol="0">
                    <a:spAutoFit/>
                  </a:bodyPr>
                  <a:lstStyle/>
                  <a:p>
                    <a:r>
                      <a:rPr lang="en-US" altLang="zh-TW" sz="3200" b="1">
                        <a:solidFill>
                          <a:schemeClr val="tx2">
                            <a:lumMod val="50000"/>
                          </a:schemeClr>
                        </a:solidFill>
                      </a:rPr>
                      <a:t>ORDERFOOD</a:t>
                    </a:r>
                    <a:endParaRPr lang="zh-TW" altLang="en-US" sz="2400" b="1">
                      <a:solidFill>
                        <a:schemeClr val="tx2">
                          <a:lumMod val="50000"/>
                        </a:schemeClr>
                      </a:solidFill>
                    </a:endParaRPr>
                  </a:p>
                </p:txBody>
              </p:sp>
            </p:grpSp>
            <p:sp>
              <p:nvSpPr>
                <p:cNvPr id="80" name="文字方塊 79">
                  <a:extLst>
                    <a:ext uri="{FF2B5EF4-FFF2-40B4-BE49-F238E27FC236}">
                      <a16:creationId xmlns:a16="http://schemas.microsoft.com/office/drawing/2014/main" id="{0A291E7C-92B3-F9E9-BEE8-6266DA216F1E}"/>
                    </a:ext>
                  </a:extLst>
                </p:cNvPr>
                <p:cNvSpPr txBox="1"/>
                <p:nvPr/>
              </p:nvSpPr>
              <p:spPr>
                <a:xfrm>
                  <a:off x="7379014" y="3125309"/>
                  <a:ext cx="1709058" cy="584775"/>
                </a:xfrm>
                <a:prstGeom prst="rect">
                  <a:avLst/>
                </a:prstGeom>
                <a:noFill/>
              </p:spPr>
              <p:txBody>
                <a:bodyPr wrap="none" rtlCol="0">
                  <a:spAutoFit/>
                </a:bodyPr>
                <a:lstStyle/>
                <a:p>
                  <a:r>
                    <a:rPr lang="en-US" altLang="zh-TW" sz="3200" b="1">
                      <a:solidFill>
                        <a:schemeClr val="tx2">
                          <a:lumMod val="50000"/>
                        </a:schemeClr>
                      </a:solidFill>
                    </a:rPr>
                    <a:t>PROCESS</a:t>
                  </a:r>
                  <a:endParaRPr lang="zh-TW" altLang="en-US" sz="3200" b="1">
                    <a:solidFill>
                      <a:schemeClr val="tx2">
                        <a:lumMod val="50000"/>
                      </a:schemeClr>
                    </a:solidFill>
                  </a:endParaRPr>
                </a:p>
              </p:txBody>
            </p:sp>
          </p:grpSp>
          <p:sp>
            <p:nvSpPr>
              <p:cNvPr id="82" name="文字方塊 81">
                <a:extLst>
                  <a:ext uri="{FF2B5EF4-FFF2-40B4-BE49-F238E27FC236}">
                    <a16:creationId xmlns:a16="http://schemas.microsoft.com/office/drawing/2014/main" id="{5C970CC4-FE15-1490-DE73-E31C349B5C0A}"/>
                  </a:ext>
                </a:extLst>
              </p:cNvPr>
              <p:cNvSpPr txBox="1"/>
              <p:nvPr/>
            </p:nvSpPr>
            <p:spPr>
              <a:xfrm>
                <a:off x="7389237" y="3143700"/>
                <a:ext cx="2627001" cy="584775"/>
              </a:xfrm>
              <a:prstGeom prst="rect">
                <a:avLst/>
              </a:prstGeom>
              <a:noFill/>
            </p:spPr>
            <p:txBody>
              <a:bodyPr wrap="none" rtlCol="0">
                <a:spAutoFit/>
              </a:bodyPr>
              <a:lstStyle/>
              <a:p>
                <a:r>
                  <a:rPr lang="en-US" altLang="zh-TW" sz="3200" b="1">
                    <a:solidFill>
                      <a:schemeClr val="tx2">
                        <a:lumMod val="50000"/>
                      </a:schemeClr>
                    </a:solidFill>
                  </a:rPr>
                  <a:t>GANTT CHART</a:t>
                </a:r>
                <a:endParaRPr lang="zh-TW" altLang="en-US" sz="3200" b="1">
                  <a:solidFill>
                    <a:schemeClr val="tx2">
                      <a:lumMod val="50000"/>
                    </a:schemeClr>
                  </a:solidFill>
                </a:endParaRPr>
              </a:p>
            </p:txBody>
          </p:sp>
        </p:grpSp>
        <p:sp>
          <p:nvSpPr>
            <p:cNvPr id="84" name="文字方塊 83">
              <a:extLst>
                <a:ext uri="{FF2B5EF4-FFF2-40B4-BE49-F238E27FC236}">
                  <a16:creationId xmlns:a16="http://schemas.microsoft.com/office/drawing/2014/main" id="{1FAE08F1-5D9E-8E66-0307-53869EB8144C}"/>
                </a:ext>
              </a:extLst>
            </p:cNvPr>
            <p:cNvSpPr txBox="1"/>
            <p:nvPr/>
          </p:nvSpPr>
          <p:spPr>
            <a:xfrm>
              <a:off x="7432458" y="3112325"/>
              <a:ext cx="2447914" cy="584775"/>
            </a:xfrm>
            <a:prstGeom prst="rect">
              <a:avLst/>
            </a:prstGeom>
            <a:noFill/>
          </p:spPr>
          <p:txBody>
            <a:bodyPr wrap="none" rtlCol="0">
              <a:spAutoFit/>
            </a:bodyPr>
            <a:lstStyle/>
            <a:p>
              <a:r>
                <a:rPr lang="en-US" altLang="zh-TW" sz="3200" b="1">
                  <a:solidFill>
                    <a:schemeClr val="tx2">
                      <a:lumMod val="50000"/>
                    </a:schemeClr>
                  </a:solidFill>
                </a:rPr>
                <a:t>CONCLUSION</a:t>
              </a:r>
              <a:endParaRPr lang="zh-TW" altLang="en-US" sz="3200" b="1">
                <a:solidFill>
                  <a:schemeClr val="tx2">
                    <a:lumMod val="50000"/>
                  </a:schemeClr>
                </a:solidFill>
              </a:endParaRPr>
            </a:p>
          </p:txBody>
        </p:sp>
      </p:grpSp>
      <p:grpSp>
        <p:nvGrpSpPr>
          <p:cNvPr id="7" name="群組 6">
            <a:extLst>
              <a:ext uri="{FF2B5EF4-FFF2-40B4-BE49-F238E27FC236}">
                <a16:creationId xmlns:a16="http://schemas.microsoft.com/office/drawing/2014/main" id="{35E629CD-3F72-667C-7E30-72E2764BDB7D}"/>
              </a:ext>
            </a:extLst>
          </p:cNvPr>
          <p:cNvGrpSpPr/>
          <p:nvPr/>
        </p:nvGrpSpPr>
        <p:grpSpPr>
          <a:xfrm>
            <a:off x="1032435" y="1927224"/>
            <a:ext cx="5805486" cy="3202388"/>
            <a:chOff x="1073135" y="632690"/>
            <a:chExt cx="5805486" cy="3202388"/>
          </a:xfrm>
        </p:grpSpPr>
        <p:sp>
          <p:nvSpPr>
            <p:cNvPr id="8" name="文字方塊 7">
              <a:extLst>
                <a:ext uri="{FF2B5EF4-FFF2-40B4-BE49-F238E27FC236}">
                  <a16:creationId xmlns:a16="http://schemas.microsoft.com/office/drawing/2014/main" id="{6C8EEEF0-8490-A5E0-FBF7-E74FBB052531}"/>
                </a:ext>
              </a:extLst>
            </p:cNvPr>
            <p:cNvSpPr txBox="1"/>
            <p:nvPr/>
          </p:nvSpPr>
          <p:spPr>
            <a:xfrm>
              <a:off x="1073135" y="632690"/>
              <a:ext cx="2236510" cy="707886"/>
            </a:xfrm>
            <a:prstGeom prst="rect">
              <a:avLst/>
            </a:prstGeom>
            <a:noFill/>
          </p:spPr>
          <p:txBody>
            <a:bodyPr wrap="none" rtlCol="0">
              <a:spAutoFit/>
            </a:bodyPr>
            <a:lstStyle/>
            <a:p>
              <a:r>
                <a:rPr lang="zh-TW" altLang="en-US" sz="4000" dirty="0">
                  <a:solidFill>
                    <a:schemeClr val="tx2">
                      <a:lumMod val="50000"/>
                    </a:schemeClr>
                  </a:solidFill>
                </a:rPr>
                <a:t>開發流程</a:t>
              </a:r>
            </a:p>
          </p:txBody>
        </p:sp>
        <p:sp>
          <p:nvSpPr>
            <p:cNvPr id="9" name="文字方塊 8">
              <a:extLst>
                <a:ext uri="{FF2B5EF4-FFF2-40B4-BE49-F238E27FC236}">
                  <a16:creationId xmlns:a16="http://schemas.microsoft.com/office/drawing/2014/main" id="{13B2DC7E-EB1F-0B9A-6D6E-1BB0A58CA951}"/>
                </a:ext>
              </a:extLst>
            </p:cNvPr>
            <p:cNvSpPr txBox="1"/>
            <p:nvPr/>
          </p:nvSpPr>
          <p:spPr>
            <a:xfrm>
              <a:off x="1073135" y="1696031"/>
              <a:ext cx="5805486" cy="2139047"/>
            </a:xfrm>
            <a:prstGeom prst="rect">
              <a:avLst/>
            </a:prstGeom>
            <a:noFill/>
          </p:spPr>
          <p:txBody>
            <a:bodyPr wrap="square" lIns="91440" tIns="45720" rIns="91440" bIns="45720" rtlCol="0" anchor="t">
              <a:spAutoFit/>
            </a:bodyPr>
            <a:lstStyle/>
            <a:p>
              <a:pPr marL="285750" indent="-285750">
                <a:lnSpc>
                  <a:spcPts val="2300"/>
                </a:lnSpc>
                <a:buFont typeface="Wingdings" panose="05000000000000000000" pitchFamily="2" charset="2"/>
                <a:buChar char="u"/>
              </a:pPr>
              <a:r>
                <a:rPr lang="zh-TW" altLang="en-US" dirty="0">
                  <a:latin typeface="+mn-ea"/>
                </a:rPr>
                <a:t>需求分析</a:t>
              </a:r>
              <a:endParaRPr lang="en-US" altLang="zh-TW" dirty="0">
                <a:latin typeface="+mn-ea"/>
              </a:endParaRPr>
            </a:p>
            <a:p>
              <a:pPr>
                <a:lnSpc>
                  <a:spcPts val="2300"/>
                </a:lnSpc>
              </a:pPr>
              <a:r>
                <a:rPr lang="zh-TW" altLang="en-US" dirty="0">
                  <a:latin typeface="+mn-ea"/>
                </a:rPr>
                <a:t>      </a:t>
              </a:r>
              <a:r>
                <a:rPr lang="en-US" altLang="zh-TW" dirty="0">
                  <a:latin typeface="+mn-ea"/>
                </a:rPr>
                <a:t>1.</a:t>
              </a:r>
              <a:r>
                <a:rPr lang="zh-TW" altLang="en-US" dirty="0" smtClean="0">
                  <a:latin typeface="+mn-ea"/>
                </a:rPr>
                <a:t>使用者分為店家及顧客</a:t>
              </a:r>
              <a:endParaRPr lang="en-US" altLang="zh-TW" dirty="0" smtClean="0">
                <a:latin typeface="+mn-ea"/>
              </a:endParaRPr>
            </a:p>
            <a:p>
              <a:pPr>
                <a:lnSpc>
                  <a:spcPts val="2300"/>
                </a:lnSpc>
              </a:pPr>
              <a:r>
                <a:rPr lang="zh-TW" altLang="en-US" dirty="0">
                  <a:latin typeface="+mn-ea"/>
                </a:rPr>
                <a:t>      </a:t>
              </a:r>
              <a:r>
                <a:rPr lang="en-US" altLang="zh-TW" dirty="0">
                  <a:latin typeface="+mn-ea"/>
                </a:rPr>
                <a:t>2.​</a:t>
              </a:r>
              <a:r>
                <a:rPr lang="en-US" altLang="zh-TW" dirty="0" err="1" smtClean="0">
                  <a:latin typeface="+mn-ea"/>
                </a:rPr>
                <a:t>店家需接收到來自</a:t>
              </a:r>
              <a:r>
                <a:rPr lang="zh-TW" altLang="en-US" dirty="0" smtClean="0">
                  <a:latin typeface="+mn-ea"/>
                </a:rPr>
                <a:t>顧客</a:t>
              </a:r>
              <a:r>
                <a:rPr lang="en-US" altLang="zh-TW" dirty="0" err="1" smtClean="0">
                  <a:latin typeface="+mn-ea"/>
                </a:rPr>
                <a:t>的訂單</a:t>
              </a:r>
              <a:endParaRPr lang="en-US" altLang="zh-TW" dirty="0">
                <a:latin typeface="+mn-ea"/>
                <a:cs typeface="Calibri" panose="020F0502020204030204"/>
              </a:endParaRPr>
            </a:p>
            <a:p>
              <a:pPr>
                <a:lnSpc>
                  <a:spcPts val="2300"/>
                </a:lnSpc>
              </a:pPr>
              <a:r>
                <a:rPr lang="zh-TW" altLang="en-US" dirty="0">
                  <a:latin typeface="+mn-ea"/>
                </a:rPr>
                <a:t>      3</a:t>
              </a:r>
              <a:r>
                <a:rPr lang="zh-TW" altLang="en-US" dirty="0" smtClean="0">
                  <a:latin typeface="+mn-ea"/>
                </a:rPr>
                <a:t>.顧客需</a:t>
              </a:r>
              <a:r>
                <a:rPr lang="zh-TW" altLang="en-US" dirty="0">
                  <a:latin typeface="+mn-ea"/>
                </a:rPr>
                <a:t>將商品放進購物車並將訂單送出給店家</a:t>
              </a:r>
            </a:p>
            <a:p>
              <a:pPr>
                <a:lnSpc>
                  <a:spcPts val="2300"/>
                </a:lnSpc>
              </a:pPr>
              <a:r>
                <a:rPr lang="zh-TW" altLang="en-US" dirty="0">
                  <a:latin typeface="+mn-ea"/>
                  <a:cs typeface="Calibri"/>
                </a:rPr>
                <a:t>      4.訂單中</a:t>
              </a:r>
              <a:r>
                <a:rPr lang="zh-TW" altLang="en-US" dirty="0" smtClean="0">
                  <a:latin typeface="+mn-ea"/>
                  <a:cs typeface="Calibri"/>
                </a:rPr>
                <a:t>包含</a:t>
              </a:r>
              <a:r>
                <a:rPr lang="zh-TW" altLang="en-US" dirty="0" smtClean="0">
                  <a:latin typeface="+mn-ea"/>
                  <a:cs typeface="Calibri"/>
                </a:rPr>
                <a:t>品名、數量、價錢、顧客名稱、</a:t>
              </a:r>
              <a:endParaRPr lang="en-US" altLang="zh-TW" dirty="0" smtClean="0">
                <a:latin typeface="+mn-ea"/>
                <a:cs typeface="Calibri"/>
              </a:endParaRPr>
            </a:p>
            <a:p>
              <a:pPr>
                <a:lnSpc>
                  <a:spcPts val="2300"/>
                </a:lnSpc>
              </a:pPr>
              <a:r>
                <a:rPr lang="zh-TW" altLang="en-US" dirty="0">
                  <a:latin typeface="+mn-ea"/>
                  <a:cs typeface="Calibri"/>
                </a:rPr>
                <a:t> </a:t>
              </a:r>
              <a:r>
                <a:rPr lang="zh-TW" altLang="en-US" dirty="0" smtClean="0">
                  <a:latin typeface="+mn-ea"/>
                  <a:cs typeface="Calibri"/>
                </a:rPr>
                <a:t>         聯絡資訊</a:t>
              </a:r>
              <a:endParaRPr lang="zh-TW" altLang="en-US" dirty="0">
                <a:latin typeface="+mn-ea"/>
                <a:cs typeface="Calibri"/>
              </a:endParaRPr>
            </a:p>
            <a:p>
              <a:endParaRPr lang="zh-TW" altLang="en-US" dirty="0">
                <a:ea typeface="新細明體"/>
                <a:cs typeface="Calibri"/>
              </a:endParaRPr>
            </a:p>
          </p:txBody>
        </p:sp>
      </p:grpSp>
      <p:grpSp>
        <p:nvGrpSpPr>
          <p:cNvPr id="88" name="群組 87">
            <a:extLst>
              <a:ext uri="{FF2B5EF4-FFF2-40B4-BE49-F238E27FC236}">
                <a16:creationId xmlns:a16="http://schemas.microsoft.com/office/drawing/2014/main" id="{C06BA30D-F27E-4575-84DC-B3E058ECF9DB}"/>
              </a:ext>
            </a:extLst>
          </p:cNvPr>
          <p:cNvGrpSpPr/>
          <p:nvPr/>
        </p:nvGrpSpPr>
        <p:grpSpPr>
          <a:xfrm>
            <a:off x="1032435" y="-4886382"/>
            <a:ext cx="5090076" cy="4651966"/>
            <a:chOff x="1005924" y="1693468"/>
            <a:chExt cx="5090076" cy="4651966"/>
          </a:xfrm>
        </p:grpSpPr>
        <p:sp>
          <p:nvSpPr>
            <p:cNvPr id="89" name="文字方塊 88">
              <a:extLst>
                <a:ext uri="{FF2B5EF4-FFF2-40B4-BE49-F238E27FC236}">
                  <a16:creationId xmlns:a16="http://schemas.microsoft.com/office/drawing/2014/main" id="{353BB434-9602-2E2E-91E4-0E3B6DE06A7D}"/>
                </a:ext>
              </a:extLst>
            </p:cNvPr>
            <p:cNvSpPr txBox="1"/>
            <p:nvPr/>
          </p:nvSpPr>
          <p:spPr>
            <a:xfrm>
              <a:off x="1005924" y="1693468"/>
              <a:ext cx="2236510" cy="707886"/>
            </a:xfrm>
            <a:prstGeom prst="rect">
              <a:avLst/>
            </a:prstGeom>
            <a:noFill/>
          </p:spPr>
          <p:txBody>
            <a:bodyPr wrap="none" rtlCol="0">
              <a:spAutoFit/>
            </a:bodyPr>
            <a:lstStyle/>
            <a:p>
              <a:r>
                <a:rPr lang="zh-TW" altLang="en-US" sz="4000">
                  <a:solidFill>
                    <a:schemeClr val="tx2">
                      <a:lumMod val="50000"/>
                    </a:schemeClr>
                  </a:solidFill>
                </a:rPr>
                <a:t>系統畫面</a:t>
              </a:r>
            </a:p>
          </p:txBody>
        </p:sp>
        <p:pic>
          <p:nvPicPr>
            <p:cNvPr id="90" name="Picture 1">
              <a:extLst>
                <a:ext uri="{FF2B5EF4-FFF2-40B4-BE49-F238E27FC236}">
                  <a16:creationId xmlns:a16="http://schemas.microsoft.com/office/drawing/2014/main" id="{410A6EF8-A824-93D0-3809-C21D0238574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1875" y="2803721"/>
              <a:ext cx="5064125" cy="3541713"/>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91" name="群組 90">
            <a:extLst>
              <a:ext uri="{FF2B5EF4-FFF2-40B4-BE49-F238E27FC236}">
                <a16:creationId xmlns:a16="http://schemas.microsoft.com/office/drawing/2014/main" id="{A9A79982-EB27-6458-F37B-9D60A3EBE35A}"/>
              </a:ext>
            </a:extLst>
          </p:cNvPr>
          <p:cNvGrpSpPr/>
          <p:nvPr/>
        </p:nvGrpSpPr>
        <p:grpSpPr>
          <a:xfrm>
            <a:off x="781530" y="6906532"/>
            <a:ext cx="5939245" cy="5058156"/>
            <a:chOff x="574090" y="997607"/>
            <a:chExt cx="5939245" cy="5058156"/>
          </a:xfrm>
        </p:grpSpPr>
        <p:sp>
          <p:nvSpPr>
            <p:cNvPr id="92" name="文字方塊 91">
              <a:extLst>
                <a:ext uri="{FF2B5EF4-FFF2-40B4-BE49-F238E27FC236}">
                  <a16:creationId xmlns:a16="http://schemas.microsoft.com/office/drawing/2014/main" id="{2C6CEC06-EFCF-E1E1-948E-779DCDA4E18D}"/>
                </a:ext>
              </a:extLst>
            </p:cNvPr>
            <p:cNvSpPr txBox="1"/>
            <p:nvPr/>
          </p:nvSpPr>
          <p:spPr>
            <a:xfrm>
              <a:off x="574090" y="997607"/>
              <a:ext cx="3377848" cy="707886"/>
            </a:xfrm>
            <a:prstGeom prst="rect">
              <a:avLst/>
            </a:prstGeom>
            <a:noFill/>
          </p:spPr>
          <p:txBody>
            <a:bodyPr wrap="none" rtlCol="0">
              <a:spAutoFit/>
            </a:bodyPr>
            <a:lstStyle/>
            <a:p>
              <a:r>
                <a:rPr lang="zh-TW" altLang="en-US" sz="4000">
                  <a:solidFill>
                    <a:schemeClr val="tx2">
                      <a:lumMod val="50000"/>
                    </a:schemeClr>
                  </a:solidFill>
                </a:rPr>
                <a:t>系統分析</a:t>
              </a:r>
              <a:r>
                <a:rPr lang="en-US" altLang="zh-TW" sz="4000">
                  <a:solidFill>
                    <a:schemeClr val="tx2">
                      <a:lumMod val="50000"/>
                    </a:schemeClr>
                  </a:solidFill>
                </a:rPr>
                <a:t>-UML</a:t>
              </a:r>
              <a:endParaRPr lang="zh-TW" altLang="en-US" sz="4000">
                <a:solidFill>
                  <a:schemeClr val="tx2">
                    <a:lumMod val="50000"/>
                  </a:schemeClr>
                </a:solidFill>
              </a:endParaRPr>
            </a:p>
          </p:txBody>
        </p:sp>
        <p:pic>
          <p:nvPicPr>
            <p:cNvPr id="93" name="圖片 92">
              <a:extLst>
                <a:ext uri="{FF2B5EF4-FFF2-40B4-BE49-F238E27FC236}">
                  <a16:creationId xmlns:a16="http://schemas.microsoft.com/office/drawing/2014/main" id="{773B6C11-0036-9893-E007-794BA3E8D0D8}"/>
                </a:ext>
              </a:extLst>
            </p:cNvPr>
            <p:cNvPicPr>
              <a:picLocks noChangeAspect="1"/>
            </p:cNvPicPr>
            <p:nvPr/>
          </p:nvPicPr>
          <p:blipFill>
            <a:blip r:embed="rId3"/>
            <a:stretch>
              <a:fillRect/>
            </a:stretch>
          </p:blipFill>
          <p:spPr>
            <a:xfrm>
              <a:off x="662948" y="2101102"/>
              <a:ext cx="5850387" cy="3954661"/>
            </a:xfrm>
            <a:prstGeom prst="rect">
              <a:avLst/>
            </a:prstGeom>
          </p:spPr>
        </p:pic>
      </p:grpSp>
    </p:spTree>
    <p:extLst>
      <p:ext uri="{BB962C8B-B14F-4D97-AF65-F5344CB8AC3E}">
        <p14:creationId xmlns:p14="http://schemas.microsoft.com/office/powerpoint/2010/main" val="668997619"/>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5" name="群組 84">
            <a:extLst>
              <a:ext uri="{FF2B5EF4-FFF2-40B4-BE49-F238E27FC236}">
                <a16:creationId xmlns:a16="http://schemas.microsoft.com/office/drawing/2014/main" id="{3E2602D7-7297-8258-16BB-8659AD9BA196}"/>
              </a:ext>
            </a:extLst>
          </p:cNvPr>
          <p:cNvGrpSpPr/>
          <p:nvPr/>
        </p:nvGrpSpPr>
        <p:grpSpPr>
          <a:xfrm rot="12976603">
            <a:off x="7140458" y="-1071000"/>
            <a:ext cx="9000000" cy="9000000"/>
            <a:chOff x="6995316" y="-1071001"/>
            <a:chExt cx="9000000" cy="9000000"/>
          </a:xfrm>
          <a:effectLst>
            <a:outerShdw blurRad="63500" sx="101000" sy="101000" algn="ctr" rotWithShape="0">
              <a:prstClr val="black">
                <a:alpha val="40000"/>
              </a:prstClr>
            </a:outerShdw>
          </a:effectLst>
        </p:grpSpPr>
        <p:grpSp>
          <p:nvGrpSpPr>
            <p:cNvPr id="83" name="群組 82">
              <a:extLst>
                <a:ext uri="{FF2B5EF4-FFF2-40B4-BE49-F238E27FC236}">
                  <a16:creationId xmlns:a16="http://schemas.microsoft.com/office/drawing/2014/main" id="{2455699C-2E26-8ABC-E1E8-7F7032A90A47}"/>
                </a:ext>
              </a:extLst>
            </p:cNvPr>
            <p:cNvGrpSpPr/>
            <p:nvPr/>
          </p:nvGrpSpPr>
          <p:grpSpPr>
            <a:xfrm rot="4317105">
              <a:off x="6995316" y="-1071001"/>
              <a:ext cx="9000000" cy="9000000"/>
              <a:chOff x="6995316" y="-1071001"/>
              <a:chExt cx="9000000" cy="9000000"/>
            </a:xfrm>
          </p:grpSpPr>
          <p:grpSp>
            <p:nvGrpSpPr>
              <p:cNvPr id="81" name="群組 80">
                <a:extLst>
                  <a:ext uri="{FF2B5EF4-FFF2-40B4-BE49-F238E27FC236}">
                    <a16:creationId xmlns:a16="http://schemas.microsoft.com/office/drawing/2014/main" id="{E0845C8D-21FB-7BFD-1789-BBA2CF6CD140}"/>
                  </a:ext>
                </a:extLst>
              </p:cNvPr>
              <p:cNvGrpSpPr/>
              <p:nvPr/>
            </p:nvGrpSpPr>
            <p:grpSpPr>
              <a:xfrm rot="4307289">
                <a:off x="6995316" y="-1071001"/>
                <a:ext cx="9000000" cy="9000000"/>
                <a:chOff x="6995316" y="-1071001"/>
                <a:chExt cx="9000000" cy="9000000"/>
              </a:xfrm>
            </p:grpSpPr>
            <p:grpSp>
              <p:nvGrpSpPr>
                <p:cNvPr id="79" name="群組 78">
                  <a:extLst>
                    <a:ext uri="{FF2B5EF4-FFF2-40B4-BE49-F238E27FC236}">
                      <a16:creationId xmlns:a16="http://schemas.microsoft.com/office/drawing/2014/main" id="{9F891F69-C55F-1FCA-6BEB-B62BA29055A5}"/>
                    </a:ext>
                  </a:extLst>
                </p:cNvPr>
                <p:cNvGrpSpPr/>
                <p:nvPr/>
              </p:nvGrpSpPr>
              <p:grpSpPr>
                <a:xfrm rot="4289695">
                  <a:off x="6995316" y="-1071001"/>
                  <a:ext cx="9000000" cy="9000000"/>
                  <a:chOff x="6922743" y="-1071001"/>
                  <a:chExt cx="9000000" cy="9000000"/>
                </a:xfrm>
              </p:grpSpPr>
              <p:grpSp>
                <p:nvGrpSpPr>
                  <p:cNvPr id="78" name="群組 77">
                    <a:extLst>
                      <a:ext uri="{FF2B5EF4-FFF2-40B4-BE49-F238E27FC236}">
                        <a16:creationId xmlns:a16="http://schemas.microsoft.com/office/drawing/2014/main" id="{5E452F22-C9E2-9AFC-C3D6-6E882833F791}"/>
                      </a:ext>
                    </a:extLst>
                  </p:cNvPr>
                  <p:cNvGrpSpPr/>
                  <p:nvPr/>
                </p:nvGrpSpPr>
                <p:grpSpPr>
                  <a:xfrm rot="4358794">
                    <a:off x="6922743" y="-1071001"/>
                    <a:ext cx="9000000" cy="9000000"/>
                    <a:chOff x="6864686" y="-1071000"/>
                    <a:chExt cx="9000000" cy="9000000"/>
                  </a:xfrm>
                </p:grpSpPr>
                <p:grpSp>
                  <p:nvGrpSpPr>
                    <p:cNvPr id="71" name="群組 70">
                      <a:extLst>
                        <a:ext uri="{FF2B5EF4-FFF2-40B4-BE49-F238E27FC236}">
                          <a16:creationId xmlns:a16="http://schemas.microsoft.com/office/drawing/2014/main" id="{CE409121-2E31-5650-3C2F-E0214BEAB51B}"/>
                        </a:ext>
                      </a:extLst>
                    </p:cNvPr>
                    <p:cNvGrpSpPr/>
                    <p:nvPr/>
                  </p:nvGrpSpPr>
                  <p:grpSpPr>
                    <a:xfrm>
                      <a:off x="6864686" y="-1071000"/>
                      <a:ext cx="9000000" cy="9000000"/>
                      <a:chOff x="1596000" y="-1071000"/>
                      <a:chExt cx="9000000" cy="9000000"/>
                    </a:xfrm>
                  </p:grpSpPr>
                  <p:sp>
                    <p:nvSpPr>
                      <p:cNvPr id="4" name="橢圓 3">
                        <a:extLst>
                          <a:ext uri="{FF2B5EF4-FFF2-40B4-BE49-F238E27FC236}">
                            <a16:creationId xmlns:a16="http://schemas.microsoft.com/office/drawing/2014/main" id="{0E8486EF-BEDE-B751-39BF-C79B8EFD561D}"/>
                          </a:ext>
                        </a:extLst>
                      </p:cNvPr>
                      <p:cNvSpPr/>
                      <p:nvPr/>
                    </p:nvSpPr>
                    <p:spPr>
                      <a:xfrm>
                        <a:off x="1596000" y="-1071000"/>
                        <a:ext cx="9000000" cy="9000000"/>
                      </a:xfrm>
                      <a:prstGeom prst="ellipse">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11" name="直線接點 10">
                        <a:extLst>
                          <a:ext uri="{FF2B5EF4-FFF2-40B4-BE49-F238E27FC236}">
                            <a16:creationId xmlns:a16="http://schemas.microsoft.com/office/drawing/2014/main" id="{E3E17099-2994-629A-AB15-6C708467EE05}"/>
                          </a:ext>
                        </a:extLst>
                      </p:cNvPr>
                      <p:cNvCxnSpPr>
                        <a:cxnSpLocks/>
                      </p:cNvCxnSpPr>
                      <p:nvPr/>
                    </p:nvCxnSpPr>
                    <p:spPr>
                      <a:xfrm>
                        <a:off x="6096000" y="-1024026"/>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直線接點 11">
                        <a:extLst>
                          <a:ext uri="{FF2B5EF4-FFF2-40B4-BE49-F238E27FC236}">
                            <a16:creationId xmlns:a16="http://schemas.microsoft.com/office/drawing/2014/main" id="{033D029A-8C99-5AFB-8DB1-C8459EC08B8F}"/>
                          </a:ext>
                        </a:extLst>
                      </p:cNvPr>
                      <p:cNvCxnSpPr>
                        <a:cxnSpLocks/>
                      </p:cNvCxnSpPr>
                      <p:nvPr/>
                    </p:nvCxnSpPr>
                    <p:spPr>
                      <a:xfrm rot="360000">
                        <a:off x="6554242" y="-1000010"/>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直線接點 12">
                        <a:extLst>
                          <a:ext uri="{FF2B5EF4-FFF2-40B4-BE49-F238E27FC236}">
                            <a16:creationId xmlns:a16="http://schemas.microsoft.com/office/drawing/2014/main" id="{8C3033B8-58BA-B269-2C36-059AAEEE2B85}"/>
                          </a:ext>
                        </a:extLst>
                      </p:cNvPr>
                      <p:cNvCxnSpPr>
                        <a:cxnSpLocks/>
                      </p:cNvCxnSpPr>
                      <p:nvPr/>
                    </p:nvCxnSpPr>
                    <p:spPr>
                      <a:xfrm rot="720000">
                        <a:off x="7007463" y="-928227"/>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 name="直線接點 13">
                        <a:extLst>
                          <a:ext uri="{FF2B5EF4-FFF2-40B4-BE49-F238E27FC236}">
                            <a16:creationId xmlns:a16="http://schemas.microsoft.com/office/drawing/2014/main" id="{6AAC8A51-1DDD-914E-BA5E-513A442379F9}"/>
                          </a:ext>
                        </a:extLst>
                      </p:cNvPr>
                      <p:cNvCxnSpPr>
                        <a:cxnSpLocks/>
                      </p:cNvCxnSpPr>
                      <p:nvPr/>
                    </p:nvCxnSpPr>
                    <p:spPr>
                      <a:xfrm rot="1080000">
                        <a:off x="7450698" y="-809463"/>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直線接點 14">
                        <a:extLst>
                          <a:ext uri="{FF2B5EF4-FFF2-40B4-BE49-F238E27FC236}">
                            <a16:creationId xmlns:a16="http://schemas.microsoft.com/office/drawing/2014/main" id="{EAF6B447-CB7D-119C-6A01-5A9B9227E89E}"/>
                          </a:ext>
                        </a:extLst>
                      </p:cNvPr>
                      <p:cNvCxnSpPr>
                        <a:cxnSpLocks/>
                      </p:cNvCxnSpPr>
                      <p:nvPr/>
                    </p:nvCxnSpPr>
                    <p:spPr>
                      <a:xfrm rot="1440000">
                        <a:off x="7879090" y="-645018"/>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 name="直線接點 15">
                        <a:extLst>
                          <a:ext uri="{FF2B5EF4-FFF2-40B4-BE49-F238E27FC236}">
                            <a16:creationId xmlns:a16="http://schemas.microsoft.com/office/drawing/2014/main" id="{95AA1C4E-B4F7-B0AA-EC61-B46969BCD178}"/>
                          </a:ext>
                        </a:extLst>
                      </p:cNvPr>
                      <p:cNvCxnSpPr>
                        <a:cxnSpLocks/>
                      </p:cNvCxnSpPr>
                      <p:nvPr/>
                    </p:nvCxnSpPr>
                    <p:spPr>
                      <a:xfrm rot="1800000">
                        <a:off x="8287948" y="-436695"/>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 name="直線接點 16">
                        <a:extLst>
                          <a:ext uri="{FF2B5EF4-FFF2-40B4-BE49-F238E27FC236}">
                            <a16:creationId xmlns:a16="http://schemas.microsoft.com/office/drawing/2014/main" id="{0B96DBCC-8D65-00AA-93C1-028E236DB293}"/>
                          </a:ext>
                        </a:extLst>
                      </p:cNvPr>
                      <p:cNvCxnSpPr>
                        <a:cxnSpLocks/>
                      </p:cNvCxnSpPr>
                      <p:nvPr/>
                    </p:nvCxnSpPr>
                    <p:spPr>
                      <a:xfrm rot="2160000">
                        <a:off x="8672788" y="-186776"/>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 name="直線接點 17">
                        <a:extLst>
                          <a:ext uri="{FF2B5EF4-FFF2-40B4-BE49-F238E27FC236}">
                            <a16:creationId xmlns:a16="http://schemas.microsoft.com/office/drawing/2014/main" id="{7348E7D2-B1C5-1FCD-A450-C7BEDBDD3927}"/>
                          </a:ext>
                        </a:extLst>
                      </p:cNvPr>
                      <p:cNvCxnSpPr>
                        <a:cxnSpLocks/>
                      </p:cNvCxnSpPr>
                      <p:nvPr/>
                    </p:nvCxnSpPr>
                    <p:spPr>
                      <a:xfrm rot="2520000">
                        <a:off x="9029398" y="102000"/>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 name="直線接點 18">
                        <a:extLst>
                          <a:ext uri="{FF2B5EF4-FFF2-40B4-BE49-F238E27FC236}">
                            <a16:creationId xmlns:a16="http://schemas.microsoft.com/office/drawing/2014/main" id="{8AB7190A-C117-0CBD-2BFC-9FBB07DE0FBC}"/>
                          </a:ext>
                        </a:extLst>
                      </p:cNvPr>
                      <p:cNvCxnSpPr>
                        <a:cxnSpLocks/>
                      </p:cNvCxnSpPr>
                      <p:nvPr/>
                    </p:nvCxnSpPr>
                    <p:spPr>
                      <a:xfrm rot="2880000">
                        <a:off x="9353869" y="426471"/>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直線接點 19">
                        <a:extLst>
                          <a:ext uri="{FF2B5EF4-FFF2-40B4-BE49-F238E27FC236}">
                            <a16:creationId xmlns:a16="http://schemas.microsoft.com/office/drawing/2014/main" id="{DBA257E7-0400-C1E8-F10D-0312E4BD96A3}"/>
                          </a:ext>
                        </a:extLst>
                      </p:cNvPr>
                      <p:cNvCxnSpPr>
                        <a:cxnSpLocks/>
                      </p:cNvCxnSpPr>
                      <p:nvPr/>
                    </p:nvCxnSpPr>
                    <p:spPr>
                      <a:xfrm rot="3240000">
                        <a:off x="9642646" y="783080"/>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 name="直線接點 20">
                        <a:extLst>
                          <a:ext uri="{FF2B5EF4-FFF2-40B4-BE49-F238E27FC236}">
                            <a16:creationId xmlns:a16="http://schemas.microsoft.com/office/drawing/2014/main" id="{B1FF6BF4-BEDD-9143-A81E-9404EC85966F}"/>
                          </a:ext>
                        </a:extLst>
                      </p:cNvPr>
                      <p:cNvCxnSpPr>
                        <a:cxnSpLocks/>
                      </p:cNvCxnSpPr>
                      <p:nvPr/>
                    </p:nvCxnSpPr>
                    <p:spPr>
                      <a:xfrm rot="3600000">
                        <a:off x="9892564" y="1167922"/>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 name="直線接點 21">
                        <a:extLst>
                          <a:ext uri="{FF2B5EF4-FFF2-40B4-BE49-F238E27FC236}">
                            <a16:creationId xmlns:a16="http://schemas.microsoft.com/office/drawing/2014/main" id="{57B62C70-0D03-1CE7-D0C0-0F539B8E9C48}"/>
                          </a:ext>
                        </a:extLst>
                      </p:cNvPr>
                      <p:cNvCxnSpPr>
                        <a:cxnSpLocks/>
                      </p:cNvCxnSpPr>
                      <p:nvPr/>
                    </p:nvCxnSpPr>
                    <p:spPr>
                      <a:xfrm rot="3960000">
                        <a:off x="10100887" y="1576778"/>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 name="直線接點 22">
                        <a:extLst>
                          <a:ext uri="{FF2B5EF4-FFF2-40B4-BE49-F238E27FC236}">
                            <a16:creationId xmlns:a16="http://schemas.microsoft.com/office/drawing/2014/main" id="{2C68FC13-E856-5A99-1052-6344920351DF}"/>
                          </a:ext>
                        </a:extLst>
                      </p:cNvPr>
                      <p:cNvCxnSpPr>
                        <a:cxnSpLocks/>
                      </p:cNvCxnSpPr>
                      <p:nvPr/>
                    </p:nvCxnSpPr>
                    <p:spPr>
                      <a:xfrm rot="4320000">
                        <a:off x="10265332" y="2005171"/>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 name="直線接點 23">
                        <a:extLst>
                          <a:ext uri="{FF2B5EF4-FFF2-40B4-BE49-F238E27FC236}">
                            <a16:creationId xmlns:a16="http://schemas.microsoft.com/office/drawing/2014/main" id="{A36B2CDD-FD04-0DFE-FD2D-979DE222AB70}"/>
                          </a:ext>
                        </a:extLst>
                      </p:cNvPr>
                      <p:cNvCxnSpPr>
                        <a:cxnSpLocks/>
                      </p:cNvCxnSpPr>
                      <p:nvPr/>
                    </p:nvCxnSpPr>
                    <p:spPr>
                      <a:xfrm rot="4680000">
                        <a:off x="10384096" y="2448406"/>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 name="直線接點 24">
                        <a:extLst>
                          <a:ext uri="{FF2B5EF4-FFF2-40B4-BE49-F238E27FC236}">
                            <a16:creationId xmlns:a16="http://schemas.microsoft.com/office/drawing/2014/main" id="{497D5DC3-9985-02C5-F4CB-69B8C2F070D5}"/>
                          </a:ext>
                        </a:extLst>
                      </p:cNvPr>
                      <p:cNvCxnSpPr>
                        <a:cxnSpLocks/>
                      </p:cNvCxnSpPr>
                      <p:nvPr/>
                    </p:nvCxnSpPr>
                    <p:spPr>
                      <a:xfrm rot="5040000">
                        <a:off x="10455880" y="2901627"/>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 name="直線接點 25">
                        <a:extLst>
                          <a:ext uri="{FF2B5EF4-FFF2-40B4-BE49-F238E27FC236}">
                            <a16:creationId xmlns:a16="http://schemas.microsoft.com/office/drawing/2014/main" id="{7246738A-8781-DB72-C579-0FA5D01CDBE8}"/>
                          </a:ext>
                        </a:extLst>
                      </p:cNvPr>
                      <p:cNvCxnSpPr>
                        <a:cxnSpLocks/>
                      </p:cNvCxnSpPr>
                      <p:nvPr/>
                    </p:nvCxnSpPr>
                    <p:spPr>
                      <a:xfrm rot="5400000">
                        <a:off x="10479895" y="3359869"/>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7" name="直線接點 26">
                        <a:extLst>
                          <a:ext uri="{FF2B5EF4-FFF2-40B4-BE49-F238E27FC236}">
                            <a16:creationId xmlns:a16="http://schemas.microsoft.com/office/drawing/2014/main" id="{14C2F65B-5C5E-9E9D-0FC0-063D16BC9B3A}"/>
                          </a:ext>
                        </a:extLst>
                      </p:cNvPr>
                      <p:cNvCxnSpPr>
                        <a:cxnSpLocks/>
                      </p:cNvCxnSpPr>
                      <p:nvPr/>
                    </p:nvCxnSpPr>
                    <p:spPr>
                      <a:xfrm rot="5760000">
                        <a:off x="10455880" y="3818111"/>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 name="直線接點 27">
                        <a:extLst>
                          <a:ext uri="{FF2B5EF4-FFF2-40B4-BE49-F238E27FC236}">
                            <a16:creationId xmlns:a16="http://schemas.microsoft.com/office/drawing/2014/main" id="{A8D170C9-1B69-30CC-FF03-2EA295971D7F}"/>
                          </a:ext>
                        </a:extLst>
                      </p:cNvPr>
                      <p:cNvCxnSpPr>
                        <a:cxnSpLocks/>
                      </p:cNvCxnSpPr>
                      <p:nvPr/>
                    </p:nvCxnSpPr>
                    <p:spPr>
                      <a:xfrm rot="6120000">
                        <a:off x="10384096" y="4271332"/>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 name="直線接點 28">
                        <a:extLst>
                          <a:ext uri="{FF2B5EF4-FFF2-40B4-BE49-F238E27FC236}">
                            <a16:creationId xmlns:a16="http://schemas.microsoft.com/office/drawing/2014/main" id="{78925EC6-FFAC-7376-4584-20C77500848B}"/>
                          </a:ext>
                        </a:extLst>
                      </p:cNvPr>
                      <p:cNvCxnSpPr>
                        <a:cxnSpLocks/>
                      </p:cNvCxnSpPr>
                      <p:nvPr/>
                    </p:nvCxnSpPr>
                    <p:spPr>
                      <a:xfrm rot="6480000">
                        <a:off x="10265332" y="4714567"/>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0" name="直線接點 29">
                        <a:extLst>
                          <a:ext uri="{FF2B5EF4-FFF2-40B4-BE49-F238E27FC236}">
                            <a16:creationId xmlns:a16="http://schemas.microsoft.com/office/drawing/2014/main" id="{98663AC4-E6C9-56D0-715F-7C8C9C7D0BA3}"/>
                          </a:ext>
                        </a:extLst>
                      </p:cNvPr>
                      <p:cNvCxnSpPr>
                        <a:cxnSpLocks/>
                      </p:cNvCxnSpPr>
                      <p:nvPr/>
                    </p:nvCxnSpPr>
                    <p:spPr>
                      <a:xfrm rot="6840000">
                        <a:off x="10100887" y="5142960"/>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 name="直線接點 30">
                        <a:extLst>
                          <a:ext uri="{FF2B5EF4-FFF2-40B4-BE49-F238E27FC236}">
                            <a16:creationId xmlns:a16="http://schemas.microsoft.com/office/drawing/2014/main" id="{A662F1AD-673F-25C4-0592-E14437E8C4CC}"/>
                          </a:ext>
                        </a:extLst>
                      </p:cNvPr>
                      <p:cNvCxnSpPr>
                        <a:cxnSpLocks/>
                      </p:cNvCxnSpPr>
                      <p:nvPr/>
                    </p:nvCxnSpPr>
                    <p:spPr>
                      <a:xfrm rot="7200000">
                        <a:off x="9892564" y="5551817"/>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2" name="直線接點 31">
                        <a:extLst>
                          <a:ext uri="{FF2B5EF4-FFF2-40B4-BE49-F238E27FC236}">
                            <a16:creationId xmlns:a16="http://schemas.microsoft.com/office/drawing/2014/main" id="{BBA7E13E-0043-3AB7-0489-361B251FF3A8}"/>
                          </a:ext>
                        </a:extLst>
                      </p:cNvPr>
                      <p:cNvCxnSpPr>
                        <a:cxnSpLocks/>
                      </p:cNvCxnSpPr>
                      <p:nvPr/>
                    </p:nvCxnSpPr>
                    <p:spPr>
                      <a:xfrm rot="7560000">
                        <a:off x="9642646" y="5936658"/>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3" name="直線接點 32">
                        <a:extLst>
                          <a:ext uri="{FF2B5EF4-FFF2-40B4-BE49-F238E27FC236}">
                            <a16:creationId xmlns:a16="http://schemas.microsoft.com/office/drawing/2014/main" id="{AB6FD74B-A7D0-4238-353B-771460262A4A}"/>
                          </a:ext>
                        </a:extLst>
                      </p:cNvPr>
                      <p:cNvCxnSpPr>
                        <a:cxnSpLocks/>
                      </p:cNvCxnSpPr>
                      <p:nvPr/>
                    </p:nvCxnSpPr>
                    <p:spPr>
                      <a:xfrm rot="7920000">
                        <a:off x="9353869" y="6293267"/>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 name="直線接點 33">
                        <a:extLst>
                          <a:ext uri="{FF2B5EF4-FFF2-40B4-BE49-F238E27FC236}">
                            <a16:creationId xmlns:a16="http://schemas.microsoft.com/office/drawing/2014/main" id="{43DEE55A-0F0A-C5A9-04DE-03C36C148759}"/>
                          </a:ext>
                        </a:extLst>
                      </p:cNvPr>
                      <p:cNvCxnSpPr>
                        <a:cxnSpLocks/>
                      </p:cNvCxnSpPr>
                      <p:nvPr/>
                    </p:nvCxnSpPr>
                    <p:spPr>
                      <a:xfrm rot="8280000">
                        <a:off x="9029398" y="6617738"/>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5" name="直線接點 34">
                        <a:extLst>
                          <a:ext uri="{FF2B5EF4-FFF2-40B4-BE49-F238E27FC236}">
                            <a16:creationId xmlns:a16="http://schemas.microsoft.com/office/drawing/2014/main" id="{55D2EF7E-2FC1-2576-6B16-41C941085E55}"/>
                          </a:ext>
                        </a:extLst>
                      </p:cNvPr>
                      <p:cNvCxnSpPr>
                        <a:cxnSpLocks/>
                      </p:cNvCxnSpPr>
                      <p:nvPr/>
                    </p:nvCxnSpPr>
                    <p:spPr>
                      <a:xfrm rot="8640000">
                        <a:off x="8672788" y="6906514"/>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6" name="直線接點 35">
                        <a:extLst>
                          <a:ext uri="{FF2B5EF4-FFF2-40B4-BE49-F238E27FC236}">
                            <a16:creationId xmlns:a16="http://schemas.microsoft.com/office/drawing/2014/main" id="{709F18CD-8DB7-BA4B-A349-F5EB7965CB3E}"/>
                          </a:ext>
                        </a:extLst>
                      </p:cNvPr>
                      <p:cNvCxnSpPr>
                        <a:cxnSpLocks/>
                      </p:cNvCxnSpPr>
                      <p:nvPr/>
                    </p:nvCxnSpPr>
                    <p:spPr>
                      <a:xfrm rot="9000000">
                        <a:off x="8287948" y="7156433"/>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7" name="直線接點 36">
                        <a:extLst>
                          <a:ext uri="{FF2B5EF4-FFF2-40B4-BE49-F238E27FC236}">
                            <a16:creationId xmlns:a16="http://schemas.microsoft.com/office/drawing/2014/main" id="{506781B1-14F7-E611-0AB1-73099F49FCCA}"/>
                          </a:ext>
                        </a:extLst>
                      </p:cNvPr>
                      <p:cNvCxnSpPr>
                        <a:cxnSpLocks/>
                      </p:cNvCxnSpPr>
                      <p:nvPr/>
                    </p:nvCxnSpPr>
                    <p:spPr>
                      <a:xfrm rot="9360000">
                        <a:off x="7879090" y="7364756"/>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8" name="直線接點 37">
                        <a:extLst>
                          <a:ext uri="{FF2B5EF4-FFF2-40B4-BE49-F238E27FC236}">
                            <a16:creationId xmlns:a16="http://schemas.microsoft.com/office/drawing/2014/main" id="{8911845C-6DDE-92D3-92C6-919DD0500DFA}"/>
                          </a:ext>
                        </a:extLst>
                      </p:cNvPr>
                      <p:cNvCxnSpPr>
                        <a:cxnSpLocks/>
                      </p:cNvCxnSpPr>
                      <p:nvPr/>
                    </p:nvCxnSpPr>
                    <p:spPr>
                      <a:xfrm rot="9720000">
                        <a:off x="7450698" y="7529201"/>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9" name="直線接點 38">
                        <a:extLst>
                          <a:ext uri="{FF2B5EF4-FFF2-40B4-BE49-F238E27FC236}">
                            <a16:creationId xmlns:a16="http://schemas.microsoft.com/office/drawing/2014/main" id="{E291AFEB-8F22-BBBD-46E3-BC0CA216721B}"/>
                          </a:ext>
                        </a:extLst>
                      </p:cNvPr>
                      <p:cNvCxnSpPr>
                        <a:cxnSpLocks/>
                      </p:cNvCxnSpPr>
                      <p:nvPr/>
                    </p:nvCxnSpPr>
                    <p:spPr>
                      <a:xfrm rot="10080000">
                        <a:off x="7007463" y="7647965"/>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0" name="直線接點 39">
                        <a:extLst>
                          <a:ext uri="{FF2B5EF4-FFF2-40B4-BE49-F238E27FC236}">
                            <a16:creationId xmlns:a16="http://schemas.microsoft.com/office/drawing/2014/main" id="{F67DF0A2-6396-2AC8-4F57-90B33335B11B}"/>
                          </a:ext>
                        </a:extLst>
                      </p:cNvPr>
                      <p:cNvCxnSpPr>
                        <a:cxnSpLocks/>
                      </p:cNvCxnSpPr>
                      <p:nvPr/>
                    </p:nvCxnSpPr>
                    <p:spPr>
                      <a:xfrm rot="10440000">
                        <a:off x="6554242" y="7719748"/>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1" name="直線接點 40">
                        <a:extLst>
                          <a:ext uri="{FF2B5EF4-FFF2-40B4-BE49-F238E27FC236}">
                            <a16:creationId xmlns:a16="http://schemas.microsoft.com/office/drawing/2014/main" id="{0CA0607E-3C59-36E8-B16F-F72B16541C90}"/>
                          </a:ext>
                        </a:extLst>
                      </p:cNvPr>
                      <p:cNvCxnSpPr>
                        <a:cxnSpLocks/>
                      </p:cNvCxnSpPr>
                      <p:nvPr/>
                    </p:nvCxnSpPr>
                    <p:spPr>
                      <a:xfrm rot="10800000">
                        <a:off x="6096000" y="7743764"/>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2" name="直線接點 41">
                        <a:extLst>
                          <a:ext uri="{FF2B5EF4-FFF2-40B4-BE49-F238E27FC236}">
                            <a16:creationId xmlns:a16="http://schemas.microsoft.com/office/drawing/2014/main" id="{154AA782-81F6-AA6E-6689-161F9439362C}"/>
                          </a:ext>
                        </a:extLst>
                      </p:cNvPr>
                      <p:cNvCxnSpPr>
                        <a:cxnSpLocks/>
                      </p:cNvCxnSpPr>
                      <p:nvPr/>
                    </p:nvCxnSpPr>
                    <p:spPr>
                      <a:xfrm rot="11160000">
                        <a:off x="5637758" y="7719748"/>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3" name="直線接點 42">
                        <a:extLst>
                          <a:ext uri="{FF2B5EF4-FFF2-40B4-BE49-F238E27FC236}">
                            <a16:creationId xmlns:a16="http://schemas.microsoft.com/office/drawing/2014/main" id="{8F747311-6FC8-6C65-6509-D9F1DC935503}"/>
                          </a:ext>
                        </a:extLst>
                      </p:cNvPr>
                      <p:cNvCxnSpPr>
                        <a:cxnSpLocks/>
                      </p:cNvCxnSpPr>
                      <p:nvPr/>
                    </p:nvCxnSpPr>
                    <p:spPr>
                      <a:xfrm rot="11520000">
                        <a:off x="5184537" y="7647965"/>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4" name="直線接點 43">
                        <a:extLst>
                          <a:ext uri="{FF2B5EF4-FFF2-40B4-BE49-F238E27FC236}">
                            <a16:creationId xmlns:a16="http://schemas.microsoft.com/office/drawing/2014/main" id="{3CCB3969-5FD2-D467-6800-411F651E60CD}"/>
                          </a:ext>
                        </a:extLst>
                      </p:cNvPr>
                      <p:cNvCxnSpPr>
                        <a:cxnSpLocks/>
                      </p:cNvCxnSpPr>
                      <p:nvPr/>
                    </p:nvCxnSpPr>
                    <p:spPr>
                      <a:xfrm rot="11880000">
                        <a:off x="4785817" y="7550248"/>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5" name="直線接點 44">
                        <a:extLst>
                          <a:ext uri="{FF2B5EF4-FFF2-40B4-BE49-F238E27FC236}">
                            <a16:creationId xmlns:a16="http://schemas.microsoft.com/office/drawing/2014/main" id="{2EEC97D7-7A81-6F42-F04A-1F779692C26F}"/>
                          </a:ext>
                        </a:extLst>
                      </p:cNvPr>
                      <p:cNvCxnSpPr>
                        <a:cxnSpLocks/>
                      </p:cNvCxnSpPr>
                      <p:nvPr/>
                    </p:nvCxnSpPr>
                    <p:spPr>
                      <a:xfrm rot="12240000">
                        <a:off x="4312909" y="7364756"/>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6" name="直線接點 45">
                        <a:extLst>
                          <a:ext uri="{FF2B5EF4-FFF2-40B4-BE49-F238E27FC236}">
                            <a16:creationId xmlns:a16="http://schemas.microsoft.com/office/drawing/2014/main" id="{F250CCD9-B281-FCD7-8217-08E94A5D6381}"/>
                          </a:ext>
                        </a:extLst>
                      </p:cNvPr>
                      <p:cNvCxnSpPr>
                        <a:cxnSpLocks/>
                      </p:cNvCxnSpPr>
                      <p:nvPr/>
                    </p:nvCxnSpPr>
                    <p:spPr>
                      <a:xfrm rot="12600000">
                        <a:off x="3904052" y="7156433"/>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7" name="直線接點 46">
                        <a:extLst>
                          <a:ext uri="{FF2B5EF4-FFF2-40B4-BE49-F238E27FC236}">
                            <a16:creationId xmlns:a16="http://schemas.microsoft.com/office/drawing/2014/main" id="{8778030C-36B8-4DC6-91E4-4C5A3DA90EAB}"/>
                          </a:ext>
                        </a:extLst>
                      </p:cNvPr>
                      <p:cNvCxnSpPr>
                        <a:cxnSpLocks/>
                      </p:cNvCxnSpPr>
                      <p:nvPr/>
                    </p:nvCxnSpPr>
                    <p:spPr>
                      <a:xfrm rot="12960000">
                        <a:off x="3519211" y="6906514"/>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8" name="直線接點 47">
                        <a:extLst>
                          <a:ext uri="{FF2B5EF4-FFF2-40B4-BE49-F238E27FC236}">
                            <a16:creationId xmlns:a16="http://schemas.microsoft.com/office/drawing/2014/main" id="{904659D2-5E17-9FC8-37FF-99053C775C0E}"/>
                          </a:ext>
                        </a:extLst>
                      </p:cNvPr>
                      <p:cNvCxnSpPr>
                        <a:cxnSpLocks/>
                      </p:cNvCxnSpPr>
                      <p:nvPr/>
                    </p:nvCxnSpPr>
                    <p:spPr>
                      <a:xfrm rot="13320000">
                        <a:off x="3162602" y="6617738"/>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9" name="直線接點 48">
                        <a:extLst>
                          <a:ext uri="{FF2B5EF4-FFF2-40B4-BE49-F238E27FC236}">
                            <a16:creationId xmlns:a16="http://schemas.microsoft.com/office/drawing/2014/main" id="{03514C82-ADA0-9C85-8449-808FE3A4E1EE}"/>
                          </a:ext>
                        </a:extLst>
                      </p:cNvPr>
                      <p:cNvCxnSpPr>
                        <a:cxnSpLocks/>
                      </p:cNvCxnSpPr>
                      <p:nvPr/>
                    </p:nvCxnSpPr>
                    <p:spPr>
                      <a:xfrm rot="13680000">
                        <a:off x="2838131" y="6293267"/>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0" name="直線接點 49">
                        <a:extLst>
                          <a:ext uri="{FF2B5EF4-FFF2-40B4-BE49-F238E27FC236}">
                            <a16:creationId xmlns:a16="http://schemas.microsoft.com/office/drawing/2014/main" id="{E36C99B1-419F-1843-A733-E4B8738F180D}"/>
                          </a:ext>
                        </a:extLst>
                      </p:cNvPr>
                      <p:cNvCxnSpPr>
                        <a:cxnSpLocks/>
                      </p:cNvCxnSpPr>
                      <p:nvPr/>
                    </p:nvCxnSpPr>
                    <p:spPr>
                      <a:xfrm rot="14040000">
                        <a:off x="2549354" y="5936658"/>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 name="直線接點 50">
                        <a:extLst>
                          <a:ext uri="{FF2B5EF4-FFF2-40B4-BE49-F238E27FC236}">
                            <a16:creationId xmlns:a16="http://schemas.microsoft.com/office/drawing/2014/main" id="{80862728-DA01-39FD-E06A-4AADB19EA388}"/>
                          </a:ext>
                        </a:extLst>
                      </p:cNvPr>
                      <p:cNvCxnSpPr>
                        <a:cxnSpLocks/>
                      </p:cNvCxnSpPr>
                      <p:nvPr/>
                    </p:nvCxnSpPr>
                    <p:spPr>
                      <a:xfrm rot="14400000">
                        <a:off x="2299436" y="5551817"/>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2" name="直線接點 51">
                        <a:extLst>
                          <a:ext uri="{FF2B5EF4-FFF2-40B4-BE49-F238E27FC236}">
                            <a16:creationId xmlns:a16="http://schemas.microsoft.com/office/drawing/2014/main" id="{DBFF6AB5-356C-BF52-F756-E6A963A47FFE}"/>
                          </a:ext>
                        </a:extLst>
                      </p:cNvPr>
                      <p:cNvCxnSpPr>
                        <a:cxnSpLocks/>
                      </p:cNvCxnSpPr>
                      <p:nvPr/>
                    </p:nvCxnSpPr>
                    <p:spPr>
                      <a:xfrm rot="14760000">
                        <a:off x="2091113" y="5142960"/>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 name="直線接點 52">
                        <a:extLst>
                          <a:ext uri="{FF2B5EF4-FFF2-40B4-BE49-F238E27FC236}">
                            <a16:creationId xmlns:a16="http://schemas.microsoft.com/office/drawing/2014/main" id="{B2373C80-2FB8-5357-20FD-696D495DFBFD}"/>
                          </a:ext>
                        </a:extLst>
                      </p:cNvPr>
                      <p:cNvCxnSpPr>
                        <a:cxnSpLocks/>
                      </p:cNvCxnSpPr>
                      <p:nvPr/>
                    </p:nvCxnSpPr>
                    <p:spPr>
                      <a:xfrm rot="15120000">
                        <a:off x="1926668" y="4714567"/>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4" name="直線接點 53">
                        <a:extLst>
                          <a:ext uri="{FF2B5EF4-FFF2-40B4-BE49-F238E27FC236}">
                            <a16:creationId xmlns:a16="http://schemas.microsoft.com/office/drawing/2014/main" id="{7B3E52F6-4DC9-CD93-3C4F-428493E99B06}"/>
                          </a:ext>
                        </a:extLst>
                      </p:cNvPr>
                      <p:cNvCxnSpPr>
                        <a:cxnSpLocks/>
                      </p:cNvCxnSpPr>
                      <p:nvPr/>
                    </p:nvCxnSpPr>
                    <p:spPr>
                      <a:xfrm rot="15480000">
                        <a:off x="1807904" y="4271332"/>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5" name="直線接點 54">
                        <a:extLst>
                          <a:ext uri="{FF2B5EF4-FFF2-40B4-BE49-F238E27FC236}">
                            <a16:creationId xmlns:a16="http://schemas.microsoft.com/office/drawing/2014/main" id="{2B5D9D3C-67FC-B9C1-1B58-70D4D5A9FC69}"/>
                          </a:ext>
                        </a:extLst>
                      </p:cNvPr>
                      <p:cNvCxnSpPr>
                        <a:cxnSpLocks/>
                      </p:cNvCxnSpPr>
                      <p:nvPr/>
                    </p:nvCxnSpPr>
                    <p:spPr>
                      <a:xfrm rot="15840000">
                        <a:off x="1736121" y="3818111"/>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6" name="直線接點 55">
                        <a:extLst>
                          <a:ext uri="{FF2B5EF4-FFF2-40B4-BE49-F238E27FC236}">
                            <a16:creationId xmlns:a16="http://schemas.microsoft.com/office/drawing/2014/main" id="{F2D24272-26C1-8184-7742-51B3A0E1F4B9}"/>
                          </a:ext>
                        </a:extLst>
                      </p:cNvPr>
                      <p:cNvCxnSpPr>
                        <a:cxnSpLocks/>
                      </p:cNvCxnSpPr>
                      <p:nvPr/>
                    </p:nvCxnSpPr>
                    <p:spPr>
                      <a:xfrm rot="16200000">
                        <a:off x="1712105" y="3359869"/>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7" name="直線接點 56">
                        <a:extLst>
                          <a:ext uri="{FF2B5EF4-FFF2-40B4-BE49-F238E27FC236}">
                            <a16:creationId xmlns:a16="http://schemas.microsoft.com/office/drawing/2014/main" id="{59B75006-02C7-A515-6A6D-CC41422FF6D8}"/>
                          </a:ext>
                        </a:extLst>
                      </p:cNvPr>
                      <p:cNvCxnSpPr>
                        <a:cxnSpLocks/>
                      </p:cNvCxnSpPr>
                      <p:nvPr/>
                    </p:nvCxnSpPr>
                    <p:spPr>
                      <a:xfrm rot="16560000">
                        <a:off x="1736121" y="2901627"/>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8" name="直線接點 57">
                        <a:extLst>
                          <a:ext uri="{FF2B5EF4-FFF2-40B4-BE49-F238E27FC236}">
                            <a16:creationId xmlns:a16="http://schemas.microsoft.com/office/drawing/2014/main" id="{E3F3CE45-E213-8DB1-0F45-F84FF844B765}"/>
                          </a:ext>
                        </a:extLst>
                      </p:cNvPr>
                      <p:cNvCxnSpPr>
                        <a:cxnSpLocks/>
                      </p:cNvCxnSpPr>
                      <p:nvPr/>
                    </p:nvCxnSpPr>
                    <p:spPr>
                      <a:xfrm rot="16920000">
                        <a:off x="1807904" y="2448406"/>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9" name="直線接點 58">
                        <a:extLst>
                          <a:ext uri="{FF2B5EF4-FFF2-40B4-BE49-F238E27FC236}">
                            <a16:creationId xmlns:a16="http://schemas.microsoft.com/office/drawing/2014/main" id="{A61C1A5F-DECC-16B6-CD0D-33FE8DBD6422}"/>
                          </a:ext>
                        </a:extLst>
                      </p:cNvPr>
                      <p:cNvCxnSpPr>
                        <a:cxnSpLocks/>
                      </p:cNvCxnSpPr>
                      <p:nvPr/>
                    </p:nvCxnSpPr>
                    <p:spPr>
                      <a:xfrm rot="17280000">
                        <a:off x="1926668" y="2005171"/>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0" name="直線接點 59">
                        <a:extLst>
                          <a:ext uri="{FF2B5EF4-FFF2-40B4-BE49-F238E27FC236}">
                            <a16:creationId xmlns:a16="http://schemas.microsoft.com/office/drawing/2014/main" id="{30399D16-D7FF-28AF-05A1-3C61A820A5E5}"/>
                          </a:ext>
                        </a:extLst>
                      </p:cNvPr>
                      <p:cNvCxnSpPr>
                        <a:cxnSpLocks/>
                      </p:cNvCxnSpPr>
                      <p:nvPr/>
                    </p:nvCxnSpPr>
                    <p:spPr>
                      <a:xfrm rot="17640000">
                        <a:off x="2091113" y="1576778"/>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1" name="直線接點 60">
                        <a:extLst>
                          <a:ext uri="{FF2B5EF4-FFF2-40B4-BE49-F238E27FC236}">
                            <a16:creationId xmlns:a16="http://schemas.microsoft.com/office/drawing/2014/main" id="{7E11B3C4-F272-2C34-0D96-C28EEF302201}"/>
                          </a:ext>
                        </a:extLst>
                      </p:cNvPr>
                      <p:cNvCxnSpPr>
                        <a:cxnSpLocks/>
                      </p:cNvCxnSpPr>
                      <p:nvPr/>
                    </p:nvCxnSpPr>
                    <p:spPr>
                      <a:xfrm rot="18000000">
                        <a:off x="2299436" y="1167922"/>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2" name="直線接點 61">
                        <a:extLst>
                          <a:ext uri="{FF2B5EF4-FFF2-40B4-BE49-F238E27FC236}">
                            <a16:creationId xmlns:a16="http://schemas.microsoft.com/office/drawing/2014/main" id="{30235905-370A-0B83-274E-D7CFF6F13DC4}"/>
                          </a:ext>
                        </a:extLst>
                      </p:cNvPr>
                      <p:cNvCxnSpPr>
                        <a:cxnSpLocks/>
                      </p:cNvCxnSpPr>
                      <p:nvPr/>
                    </p:nvCxnSpPr>
                    <p:spPr>
                      <a:xfrm rot="18360000">
                        <a:off x="2549354" y="783080"/>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3" name="直線接點 62">
                        <a:extLst>
                          <a:ext uri="{FF2B5EF4-FFF2-40B4-BE49-F238E27FC236}">
                            <a16:creationId xmlns:a16="http://schemas.microsoft.com/office/drawing/2014/main" id="{EEBB22C4-9228-C981-F731-709E986B973C}"/>
                          </a:ext>
                        </a:extLst>
                      </p:cNvPr>
                      <p:cNvCxnSpPr>
                        <a:cxnSpLocks/>
                      </p:cNvCxnSpPr>
                      <p:nvPr/>
                    </p:nvCxnSpPr>
                    <p:spPr>
                      <a:xfrm rot="18720000">
                        <a:off x="2838131" y="426471"/>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4" name="直線接點 63">
                        <a:extLst>
                          <a:ext uri="{FF2B5EF4-FFF2-40B4-BE49-F238E27FC236}">
                            <a16:creationId xmlns:a16="http://schemas.microsoft.com/office/drawing/2014/main" id="{840FCF5B-A97F-D8A4-28D2-4B258BA029B8}"/>
                          </a:ext>
                        </a:extLst>
                      </p:cNvPr>
                      <p:cNvCxnSpPr>
                        <a:cxnSpLocks/>
                      </p:cNvCxnSpPr>
                      <p:nvPr/>
                    </p:nvCxnSpPr>
                    <p:spPr>
                      <a:xfrm rot="19080000">
                        <a:off x="3162602" y="102000"/>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5" name="直線接點 64">
                        <a:extLst>
                          <a:ext uri="{FF2B5EF4-FFF2-40B4-BE49-F238E27FC236}">
                            <a16:creationId xmlns:a16="http://schemas.microsoft.com/office/drawing/2014/main" id="{39398298-D73B-8739-78A1-1A9808C64BA7}"/>
                          </a:ext>
                        </a:extLst>
                      </p:cNvPr>
                      <p:cNvCxnSpPr>
                        <a:cxnSpLocks/>
                      </p:cNvCxnSpPr>
                      <p:nvPr/>
                    </p:nvCxnSpPr>
                    <p:spPr>
                      <a:xfrm rot="19440000">
                        <a:off x="3519211" y="-186776"/>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6" name="直線接點 65">
                        <a:extLst>
                          <a:ext uri="{FF2B5EF4-FFF2-40B4-BE49-F238E27FC236}">
                            <a16:creationId xmlns:a16="http://schemas.microsoft.com/office/drawing/2014/main" id="{36FB6799-7D5C-7A21-B0F6-26623AF782E1}"/>
                          </a:ext>
                        </a:extLst>
                      </p:cNvPr>
                      <p:cNvCxnSpPr>
                        <a:cxnSpLocks/>
                      </p:cNvCxnSpPr>
                      <p:nvPr/>
                    </p:nvCxnSpPr>
                    <p:spPr>
                      <a:xfrm rot="19800000">
                        <a:off x="3904052" y="-436695"/>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7" name="直線接點 66">
                        <a:extLst>
                          <a:ext uri="{FF2B5EF4-FFF2-40B4-BE49-F238E27FC236}">
                            <a16:creationId xmlns:a16="http://schemas.microsoft.com/office/drawing/2014/main" id="{4595FBEC-B8B2-5B2D-2A7C-50E742D4DABF}"/>
                          </a:ext>
                        </a:extLst>
                      </p:cNvPr>
                      <p:cNvCxnSpPr>
                        <a:cxnSpLocks/>
                      </p:cNvCxnSpPr>
                      <p:nvPr/>
                    </p:nvCxnSpPr>
                    <p:spPr>
                      <a:xfrm rot="20160000">
                        <a:off x="4312909" y="-645018"/>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8" name="直線接點 67">
                        <a:extLst>
                          <a:ext uri="{FF2B5EF4-FFF2-40B4-BE49-F238E27FC236}">
                            <a16:creationId xmlns:a16="http://schemas.microsoft.com/office/drawing/2014/main" id="{0FABA544-91C4-CE29-4FB7-6688ABDFF09B}"/>
                          </a:ext>
                        </a:extLst>
                      </p:cNvPr>
                      <p:cNvCxnSpPr>
                        <a:cxnSpLocks/>
                      </p:cNvCxnSpPr>
                      <p:nvPr/>
                    </p:nvCxnSpPr>
                    <p:spPr>
                      <a:xfrm rot="20520000">
                        <a:off x="4741302" y="-809463"/>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9" name="直線接點 68">
                        <a:extLst>
                          <a:ext uri="{FF2B5EF4-FFF2-40B4-BE49-F238E27FC236}">
                            <a16:creationId xmlns:a16="http://schemas.microsoft.com/office/drawing/2014/main" id="{8E5388E7-BAC9-5865-143F-FEC713B77A2F}"/>
                          </a:ext>
                        </a:extLst>
                      </p:cNvPr>
                      <p:cNvCxnSpPr>
                        <a:cxnSpLocks/>
                      </p:cNvCxnSpPr>
                      <p:nvPr/>
                    </p:nvCxnSpPr>
                    <p:spPr>
                      <a:xfrm rot="20880000">
                        <a:off x="5184537" y="-928227"/>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70" name="直線接點 69">
                        <a:extLst>
                          <a:ext uri="{FF2B5EF4-FFF2-40B4-BE49-F238E27FC236}">
                            <a16:creationId xmlns:a16="http://schemas.microsoft.com/office/drawing/2014/main" id="{862313CF-7660-E9DF-8084-6CADE1C3F2C7}"/>
                          </a:ext>
                        </a:extLst>
                      </p:cNvPr>
                      <p:cNvCxnSpPr>
                        <a:cxnSpLocks/>
                      </p:cNvCxnSpPr>
                      <p:nvPr/>
                    </p:nvCxnSpPr>
                    <p:spPr>
                      <a:xfrm rot="21240000">
                        <a:off x="5637758" y="-1000010"/>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grpSp>
                <p:sp>
                  <p:nvSpPr>
                    <p:cNvPr id="72" name="文字方塊 71">
                      <a:extLst>
                        <a:ext uri="{FF2B5EF4-FFF2-40B4-BE49-F238E27FC236}">
                          <a16:creationId xmlns:a16="http://schemas.microsoft.com/office/drawing/2014/main" id="{87747A5D-E7E5-C95A-6F39-26BD28B5483B}"/>
                        </a:ext>
                      </a:extLst>
                    </p:cNvPr>
                    <p:cNvSpPr txBox="1"/>
                    <p:nvPr/>
                  </p:nvSpPr>
                  <p:spPr>
                    <a:xfrm>
                      <a:off x="7131598" y="3143105"/>
                      <a:ext cx="2422010" cy="584775"/>
                    </a:xfrm>
                    <a:prstGeom prst="rect">
                      <a:avLst/>
                    </a:prstGeom>
                    <a:noFill/>
                  </p:spPr>
                  <p:txBody>
                    <a:bodyPr wrap="none" rtlCol="0">
                      <a:spAutoFit/>
                    </a:bodyPr>
                    <a:lstStyle/>
                    <a:p>
                      <a:r>
                        <a:rPr lang="en-US" altLang="zh-TW" sz="3200" b="1">
                          <a:solidFill>
                            <a:schemeClr val="tx2">
                              <a:lumMod val="50000"/>
                            </a:schemeClr>
                          </a:solidFill>
                        </a:rPr>
                        <a:t>MOTIVATION</a:t>
                      </a:r>
                      <a:endParaRPr lang="zh-TW" altLang="en-US" sz="3200" b="1">
                        <a:solidFill>
                          <a:schemeClr val="tx2">
                            <a:lumMod val="50000"/>
                          </a:schemeClr>
                        </a:solidFill>
                      </a:endParaRPr>
                    </a:p>
                  </p:txBody>
                </p:sp>
              </p:grpSp>
              <p:sp>
                <p:nvSpPr>
                  <p:cNvPr id="76" name="文字方塊 75">
                    <a:extLst>
                      <a:ext uri="{FF2B5EF4-FFF2-40B4-BE49-F238E27FC236}">
                        <a16:creationId xmlns:a16="http://schemas.microsoft.com/office/drawing/2014/main" id="{FE0A8434-A556-22C9-911B-F9211BC1706B}"/>
                      </a:ext>
                    </a:extLst>
                  </p:cNvPr>
                  <p:cNvSpPr txBox="1"/>
                  <p:nvPr/>
                </p:nvSpPr>
                <p:spPr>
                  <a:xfrm>
                    <a:off x="7191373" y="3104616"/>
                    <a:ext cx="2380973" cy="584775"/>
                  </a:xfrm>
                  <a:prstGeom prst="rect">
                    <a:avLst/>
                  </a:prstGeom>
                  <a:noFill/>
                </p:spPr>
                <p:txBody>
                  <a:bodyPr wrap="none" rtlCol="0">
                    <a:spAutoFit/>
                  </a:bodyPr>
                  <a:lstStyle/>
                  <a:p>
                    <a:r>
                      <a:rPr lang="en-US" altLang="zh-TW" sz="3200" b="1">
                        <a:solidFill>
                          <a:schemeClr val="tx2">
                            <a:lumMod val="50000"/>
                          </a:schemeClr>
                        </a:solidFill>
                      </a:rPr>
                      <a:t>ORDERFOOD</a:t>
                    </a:r>
                    <a:endParaRPr lang="zh-TW" altLang="en-US" sz="2400" b="1">
                      <a:solidFill>
                        <a:schemeClr val="tx2">
                          <a:lumMod val="50000"/>
                        </a:schemeClr>
                      </a:solidFill>
                    </a:endParaRPr>
                  </a:p>
                </p:txBody>
              </p:sp>
            </p:grpSp>
            <p:sp>
              <p:nvSpPr>
                <p:cNvPr id="80" name="文字方塊 79">
                  <a:extLst>
                    <a:ext uri="{FF2B5EF4-FFF2-40B4-BE49-F238E27FC236}">
                      <a16:creationId xmlns:a16="http://schemas.microsoft.com/office/drawing/2014/main" id="{0A291E7C-92B3-F9E9-BEE8-6266DA216F1E}"/>
                    </a:ext>
                  </a:extLst>
                </p:cNvPr>
                <p:cNvSpPr txBox="1"/>
                <p:nvPr/>
              </p:nvSpPr>
              <p:spPr>
                <a:xfrm>
                  <a:off x="7379014" y="3125309"/>
                  <a:ext cx="1709058" cy="584775"/>
                </a:xfrm>
                <a:prstGeom prst="rect">
                  <a:avLst/>
                </a:prstGeom>
                <a:noFill/>
              </p:spPr>
              <p:txBody>
                <a:bodyPr wrap="none" rtlCol="0">
                  <a:spAutoFit/>
                </a:bodyPr>
                <a:lstStyle/>
                <a:p>
                  <a:r>
                    <a:rPr lang="en-US" altLang="zh-TW" sz="3200" b="1">
                      <a:solidFill>
                        <a:schemeClr val="tx2">
                          <a:lumMod val="50000"/>
                        </a:schemeClr>
                      </a:solidFill>
                    </a:rPr>
                    <a:t>PROCESS</a:t>
                  </a:r>
                  <a:endParaRPr lang="zh-TW" altLang="en-US" sz="3200" b="1">
                    <a:solidFill>
                      <a:schemeClr val="tx2">
                        <a:lumMod val="50000"/>
                      </a:schemeClr>
                    </a:solidFill>
                  </a:endParaRPr>
                </a:p>
              </p:txBody>
            </p:sp>
          </p:grpSp>
          <p:sp>
            <p:nvSpPr>
              <p:cNvPr id="82" name="文字方塊 81">
                <a:extLst>
                  <a:ext uri="{FF2B5EF4-FFF2-40B4-BE49-F238E27FC236}">
                    <a16:creationId xmlns:a16="http://schemas.microsoft.com/office/drawing/2014/main" id="{5C970CC4-FE15-1490-DE73-E31C349B5C0A}"/>
                  </a:ext>
                </a:extLst>
              </p:cNvPr>
              <p:cNvSpPr txBox="1"/>
              <p:nvPr/>
            </p:nvSpPr>
            <p:spPr>
              <a:xfrm>
                <a:off x="7389237" y="3143700"/>
                <a:ext cx="2627001" cy="584775"/>
              </a:xfrm>
              <a:prstGeom prst="rect">
                <a:avLst/>
              </a:prstGeom>
              <a:noFill/>
            </p:spPr>
            <p:txBody>
              <a:bodyPr wrap="none" rtlCol="0">
                <a:spAutoFit/>
              </a:bodyPr>
              <a:lstStyle/>
              <a:p>
                <a:r>
                  <a:rPr lang="en-US" altLang="zh-TW" sz="3200" b="1">
                    <a:solidFill>
                      <a:schemeClr val="tx2">
                        <a:lumMod val="50000"/>
                      </a:schemeClr>
                    </a:solidFill>
                  </a:rPr>
                  <a:t>GANTT CHART</a:t>
                </a:r>
                <a:endParaRPr lang="zh-TW" altLang="en-US" sz="3200" b="1">
                  <a:solidFill>
                    <a:schemeClr val="tx2">
                      <a:lumMod val="50000"/>
                    </a:schemeClr>
                  </a:solidFill>
                </a:endParaRPr>
              </a:p>
            </p:txBody>
          </p:sp>
        </p:grpSp>
        <p:sp>
          <p:nvSpPr>
            <p:cNvPr id="84" name="文字方塊 83">
              <a:extLst>
                <a:ext uri="{FF2B5EF4-FFF2-40B4-BE49-F238E27FC236}">
                  <a16:creationId xmlns:a16="http://schemas.microsoft.com/office/drawing/2014/main" id="{1FAE08F1-5D9E-8E66-0307-53869EB8144C}"/>
                </a:ext>
              </a:extLst>
            </p:cNvPr>
            <p:cNvSpPr txBox="1"/>
            <p:nvPr/>
          </p:nvSpPr>
          <p:spPr>
            <a:xfrm>
              <a:off x="7432458" y="3112325"/>
              <a:ext cx="2447914" cy="584775"/>
            </a:xfrm>
            <a:prstGeom prst="rect">
              <a:avLst/>
            </a:prstGeom>
            <a:noFill/>
          </p:spPr>
          <p:txBody>
            <a:bodyPr wrap="none" rtlCol="0">
              <a:spAutoFit/>
            </a:bodyPr>
            <a:lstStyle/>
            <a:p>
              <a:r>
                <a:rPr lang="en-US" altLang="zh-TW" sz="3200" b="1">
                  <a:solidFill>
                    <a:schemeClr val="tx2">
                      <a:lumMod val="50000"/>
                    </a:schemeClr>
                  </a:solidFill>
                </a:rPr>
                <a:t>CONCLUSION</a:t>
              </a:r>
              <a:endParaRPr lang="zh-TW" altLang="en-US" sz="3200" b="1">
                <a:solidFill>
                  <a:schemeClr val="tx2">
                    <a:lumMod val="50000"/>
                  </a:schemeClr>
                </a:solidFill>
              </a:endParaRPr>
            </a:p>
          </p:txBody>
        </p:sp>
      </p:grpSp>
      <p:grpSp>
        <p:nvGrpSpPr>
          <p:cNvPr id="6" name="群組 5">
            <a:extLst>
              <a:ext uri="{FF2B5EF4-FFF2-40B4-BE49-F238E27FC236}">
                <a16:creationId xmlns:a16="http://schemas.microsoft.com/office/drawing/2014/main" id="{54EE8032-34D3-FA15-BCFC-866B2B49139F}"/>
              </a:ext>
            </a:extLst>
          </p:cNvPr>
          <p:cNvGrpSpPr/>
          <p:nvPr/>
        </p:nvGrpSpPr>
        <p:grpSpPr>
          <a:xfrm>
            <a:off x="593979" y="1000854"/>
            <a:ext cx="5939245" cy="5058156"/>
            <a:chOff x="574090" y="997607"/>
            <a:chExt cx="5939245" cy="5058156"/>
          </a:xfrm>
        </p:grpSpPr>
        <p:sp>
          <p:nvSpPr>
            <p:cNvPr id="8" name="文字方塊 7">
              <a:extLst>
                <a:ext uri="{FF2B5EF4-FFF2-40B4-BE49-F238E27FC236}">
                  <a16:creationId xmlns:a16="http://schemas.microsoft.com/office/drawing/2014/main" id="{6C8EEEF0-8490-A5E0-FBF7-E74FBB052531}"/>
                </a:ext>
              </a:extLst>
            </p:cNvPr>
            <p:cNvSpPr txBox="1"/>
            <p:nvPr/>
          </p:nvSpPr>
          <p:spPr>
            <a:xfrm>
              <a:off x="574090" y="997607"/>
              <a:ext cx="3377848" cy="707886"/>
            </a:xfrm>
            <a:prstGeom prst="rect">
              <a:avLst/>
            </a:prstGeom>
            <a:noFill/>
          </p:spPr>
          <p:txBody>
            <a:bodyPr wrap="none" rtlCol="0">
              <a:spAutoFit/>
            </a:bodyPr>
            <a:lstStyle/>
            <a:p>
              <a:r>
                <a:rPr lang="zh-TW" altLang="en-US" sz="4000">
                  <a:solidFill>
                    <a:schemeClr val="tx2">
                      <a:lumMod val="50000"/>
                    </a:schemeClr>
                  </a:solidFill>
                </a:rPr>
                <a:t>系統分析</a:t>
              </a:r>
              <a:r>
                <a:rPr lang="en-US" altLang="zh-TW" sz="4000">
                  <a:solidFill>
                    <a:schemeClr val="tx2">
                      <a:lumMod val="50000"/>
                    </a:schemeClr>
                  </a:solidFill>
                </a:rPr>
                <a:t>-UML</a:t>
              </a:r>
              <a:endParaRPr lang="zh-TW" altLang="en-US" sz="4000">
                <a:solidFill>
                  <a:schemeClr val="tx2">
                    <a:lumMod val="50000"/>
                  </a:schemeClr>
                </a:solidFill>
              </a:endParaRPr>
            </a:p>
          </p:txBody>
        </p:sp>
        <p:pic>
          <p:nvPicPr>
            <p:cNvPr id="5" name="圖片 4">
              <a:extLst>
                <a:ext uri="{FF2B5EF4-FFF2-40B4-BE49-F238E27FC236}">
                  <a16:creationId xmlns:a16="http://schemas.microsoft.com/office/drawing/2014/main" id="{442C6FF3-A3C7-0431-5943-B3FD81C45887}"/>
                </a:ext>
              </a:extLst>
            </p:cNvPr>
            <p:cNvPicPr>
              <a:picLocks noChangeAspect="1"/>
            </p:cNvPicPr>
            <p:nvPr/>
          </p:nvPicPr>
          <p:blipFill>
            <a:blip r:embed="rId2"/>
            <a:stretch>
              <a:fillRect/>
            </a:stretch>
          </p:blipFill>
          <p:spPr>
            <a:xfrm>
              <a:off x="662948" y="2101102"/>
              <a:ext cx="5850387" cy="3954661"/>
            </a:xfrm>
            <a:prstGeom prst="rect">
              <a:avLst/>
            </a:prstGeom>
          </p:spPr>
        </p:pic>
      </p:grpSp>
      <p:grpSp>
        <p:nvGrpSpPr>
          <p:cNvPr id="73" name="群組 72">
            <a:extLst>
              <a:ext uri="{FF2B5EF4-FFF2-40B4-BE49-F238E27FC236}">
                <a16:creationId xmlns:a16="http://schemas.microsoft.com/office/drawing/2014/main" id="{B013162C-D53F-3A6E-99D1-132E1CA2D055}"/>
              </a:ext>
            </a:extLst>
          </p:cNvPr>
          <p:cNvGrpSpPr/>
          <p:nvPr/>
        </p:nvGrpSpPr>
        <p:grpSpPr>
          <a:xfrm>
            <a:off x="736179" y="-3423451"/>
            <a:ext cx="5289671" cy="2817667"/>
            <a:chOff x="1073135" y="632690"/>
            <a:chExt cx="5289671" cy="2817667"/>
          </a:xfrm>
        </p:grpSpPr>
        <p:sp>
          <p:nvSpPr>
            <p:cNvPr id="74" name="文字方塊 73">
              <a:extLst>
                <a:ext uri="{FF2B5EF4-FFF2-40B4-BE49-F238E27FC236}">
                  <a16:creationId xmlns:a16="http://schemas.microsoft.com/office/drawing/2014/main" id="{3F3CB1A4-CC97-66F4-C96B-CD8022787C05}"/>
                </a:ext>
              </a:extLst>
            </p:cNvPr>
            <p:cNvSpPr txBox="1"/>
            <p:nvPr/>
          </p:nvSpPr>
          <p:spPr>
            <a:xfrm>
              <a:off x="1073135" y="632690"/>
              <a:ext cx="2236510" cy="707886"/>
            </a:xfrm>
            <a:prstGeom prst="rect">
              <a:avLst/>
            </a:prstGeom>
            <a:noFill/>
          </p:spPr>
          <p:txBody>
            <a:bodyPr wrap="none" rtlCol="0">
              <a:spAutoFit/>
            </a:bodyPr>
            <a:lstStyle/>
            <a:p>
              <a:r>
                <a:rPr lang="zh-TW" altLang="en-US" sz="4000">
                  <a:solidFill>
                    <a:schemeClr val="tx2">
                      <a:lumMod val="50000"/>
                    </a:schemeClr>
                  </a:solidFill>
                </a:rPr>
                <a:t>開發流程</a:t>
              </a:r>
            </a:p>
          </p:txBody>
        </p:sp>
        <p:sp>
          <p:nvSpPr>
            <p:cNvPr id="75" name="文字方塊 74">
              <a:extLst>
                <a:ext uri="{FF2B5EF4-FFF2-40B4-BE49-F238E27FC236}">
                  <a16:creationId xmlns:a16="http://schemas.microsoft.com/office/drawing/2014/main" id="{7CCCFEC6-5D38-A7AB-E965-D2E05FAE8727}"/>
                </a:ext>
              </a:extLst>
            </p:cNvPr>
            <p:cNvSpPr txBox="1"/>
            <p:nvPr/>
          </p:nvSpPr>
          <p:spPr>
            <a:xfrm>
              <a:off x="1073135" y="1696031"/>
              <a:ext cx="5289671" cy="1754326"/>
            </a:xfrm>
            <a:prstGeom prst="rect">
              <a:avLst/>
            </a:prstGeom>
            <a:noFill/>
          </p:spPr>
          <p:txBody>
            <a:bodyPr wrap="square" rtlCol="0">
              <a:spAutoFit/>
            </a:bodyPr>
            <a:lstStyle/>
            <a:p>
              <a:pPr marL="285750" indent="-285750">
                <a:buFont typeface="Arial" panose="020B0604020202020204" pitchFamily="34" charset="0"/>
                <a:buChar char="•"/>
              </a:pPr>
              <a:r>
                <a:rPr lang="zh-TW" altLang="en-US"/>
                <a:t>需求分析</a:t>
              </a:r>
              <a:endParaRPr lang="en-US" altLang="zh-TW"/>
            </a:p>
            <a:p>
              <a:r>
                <a:rPr lang="zh-TW" altLang="en-US"/>
                <a:t>      </a:t>
              </a:r>
              <a:r>
                <a:rPr lang="en-US" altLang="zh-TW"/>
                <a:t>1.</a:t>
              </a:r>
              <a:r>
                <a:rPr lang="zh-TW" altLang="en-US"/>
                <a:t>使用者包含會員及非會員</a:t>
              </a:r>
              <a:endParaRPr lang="en-US" altLang="zh-TW"/>
            </a:p>
            <a:p>
              <a:r>
                <a:rPr lang="zh-TW" altLang="en-US"/>
                <a:t>      </a:t>
              </a:r>
              <a:r>
                <a:rPr lang="en-US" altLang="zh-TW"/>
                <a:t>2.</a:t>
              </a:r>
              <a:r>
                <a:rPr lang="zh-TW" altLang="en-US"/>
                <a:t>如果會員忘記密碼，可以要求系統重置密碼。</a:t>
              </a:r>
              <a:endParaRPr lang="en-US" altLang="zh-TW"/>
            </a:p>
            <a:p>
              <a:r>
                <a:rPr lang="zh-TW" altLang="en-US"/>
                <a:t>      </a:t>
              </a:r>
              <a:r>
                <a:rPr lang="en-US" altLang="zh-TW"/>
                <a:t>3.</a:t>
              </a:r>
              <a:r>
                <a:rPr lang="zh-TW" altLang="en-US"/>
                <a:t> 非會員可以瀏覽商品、加入購物車、更新購 </a:t>
              </a:r>
              <a:endParaRPr lang="en-US" altLang="zh-TW"/>
            </a:p>
            <a:p>
              <a:r>
                <a:rPr lang="zh-TW" altLang="en-US"/>
                <a:t>           物車、瀏覽購物車。</a:t>
              </a:r>
              <a:endParaRPr lang="en-US" altLang="zh-TW"/>
            </a:p>
            <a:p>
              <a:r>
                <a:rPr lang="zh-TW" altLang="en-US"/>
                <a:t>      </a:t>
              </a:r>
              <a:r>
                <a:rPr lang="en-US" altLang="zh-TW"/>
                <a:t>4.</a:t>
              </a:r>
              <a:r>
                <a:rPr lang="zh-TW" altLang="en-US"/>
                <a:t>瀏覽商品可以分類瀏覽，或是查詢瀏覽。</a:t>
              </a:r>
              <a:endParaRPr lang="en-US" altLang="zh-TW"/>
            </a:p>
          </p:txBody>
        </p:sp>
      </p:grpSp>
      <p:sp>
        <p:nvSpPr>
          <p:cNvPr id="9" name="文字方塊 8">
            <a:extLst>
              <a:ext uri="{FF2B5EF4-FFF2-40B4-BE49-F238E27FC236}">
                <a16:creationId xmlns:a16="http://schemas.microsoft.com/office/drawing/2014/main" id="{C50FEA97-F9E7-C3DC-C693-C6AF988406DA}"/>
              </a:ext>
            </a:extLst>
          </p:cNvPr>
          <p:cNvSpPr txBox="1"/>
          <p:nvPr/>
        </p:nvSpPr>
        <p:spPr>
          <a:xfrm>
            <a:off x="1113828" y="7422702"/>
            <a:ext cx="4243790" cy="707886"/>
          </a:xfrm>
          <a:prstGeom prst="rect">
            <a:avLst/>
          </a:prstGeom>
          <a:noFill/>
        </p:spPr>
        <p:txBody>
          <a:bodyPr wrap="none" rtlCol="0">
            <a:spAutoFit/>
          </a:bodyPr>
          <a:lstStyle/>
          <a:p>
            <a:r>
              <a:rPr lang="en-US" altLang="zh-TW" sz="4000">
                <a:solidFill>
                  <a:schemeClr val="tx2">
                    <a:lumMod val="50000"/>
                  </a:schemeClr>
                </a:solidFill>
              </a:rPr>
              <a:t>DEMO</a:t>
            </a:r>
            <a:r>
              <a:rPr lang="zh-TW" altLang="en-US" sz="4000">
                <a:solidFill>
                  <a:schemeClr val="tx2">
                    <a:lumMod val="50000"/>
                  </a:schemeClr>
                </a:solidFill>
              </a:rPr>
              <a:t>、</a:t>
            </a:r>
            <a:r>
              <a:rPr lang="en-US" altLang="zh-TW" sz="4000">
                <a:solidFill>
                  <a:schemeClr val="tx2">
                    <a:lumMod val="50000"/>
                  </a:schemeClr>
                </a:solidFill>
              </a:rPr>
              <a:t>CODE</a:t>
            </a:r>
            <a:r>
              <a:rPr lang="zh-TW" altLang="en-US" sz="4000">
                <a:solidFill>
                  <a:schemeClr val="tx2">
                    <a:lumMod val="50000"/>
                  </a:schemeClr>
                </a:solidFill>
              </a:rPr>
              <a:t>展示</a:t>
            </a:r>
          </a:p>
        </p:txBody>
      </p:sp>
    </p:spTree>
    <p:extLst>
      <p:ext uri="{BB962C8B-B14F-4D97-AF65-F5344CB8AC3E}">
        <p14:creationId xmlns:p14="http://schemas.microsoft.com/office/powerpoint/2010/main" val="2757177498"/>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5" name="群組 84">
            <a:extLst>
              <a:ext uri="{FF2B5EF4-FFF2-40B4-BE49-F238E27FC236}">
                <a16:creationId xmlns:a16="http://schemas.microsoft.com/office/drawing/2014/main" id="{3E2602D7-7297-8258-16BB-8659AD9BA196}"/>
              </a:ext>
            </a:extLst>
          </p:cNvPr>
          <p:cNvGrpSpPr/>
          <p:nvPr/>
        </p:nvGrpSpPr>
        <p:grpSpPr>
          <a:xfrm rot="12974518">
            <a:off x="7140458" y="-1071000"/>
            <a:ext cx="9000000" cy="9000000"/>
            <a:chOff x="6995316" y="-1071001"/>
            <a:chExt cx="9000000" cy="9000000"/>
          </a:xfrm>
          <a:effectLst>
            <a:outerShdw blurRad="63500" sx="101000" sy="101000" algn="ctr" rotWithShape="0">
              <a:prstClr val="black">
                <a:alpha val="40000"/>
              </a:prstClr>
            </a:outerShdw>
          </a:effectLst>
        </p:grpSpPr>
        <p:grpSp>
          <p:nvGrpSpPr>
            <p:cNvPr id="83" name="群組 82">
              <a:extLst>
                <a:ext uri="{FF2B5EF4-FFF2-40B4-BE49-F238E27FC236}">
                  <a16:creationId xmlns:a16="http://schemas.microsoft.com/office/drawing/2014/main" id="{2455699C-2E26-8ABC-E1E8-7F7032A90A47}"/>
                </a:ext>
              </a:extLst>
            </p:cNvPr>
            <p:cNvGrpSpPr/>
            <p:nvPr/>
          </p:nvGrpSpPr>
          <p:grpSpPr>
            <a:xfrm rot="4317105">
              <a:off x="6995316" y="-1071001"/>
              <a:ext cx="9000000" cy="9000000"/>
              <a:chOff x="6995316" y="-1071001"/>
              <a:chExt cx="9000000" cy="9000000"/>
            </a:xfrm>
          </p:grpSpPr>
          <p:grpSp>
            <p:nvGrpSpPr>
              <p:cNvPr id="81" name="群組 80">
                <a:extLst>
                  <a:ext uri="{FF2B5EF4-FFF2-40B4-BE49-F238E27FC236}">
                    <a16:creationId xmlns:a16="http://schemas.microsoft.com/office/drawing/2014/main" id="{E0845C8D-21FB-7BFD-1789-BBA2CF6CD140}"/>
                  </a:ext>
                </a:extLst>
              </p:cNvPr>
              <p:cNvGrpSpPr/>
              <p:nvPr/>
            </p:nvGrpSpPr>
            <p:grpSpPr>
              <a:xfrm rot="4307289">
                <a:off x="6995316" y="-1071001"/>
                <a:ext cx="9000000" cy="9000000"/>
                <a:chOff x="6995316" y="-1071001"/>
                <a:chExt cx="9000000" cy="9000000"/>
              </a:xfrm>
            </p:grpSpPr>
            <p:grpSp>
              <p:nvGrpSpPr>
                <p:cNvPr id="79" name="群組 78">
                  <a:extLst>
                    <a:ext uri="{FF2B5EF4-FFF2-40B4-BE49-F238E27FC236}">
                      <a16:creationId xmlns:a16="http://schemas.microsoft.com/office/drawing/2014/main" id="{9F891F69-C55F-1FCA-6BEB-B62BA29055A5}"/>
                    </a:ext>
                  </a:extLst>
                </p:cNvPr>
                <p:cNvGrpSpPr/>
                <p:nvPr/>
              </p:nvGrpSpPr>
              <p:grpSpPr>
                <a:xfrm rot="4289695">
                  <a:off x="6995316" y="-1071001"/>
                  <a:ext cx="9000000" cy="9000000"/>
                  <a:chOff x="6922743" y="-1071001"/>
                  <a:chExt cx="9000000" cy="9000000"/>
                </a:xfrm>
              </p:grpSpPr>
              <p:grpSp>
                <p:nvGrpSpPr>
                  <p:cNvPr id="78" name="群組 77">
                    <a:extLst>
                      <a:ext uri="{FF2B5EF4-FFF2-40B4-BE49-F238E27FC236}">
                        <a16:creationId xmlns:a16="http://schemas.microsoft.com/office/drawing/2014/main" id="{5E452F22-C9E2-9AFC-C3D6-6E882833F791}"/>
                      </a:ext>
                    </a:extLst>
                  </p:cNvPr>
                  <p:cNvGrpSpPr/>
                  <p:nvPr/>
                </p:nvGrpSpPr>
                <p:grpSpPr>
                  <a:xfrm rot="4358794">
                    <a:off x="6922743" y="-1071001"/>
                    <a:ext cx="9000000" cy="9000000"/>
                    <a:chOff x="6864686" y="-1071000"/>
                    <a:chExt cx="9000000" cy="9000000"/>
                  </a:xfrm>
                </p:grpSpPr>
                <p:grpSp>
                  <p:nvGrpSpPr>
                    <p:cNvPr id="71" name="群組 70">
                      <a:extLst>
                        <a:ext uri="{FF2B5EF4-FFF2-40B4-BE49-F238E27FC236}">
                          <a16:creationId xmlns:a16="http://schemas.microsoft.com/office/drawing/2014/main" id="{CE409121-2E31-5650-3C2F-E0214BEAB51B}"/>
                        </a:ext>
                      </a:extLst>
                    </p:cNvPr>
                    <p:cNvGrpSpPr/>
                    <p:nvPr/>
                  </p:nvGrpSpPr>
                  <p:grpSpPr>
                    <a:xfrm>
                      <a:off x="6864686" y="-1071000"/>
                      <a:ext cx="9000000" cy="9000000"/>
                      <a:chOff x="1596000" y="-1071000"/>
                      <a:chExt cx="9000000" cy="9000000"/>
                    </a:xfrm>
                  </p:grpSpPr>
                  <p:sp>
                    <p:nvSpPr>
                      <p:cNvPr id="4" name="橢圓 3">
                        <a:extLst>
                          <a:ext uri="{FF2B5EF4-FFF2-40B4-BE49-F238E27FC236}">
                            <a16:creationId xmlns:a16="http://schemas.microsoft.com/office/drawing/2014/main" id="{0E8486EF-BEDE-B751-39BF-C79B8EFD561D}"/>
                          </a:ext>
                        </a:extLst>
                      </p:cNvPr>
                      <p:cNvSpPr/>
                      <p:nvPr/>
                    </p:nvSpPr>
                    <p:spPr>
                      <a:xfrm>
                        <a:off x="1596000" y="-1071000"/>
                        <a:ext cx="9000000" cy="9000000"/>
                      </a:xfrm>
                      <a:prstGeom prst="ellipse">
                        <a:avLst/>
                      </a:prstGeom>
                      <a:solidFill>
                        <a:schemeClr val="tx2">
                          <a:lumMod val="40000"/>
                          <a:lumOff val="60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11" name="直線接點 10">
                        <a:extLst>
                          <a:ext uri="{FF2B5EF4-FFF2-40B4-BE49-F238E27FC236}">
                            <a16:creationId xmlns:a16="http://schemas.microsoft.com/office/drawing/2014/main" id="{E3E17099-2994-629A-AB15-6C708467EE05}"/>
                          </a:ext>
                        </a:extLst>
                      </p:cNvPr>
                      <p:cNvCxnSpPr>
                        <a:cxnSpLocks/>
                      </p:cNvCxnSpPr>
                      <p:nvPr/>
                    </p:nvCxnSpPr>
                    <p:spPr>
                      <a:xfrm>
                        <a:off x="6096000" y="-1024026"/>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直線接點 11">
                        <a:extLst>
                          <a:ext uri="{FF2B5EF4-FFF2-40B4-BE49-F238E27FC236}">
                            <a16:creationId xmlns:a16="http://schemas.microsoft.com/office/drawing/2014/main" id="{033D029A-8C99-5AFB-8DB1-C8459EC08B8F}"/>
                          </a:ext>
                        </a:extLst>
                      </p:cNvPr>
                      <p:cNvCxnSpPr>
                        <a:cxnSpLocks/>
                      </p:cNvCxnSpPr>
                      <p:nvPr/>
                    </p:nvCxnSpPr>
                    <p:spPr>
                      <a:xfrm rot="360000">
                        <a:off x="6554242" y="-1000010"/>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直線接點 12">
                        <a:extLst>
                          <a:ext uri="{FF2B5EF4-FFF2-40B4-BE49-F238E27FC236}">
                            <a16:creationId xmlns:a16="http://schemas.microsoft.com/office/drawing/2014/main" id="{8C3033B8-58BA-B269-2C36-059AAEEE2B85}"/>
                          </a:ext>
                        </a:extLst>
                      </p:cNvPr>
                      <p:cNvCxnSpPr>
                        <a:cxnSpLocks/>
                      </p:cNvCxnSpPr>
                      <p:nvPr/>
                    </p:nvCxnSpPr>
                    <p:spPr>
                      <a:xfrm rot="720000">
                        <a:off x="7007463" y="-928227"/>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 name="直線接點 13">
                        <a:extLst>
                          <a:ext uri="{FF2B5EF4-FFF2-40B4-BE49-F238E27FC236}">
                            <a16:creationId xmlns:a16="http://schemas.microsoft.com/office/drawing/2014/main" id="{6AAC8A51-1DDD-914E-BA5E-513A442379F9}"/>
                          </a:ext>
                        </a:extLst>
                      </p:cNvPr>
                      <p:cNvCxnSpPr>
                        <a:cxnSpLocks/>
                      </p:cNvCxnSpPr>
                      <p:nvPr/>
                    </p:nvCxnSpPr>
                    <p:spPr>
                      <a:xfrm rot="1080000">
                        <a:off x="7450698" y="-809463"/>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直線接點 14">
                        <a:extLst>
                          <a:ext uri="{FF2B5EF4-FFF2-40B4-BE49-F238E27FC236}">
                            <a16:creationId xmlns:a16="http://schemas.microsoft.com/office/drawing/2014/main" id="{EAF6B447-CB7D-119C-6A01-5A9B9227E89E}"/>
                          </a:ext>
                        </a:extLst>
                      </p:cNvPr>
                      <p:cNvCxnSpPr>
                        <a:cxnSpLocks/>
                      </p:cNvCxnSpPr>
                      <p:nvPr/>
                    </p:nvCxnSpPr>
                    <p:spPr>
                      <a:xfrm rot="1440000">
                        <a:off x="7879090" y="-645018"/>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 name="直線接點 15">
                        <a:extLst>
                          <a:ext uri="{FF2B5EF4-FFF2-40B4-BE49-F238E27FC236}">
                            <a16:creationId xmlns:a16="http://schemas.microsoft.com/office/drawing/2014/main" id="{95AA1C4E-B4F7-B0AA-EC61-B46969BCD178}"/>
                          </a:ext>
                        </a:extLst>
                      </p:cNvPr>
                      <p:cNvCxnSpPr>
                        <a:cxnSpLocks/>
                      </p:cNvCxnSpPr>
                      <p:nvPr/>
                    </p:nvCxnSpPr>
                    <p:spPr>
                      <a:xfrm rot="1800000">
                        <a:off x="8287948" y="-436695"/>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 name="直線接點 16">
                        <a:extLst>
                          <a:ext uri="{FF2B5EF4-FFF2-40B4-BE49-F238E27FC236}">
                            <a16:creationId xmlns:a16="http://schemas.microsoft.com/office/drawing/2014/main" id="{0B96DBCC-8D65-00AA-93C1-028E236DB293}"/>
                          </a:ext>
                        </a:extLst>
                      </p:cNvPr>
                      <p:cNvCxnSpPr>
                        <a:cxnSpLocks/>
                      </p:cNvCxnSpPr>
                      <p:nvPr/>
                    </p:nvCxnSpPr>
                    <p:spPr>
                      <a:xfrm rot="2160000">
                        <a:off x="8672788" y="-186776"/>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 name="直線接點 17">
                        <a:extLst>
                          <a:ext uri="{FF2B5EF4-FFF2-40B4-BE49-F238E27FC236}">
                            <a16:creationId xmlns:a16="http://schemas.microsoft.com/office/drawing/2014/main" id="{7348E7D2-B1C5-1FCD-A450-C7BEDBDD3927}"/>
                          </a:ext>
                        </a:extLst>
                      </p:cNvPr>
                      <p:cNvCxnSpPr>
                        <a:cxnSpLocks/>
                      </p:cNvCxnSpPr>
                      <p:nvPr/>
                    </p:nvCxnSpPr>
                    <p:spPr>
                      <a:xfrm rot="2520000">
                        <a:off x="9029398" y="102000"/>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 name="直線接點 18">
                        <a:extLst>
                          <a:ext uri="{FF2B5EF4-FFF2-40B4-BE49-F238E27FC236}">
                            <a16:creationId xmlns:a16="http://schemas.microsoft.com/office/drawing/2014/main" id="{8AB7190A-C117-0CBD-2BFC-9FBB07DE0FBC}"/>
                          </a:ext>
                        </a:extLst>
                      </p:cNvPr>
                      <p:cNvCxnSpPr>
                        <a:cxnSpLocks/>
                      </p:cNvCxnSpPr>
                      <p:nvPr/>
                    </p:nvCxnSpPr>
                    <p:spPr>
                      <a:xfrm rot="2880000">
                        <a:off x="9353869" y="426471"/>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直線接點 19">
                        <a:extLst>
                          <a:ext uri="{FF2B5EF4-FFF2-40B4-BE49-F238E27FC236}">
                            <a16:creationId xmlns:a16="http://schemas.microsoft.com/office/drawing/2014/main" id="{DBA257E7-0400-C1E8-F10D-0312E4BD96A3}"/>
                          </a:ext>
                        </a:extLst>
                      </p:cNvPr>
                      <p:cNvCxnSpPr>
                        <a:cxnSpLocks/>
                      </p:cNvCxnSpPr>
                      <p:nvPr/>
                    </p:nvCxnSpPr>
                    <p:spPr>
                      <a:xfrm rot="3240000">
                        <a:off x="9642646" y="783080"/>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 name="直線接點 20">
                        <a:extLst>
                          <a:ext uri="{FF2B5EF4-FFF2-40B4-BE49-F238E27FC236}">
                            <a16:creationId xmlns:a16="http://schemas.microsoft.com/office/drawing/2014/main" id="{B1FF6BF4-BEDD-9143-A81E-9404EC85966F}"/>
                          </a:ext>
                        </a:extLst>
                      </p:cNvPr>
                      <p:cNvCxnSpPr>
                        <a:cxnSpLocks/>
                      </p:cNvCxnSpPr>
                      <p:nvPr/>
                    </p:nvCxnSpPr>
                    <p:spPr>
                      <a:xfrm rot="3600000">
                        <a:off x="9892564" y="1167922"/>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 name="直線接點 21">
                        <a:extLst>
                          <a:ext uri="{FF2B5EF4-FFF2-40B4-BE49-F238E27FC236}">
                            <a16:creationId xmlns:a16="http://schemas.microsoft.com/office/drawing/2014/main" id="{57B62C70-0D03-1CE7-D0C0-0F539B8E9C48}"/>
                          </a:ext>
                        </a:extLst>
                      </p:cNvPr>
                      <p:cNvCxnSpPr>
                        <a:cxnSpLocks/>
                      </p:cNvCxnSpPr>
                      <p:nvPr/>
                    </p:nvCxnSpPr>
                    <p:spPr>
                      <a:xfrm rot="3960000">
                        <a:off x="10100887" y="1576778"/>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 name="直線接點 22">
                        <a:extLst>
                          <a:ext uri="{FF2B5EF4-FFF2-40B4-BE49-F238E27FC236}">
                            <a16:creationId xmlns:a16="http://schemas.microsoft.com/office/drawing/2014/main" id="{2C68FC13-E856-5A99-1052-6344920351DF}"/>
                          </a:ext>
                        </a:extLst>
                      </p:cNvPr>
                      <p:cNvCxnSpPr>
                        <a:cxnSpLocks/>
                      </p:cNvCxnSpPr>
                      <p:nvPr/>
                    </p:nvCxnSpPr>
                    <p:spPr>
                      <a:xfrm rot="4320000">
                        <a:off x="10265332" y="2005171"/>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 name="直線接點 23">
                        <a:extLst>
                          <a:ext uri="{FF2B5EF4-FFF2-40B4-BE49-F238E27FC236}">
                            <a16:creationId xmlns:a16="http://schemas.microsoft.com/office/drawing/2014/main" id="{A36B2CDD-FD04-0DFE-FD2D-979DE222AB70}"/>
                          </a:ext>
                        </a:extLst>
                      </p:cNvPr>
                      <p:cNvCxnSpPr>
                        <a:cxnSpLocks/>
                      </p:cNvCxnSpPr>
                      <p:nvPr/>
                    </p:nvCxnSpPr>
                    <p:spPr>
                      <a:xfrm rot="4680000">
                        <a:off x="10384096" y="2448406"/>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 name="直線接點 24">
                        <a:extLst>
                          <a:ext uri="{FF2B5EF4-FFF2-40B4-BE49-F238E27FC236}">
                            <a16:creationId xmlns:a16="http://schemas.microsoft.com/office/drawing/2014/main" id="{497D5DC3-9985-02C5-F4CB-69B8C2F070D5}"/>
                          </a:ext>
                        </a:extLst>
                      </p:cNvPr>
                      <p:cNvCxnSpPr>
                        <a:cxnSpLocks/>
                      </p:cNvCxnSpPr>
                      <p:nvPr/>
                    </p:nvCxnSpPr>
                    <p:spPr>
                      <a:xfrm rot="5040000">
                        <a:off x="10455880" y="2901627"/>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 name="直線接點 25">
                        <a:extLst>
                          <a:ext uri="{FF2B5EF4-FFF2-40B4-BE49-F238E27FC236}">
                            <a16:creationId xmlns:a16="http://schemas.microsoft.com/office/drawing/2014/main" id="{7246738A-8781-DB72-C579-0FA5D01CDBE8}"/>
                          </a:ext>
                        </a:extLst>
                      </p:cNvPr>
                      <p:cNvCxnSpPr>
                        <a:cxnSpLocks/>
                      </p:cNvCxnSpPr>
                      <p:nvPr/>
                    </p:nvCxnSpPr>
                    <p:spPr>
                      <a:xfrm rot="5400000">
                        <a:off x="10479895" y="3359869"/>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7" name="直線接點 26">
                        <a:extLst>
                          <a:ext uri="{FF2B5EF4-FFF2-40B4-BE49-F238E27FC236}">
                            <a16:creationId xmlns:a16="http://schemas.microsoft.com/office/drawing/2014/main" id="{14C2F65B-5C5E-9E9D-0FC0-063D16BC9B3A}"/>
                          </a:ext>
                        </a:extLst>
                      </p:cNvPr>
                      <p:cNvCxnSpPr>
                        <a:cxnSpLocks/>
                      </p:cNvCxnSpPr>
                      <p:nvPr/>
                    </p:nvCxnSpPr>
                    <p:spPr>
                      <a:xfrm rot="5760000">
                        <a:off x="10455880" y="3818111"/>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 name="直線接點 27">
                        <a:extLst>
                          <a:ext uri="{FF2B5EF4-FFF2-40B4-BE49-F238E27FC236}">
                            <a16:creationId xmlns:a16="http://schemas.microsoft.com/office/drawing/2014/main" id="{A8D170C9-1B69-30CC-FF03-2EA295971D7F}"/>
                          </a:ext>
                        </a:extLst>
                      </p:cNvPr>
                      <p:cNvCxnSpPr>
                        <a:cxnSpLocks/>
                      </p:cNvCxnSpPr>
                      <p:nvPr/>
                    </p:nvCxnSpPr>
                    <p:spPr>
                      <a:xfrm rot="6120000">
                        <a:off x="10384096" y="4271332"/>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 name="直線接點 28">
                        <a:extLst>
                          <a:ext uri="{FF2B5EF4-FFF2-40B4-BE49-F238E27FC236}">
                            <a16:creationId xmlns:a16="http://schemas.microsoft.com/office/drawing/2014/main" id="{78925EC6-FFAC-7376-4584-20C77500848B}"/>
                          </a:ext>
                        </a:extLst>
                      </p:cNvPr>
                      <p:cNvCxnSpPr>
                        <a:cxnSpLocks/>
                      </p:cNvCxnSpPr>
                      <p:nvPr/>
                    </p:nvCxnSpPr>
                    <p:spPr>
                      <a:xfrm rot="6480000">
                        <a:off x="10265332" y="4714567"/>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0" name="直線接點 29">
                        <a:extLst>
                          <a:ext uri="{FF2B5EF4-FFF2-40B4-BE49-F238E27FC236}">
                            <a16:creationId xmlns:a16="http://schemas.microsoft.com/office/drawing/2014/main" id="{98663AC4-E6C9-56D0-715F-7C8C9C7D0BA3}"/>
                          </a:ext>
                        </a:extLst>
                      </p:cNvPr>
                      <p:cNvCxnSpPr>
                        <a:cxnSpLocks/>
                      </p:cNvCxnSpPr>
                      <p:nvPr/>
                    </p:nvCxnSpPr>
                    <p:spPr>
                      <a:xfrm rot="6840000">
                        <a:off x="10100887" y="5142960"/>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 name="直線接點 30">
                        <a:extLst>
                          <a:ext uri="{FF2B5EF4-FFF2-40B4-BE49-F238E27FC236}">
                            <a16:creationId xmlns:a16="http://schemas.microsoft.com/office/drawing/2014/main" id="{A662F1AD-673F-25C4-0592-E14437E8C4CC}"/>
                          </a:ext>
                        </a:extLst>
                      </p:cNvPr>
                      <p:cNvCxnSpPr>
                        <a:cxnSpLocks/>
                      </p:cNvCxnSpPr>
                      <p:nvPr/>
                    </p:nvCxnSpPr>
                    <p:spPr>
                      <a:xfrm rot="7200000">
                        <a:off x="9892564" y="5551817"/>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2" name="直線接點 31">
                        <a:extLst>
                          <a:ext uri="{FF2B5EF4-FFF2-40B4-BE49-F238E27FC236}">
                            <a16:creationId xmlns:a16="http://schemas.microsoft.com/office/drawing/2014/main" id="{BBA7E13E-0043-3AB7-0489-361B251FF3A8}"/>
                          </a:ext>
                        </a:extLst>
                      </p:cNvPr>
                      <p:cNvCxnSpPr>
                        <a:cxnSpLocks/>
                      </p:cNvCxnSpPr>
                      <p:nvPr/>
                    </p:nvCxnSpPr>
                    <p:spPr>
                      <a:xfrm rot="7560000">
                        <a:off x="9642646" y="5936658"/>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3" name="直線接點 32">
                        <a:extLst>
                          <a:ext uri="{FF2B5EF4-FFF2-40B4-BE49-F238E27FC236}">
                            <a16:creationId xmlns:a16="http://schemas.microsoft.com/office/drawing/2014/main" id="{AB6FD74B-A7D0-4238-353B-771460262A4A}"/>
                          </a:ext>
                        </a:extLst>
                      </p:cNvPr>
                      <p:cNvCxnSpPr>
                        <a:cxnSpLocks/>
                      </p:cNvCxnSpPr>
                      <p:nvPr/>
                    </p:nvCxnSpPr>
                    <p:spPr>
                      <a:xfrm rot="7920000">
                        <a:off x="9353869" y="6293267"/>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 name="直線接點 33">
                        <a:extLst>
                          <a:ext uri="{FF2B5EF4-FFF2-40B4-BE49-F238E27FC236}">
                            <a16:creationId xmlns:a16="http://schemas.microsoft.com/office/drawing/2014/main" id="{43DEE55A-0F0A-C5A9-04DE-03C36C148759}"/>
                          </a:ext>
                        </a:extLst>
                      </p:cNvPr>
                      <p:cNvCxnSpPr>
                        <a:cxnSpLocks/>
                      </p:cNvCxnSpPr>
                      <p:nvPr/>
                    </p:nvCxnSpPr>
                    <p:spPr>
                      <a:xfrm rot="8280000">
                        <a:off x="9029398" y="6617738"/>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5" name="直線接點 34">
                        <a:extLst>
                          <a:ext uri="{FF2B5EF4-FFF2-40B4-BE49-F238E27FC236}">
                            <a16:creationId xmlns:a16="http://schemas.microsoft.com/office/drawing/2014/main" id="{55D2EF7E-2FC1-2576-6B16-41C941085E55}"/>
                          </a:ext>
                        </a:extLst>
                      </p:cNvPr>
                      <p:cNvCxnSpPr>
                        <a:cxnSpLocks/>
                      </p:cNvCxnSpPr>
                      <p:nvPr/>
                    </p:nvCxnSpPr>
                    <p:spPr>
                      <a:xfrm rot="8640000">
                        <a:off x="8672788" y="6906514"/>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6" name="直線接點 35">
                        <a:extLst>
                          <a:ext uri="{FF2B5EF4-FFF2-40B4-BE49-F238E27FC236}">
                            <a16:creationId xmlns:a16="http://schemas.microsoft.com/office/drawing/2014/main" id="{709F18CD-8DB7-BA4B-A349-F5EB7965CB3E}"/>
                          </a:ext>
                        </a:extLst>
                      </p:cNvPr>
                      <p:cNvCxnSpPr>
                        <a:cxnSpLocks/>
                      </p:cNvCxnSpPr>
                      <p:nvPr/>
                    </p:nvCxnSpPr>
                    <p:spPr>
                      <a:xfrm rot="9000000">
                        <a:off x="8287948" y="7156433"/>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7" name="直線接點 36">
                        <a:extLst>
                          <a:ext uri="{FF2B5EF4-FFF2-40B4-BE49-F238E27FC236}">
                            <a16:creationId xmlns:a16="http://schemas.microsoft.com/office/drawing/2014/main" id="{506781B1-14F7-E611-0AB1-73099F49FCCA}"/>
                          </a:ext>
                        </a:extLst>
                      </p:cNvPr>
                      <p:cNvCxnSpPr>
                        <a:cxnSpLocks/>
                      </p:cNvCxnSpPr>
                      <p:nvPr/>
                    </p:nvCxnSpPr>
                    <p:spPr>
                      <a:xfrm rot="9360000">
                        <a:off x="7879090" y="7364756"/>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8" name="直線接點 37">
                        <a:extLst>
                          <a:ext uri="{FF2B5EF4-FFF2-40B4-BE49-F238E27FC236}">
                            <a16:creationId xmlns:a16="http://schemas.microsoft.com/office/drawing/2014/main" id="{8911845C-6DDE-92D3-92C6-919DD0500DFA}"/>
                          </a:ext>
                        </a:extLst>
                      </p:cNvPr>
                      <p:cNvCxnSpPr>
                        <a:cxnSpLocks/>
                      </p:cNvCxnSpPr>
                      <p:nvPr/>
                    </p:nvCxnSpPr>
                    <p:spPr>
                      <a:xfrm rot="9720000">
                        <a:off x="7450698" y="7529201"/>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9" name="直線接點 38">
                        <a:extLst>
                          <a:ext uri="{FF2B5EF4-FFF2-40B4-BE49-F238E27FC236}">
                            <a16:creationId xmlns:a16="http://schemas.microsoft.com/office/drawing/2014/main" id="{E291AFEB-8F22-BBBD-46E3-BC0CA216721B}"/>
                          </a:ext>
                        </a:extLst>
                      </p:cNvPr>
                      <p:cNvCxnSpPr>
                        <a:cxnSpLocks/>
                      </p:cNvCxnSpPr>
                      <p:nvPr/>
                    </p:nvCxnSpPr>
                    <p:spPr>
                      <a:xfrm rot="10080000">
                        <a:off x="7007463" y="7647965"/>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0" name="直線接點 39">
                        <a:extLst>
                          <a:ext uri="{FF2B5EF4-FFF2-40B4-BE49-F238E27FC236}">
                            <a16:creationId xmlns:a16="http://schemas.microsoft.com/office/drawing/2014/main" id="{F67DF0A2-6396-2AC8-4F57-90B33335B11B}"/>
                          </a:ext>
                        </a:extLst>
                      </p:cNvPr>
                      <p:cNvCxnSpPr>
                        <a:cxnSpLocks/>
                      </p:cNvCxnSpPr>
                      <p:nvPr/>
                    </p:nvCxnSpPr>
                    <p:spPr>
                      <a:xfrm rot="10440000">
                        <a:off x="6554242" y="7719748"/>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1" name="直線接點 40">
                        <a:extLst>
                          <a:ext uri="{FF2B5EF4-FFF2-40B4-BE49-F238E27FC236}">
                            <a16:creationId xmlns:a16="http://schemas.microsoft.com/office/drawing/2014/main" id="{0CA0607E-3C59-36E8-B16F-F72B16541C90}"/>
                          </a:ext>
                        </a:extLst>
                      </p:cNvPr>
                      <p:cNvCxnSpPr>
                        <a:cxnSpLocks/>
                      </p:cNvCxnSpPr>
                      <p:nvPr/>
                    </p:nvCxnSpPr>
                    <p:spPr>
                      <a:xfrm rot="10800000">
                        <a:off x="6096000" y="7743764"/>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2" name="直線接點 41">
                        <a:extLst>
                          <a:ext uri="{FF2B5EF4-FFF2-40B4-BE49-F238E27FC236}">
                            <a16:creationId xmlns:a16="http://schemas.microsoft.com/office/drawing/2014/main" id="{154AA782-81F6-AA6E-6689-161F9439362C}"/>
                          </a:ext>
                        </a:extLst>
                      </p:cNvPr>
                      <p:cNvCxnSpPr>
                        <a:cxnSpLocks/>
                      </p:cNvCxnSpPr>
                      <p:nvPr/>
                    </p:nvCxnSpPr>
                    <p:spPr>
                      <a:xfrm rot="11160000">
                        <a:off x="5637758" y="7719748"/>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3" name="直線接點 42">
                        <a:extLst>
                          <a:ext uri="{FF2B5EF4-FFF2-40B4-BE49-F238E27FC236}">
                            <a16:creationId xmlns:a16="http://schemas.microsoft.com/office/drawing/2014/main" id="{8F747311-6FC8-6C65-6509-D9F1DC935503}"/>
                          </a:ext>
                        </a:extLst>
                      </p:cNvPr>
                      <p:cNvCxnSpPr>
                        <a:cxnSpLocks/>
                      </p:cNvCxnSpPr>
                      <p:nvPr/>
                    </p:nvCxnSpPr>
                    <p:spPr>
                      <a:xfrm rot="11520000">
                        <a:off x="5184537" y="7647965"/>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4" name="直線接點 43">
                        <a:extLst>
                          <a:ext uri="{FF2B5EF4-FFF2-40B4-BE49-F238E27FC236}">
                            <a16:creationId xmlns:a16="http://schemas.microsoft.com/office/drawing/2014/main" id="{3CCB3969-5FD2-D467-6800-411F651E60CD}"/>
                          </a:ext>
                        </a:extLst>
                      </p:cNvPr>
                      <p:cNvCxnSpPr>
                        <a:cxnSpLocks/>
                      </p:cNvCxnSpPr>
                      <p:nvPr/>
                    </p:nvCxnSpPr>
                    <p:spPr>
                      <a:xfrm rot="11880000">
                        <a:off x="4785817" y="7550248"/>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5" name="直線接點 44">
                        <a:extLst>
                          <a:ext uri="{FF2B5EF4-FFF2-40B4-BE49-F238E27FC236}">
                            <a16:creationId xmlns:a16="http://schemas.microsoft.com/office/drawing/2014/main" id="{2EEC97D7-7A81-6F42-F04A-1F779692C26F}"/>
                          </a:ext>
                        </a:extLst>
                      </p:cNvPr>
                      <p:cNvCxnSpPr>
                        <a:cxnSpLocks/>
                      </p:cNvCxnSpPr>
                      <p:nvPr/>
                    </p:nvCxnSpPr>
                    <p:spPr>
                      <a:xfrm rot="12240000">
                        <a:off x="4312909" y="7364756"/>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6" name="直線接點 45">
                        <a:extLst>
                          <a:ext uri="{FF2B5EF4-FFF2-40B4-BE49-F238E27FC236}">
                            <a16:creationId xmlns:a16="http://schemas.microsoft.com/office/drawing/2014/main" id="{F250CCD9-B281-FCD7-8217-08E94A5D6381}"/>
                          </a:ext>
                        </a:extLst>
                      </p:cNvPr>
                      <p:cNvCxnSpPr>
                        <a:cxnSpLocks/>
                      </p:cNvCxnSpPr>
                      <p:nvPr/>
                    </p:nvCxnSpPr>
                    <p:spPr>
                      <a:xfrm rot="12600000">
                        <a:off x="3904052" y="7156433"/>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7" name="直線接點 46">
                        <a:extLst>
                          <a:ext uri="{FF2B5EF4-FFF2-40B4-BE49-F238E27FC236}">
                            <a16:creationId xmlns:a16="http://schemas.microsoft.com/office/drawing/2014/main" id="{8778030C-36B8-4DC6-91E4-4C5A3DA90EAB}"/>
                          </a:ext>
                        </a:extLst>
                      </p:cNvPr>
                      <p:cNvCxnSpPr>
                        <a:cxnSpLocks/>
                      </p:cNvCxnSpPr>
                      <p:nvPr/>
                    </p:nvCxnSpPr>
                    <p:spPr>
                      <a:xfrm rot="12960000">
                        <a:off x="3519211" y="6906514"/>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8" name="直線接點 47">
                        <a:extLst>
                          <a:ext uri="{FF2B5EF4-FFF2-40B4-BE49-F238E27FC236}">
                            <a16:creationId xmlns:a16="http://schemas.microsoft.com/office/drawing/2014/main" id="{904659D2-5E17-9FC8-37FF-99053C775C0E}"/>
                          </a:ext>
                        </a:extLst>
                      </p:cNvPr>
                      <p:cNvCxnSpPr>
                        <a:cxnSpLocks/>
                      </p:cNvCxnSpPr>
                      <p:nvPr/>
                    </p:nvCxnSpPr>
                    <p:spPr>
                      <a:xfrm rot="13320000">
                        <a:off x="3162602" y="6617738"/>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9" name="直線接點 48">
                        <a:extLst>
                          <a:ext uri="{FF2B5EF4-FFF2-40B4-BE49-F238E27FC236}">
                            <a16:creationId xmlns:a16="http://schemas.microsoft.com/office/drawing/2014/main" id="{03514C82-ADA0-9C85-8449-808FE3A4E1EE}"/>
                          </a:ext>
                        </a:extLst>
                      </p:cNvPr>
                      <p:cNvCxnSpPr>
                        <a:cxnSpLocks/>
                      </p:cNvCxnSpPr>
                      <p:nvPr/>
                    </p:nvCxnSpPr>
                    <p:spPr>
                      <a:xfrm rot="13680000">
                        <a:off x="2838131" y="6293267"/>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0" name="直線接點 49">
                        <a:extLst>
                          <a:ext uri="{FF2B5EF4-FFF2-40B4-BE49-F238E27FC236}">
                            <a16:creationId xmlns:a16="http://schemas.microsoft.com/office/drawing/2014/main" id="{E36C99B1-419F-1843-A733-E4B8738F180D}"/>
                          </a:ext>
                        </a:extLst>
                      </p:cNvPr>
                      <p:cNvCxnSpPr>
                        <a:cxnSpLocks/>
                      </p:cNvCxnSpPr>
                      <p:nvPr/>
                    </p:nvCxnSpPr>
                    <p:spPr>
                      <a:xfrm rot="14040000">
                        <a:off x="2549354" y="5936658"/>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 name="直線接點 50">
                        <a:extLst>
                          <a:ext uri="{FF2B5EF4-FFF2-40B4-BE49-F238E27FC236}">
                            <a16:creationId xmlns:a16="http://schemas.microsoft.com/office/drawing/2014/main" id="{80862728-DA01-39FD-E06A-4AADB19EA388}"/>
                          </a:ext>
                        </a:extLst>
                      </p:cNvPr>
                      <p:cNvCxnSpPr>
                        <a:cxnSpLocks/>
                      </p:cNvCxnSpPr>
                      <p:nvPr/>
                    </p:nvCxnSpPr>
                    <p:spPr>
                      <a:xfrm rot="14400000">
                        <a:off x="2299436" y="5551817"/>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2" name="直線接點 51">
                        <a:extLst>
                          <a:ext uri="{FF2B5EF4-FFF2-40B4-BE49-F238E27FC236}">
                            <a16:creationId xmlns:a16="http://schemas.microsoft.com/office/drawing/2014/main" id="{DBFF6AB5-356C-BF52-F756-E6A963A47FFE}"/>
                          </a:ext>
                        </a:extLst>
                      </p:cNvPr>
                      <p:cNvCxnSpPr>
                        <a:cxnSpLocks/>
                      </p:cNvCxnSpPr>
                      <p:nvPr/>
                    </p:nvCxnSpPr>
                    <p:spPr>
                      <a:xfrm rot="14760000">
                        <a:off x="2091113" y="5142960"/>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 name="直線接點 52">
                        <a:extLst>
                          <a:ext uri="{FF2B5EF4-FFF2-40B4-BE49-F238E27FC236}">
                            <a16:creationId xmlns:a16="http://schemas.microsoft.com/office/drawing/2014/main" id="{B2373C80-2FB8-5357-20FD-696D495DFBFD}"/>
                          </a:ext>
                        </a:extLst>
                      </p:cNvPr>
                      <p:cNvCxnSpPr>
                        <a:cxnSpLocks/>
                      </p:cNvCxnSpPr>
                      <p:nvPr/>
                    </p:nvCxnSpPr>
                    <p:spPr>
                      <a:xfrm rot="15120000">
                        <a:off x="1926668" y="4714567"/>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4" name="直線接點 53">
                        <a:extLst>
                          <a:ext uri="{FF2B5EF4-FFF2-40B4-BE49-F238E27FC236}">
                            <a16:creationId xmlns:a16="http://schemas.microsoft.com/office/drawing/2014/main" id="{7B3E52F6-4DC9-CD93-3C4F-428493E99B06}"/>
                          </a:ext>
                        </a:extLst>
                      </p:cNvPr>
                      <p:cNvCxnSpPr>
                        <a:cxnSpLocks/>
                      </p:cNvCxnSpPr>
                      <p:nvPr/>
                    </p:nvCxnSpPr>
                    <p:spPr>
                      <a:xfrm rot="15480000">
                        <a:off x="1807904" y="4271332"/>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5" name="直線接點 54">
                        <a:extLst>
                          <a:ext uri="{FF2B5EF4-FFF2-40B4-BE49-F238E27FC236}">
                            <a16:creationId xmlns:a16="http://schemas.microsoft.com/office/drawing/2014/main" id="{2B5D9D3C-67FC-B9C1-1B58-70D4D5A9FC69}"/>
                          </a:ext>
                        </a:extLst>
                      </p:cNvPr>
                      <p:cNvCxnSpPr>
                        <a:cxnSpLocks/>
                      </p:cNvCxnSpPr>
                      <p:nvPr/>
                    </p:nvCxnSpPr>
                    <p:spPr>
                      <a:xfrm rot="15840000">
                        <a:off x="1736121" y="3818111"/>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6" name="直線接點 55">
                        <a:extLst>
                          <a:ext uri="{FF2B5EF4-FFF2-40B4-BE49-F238E27FC236}">
                            <a16:creationId xmlns:a16="http://schemas.microsoft.com/office/drawing/2014/main" id="{F2D24272-26C1-8184-7742-51B3A0E1F4B9}"/>
                          </a:ext>
                        </a:extLst>
                      </p:cNvPr>
                      <p:cNvCxnSpPr>
                        <a:cxnSpLocks/>
                      </p:cNvCxnSpPr>
                      <p:nvPr/>
                    </p:nvCxnSpPr>
                    <p:spPr>
                      <a:xfrm rot="16200000">
                        <a:off x="1712105" y="3359869"/>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7" name="直線接點 56">
                        <a:extLst>
                          <a:ext uri="{FF2B5EF4-FFF2-40B4-BE49-F238E27FC236}">
                            <a16:creationId xmlns:a16="http://schemas.microsoft.com/office/drawing/2014/main" id="{59B75006-02C7-A515-6A6D-CC41422FF6D8}"/>
                          </a:ext>
                        </a:extLst>
                      </p:cNvPr>
                      <p:cNvCxnSpPr>
                        <a:cxnSpLocks/>
                      </p:cNvCxnSpPr>
                      <p:nvPr/>
                    </p:nvCxnSpPr>
                    <p:spPr>
                      <a:xfrm rot="16560000">
                        <a:off x="1736121" y="2901627"/>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8" name="直線接點 57">
                        <a:extLst>
                          <a:ext uri="{FF2B5EF4-FFF2-40B4-BE49-F238E27FC236}">
                            <a16:creationId xmlns:a16="http://schemas.microsoft.com/office/drawing/2014/main" id="{E3F3CE45-E213-8DB1-0F45-F84FF844B765}"/>
                          </a:ext>
                        </a:extLst>
                      </p:cNvPr>
                      <p:cNvCxnSpPr>
                        <a:cxnSpLocks/>
                      </p:cNvCxnSpPr>
                      <p:nvPr/>
                    </p:nvCxnSpPr>
                    <p:spPr>
                      <a:xfrm rot="16920000">
                        <a:off x="1807904" y="2448406"/>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9" name="直線接點 58">
                        <a:extLst>
                          <a:ext uri="{FF2B5EF4-FFF2-40B4-BE49-F238E27FC236}">
                            <a16:creationId xmlns:a16="http://schemas.microsoft.com/office/drawing/2014/main" id="{A61C1A5F-DECC-16B6-CD0D-33FE8DBD6422}"/>
                          </a:ext>
                        </a:extLst>
                      </p:cNvPr>
                      <p:cNvCxnSpPr>
                        <a:cxnSpLocks/>
                      </p:cNvCxnSpPr>
                      <p:nvPr/>
                    </p:nvCxnSpPr>
                    <p:spPr>
                      <a:xfrm rot="17280000">
                        <a:off x="1926668" y="2005171"/>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0" name="直線接點 59">
                        <a:extLst>
                          <a:ext uri="{FF2B5EF4-FFF2-40B4-BE49-F238E27FC236}">
                            <a16:creationId xmlns:a16="http://schemas.microsoft.com/office/drawing/2014/main" id="{30399D16-D7FF-28AF-05A1-3C61A820A5E5}"/>
                          </a:ext>
                        </a:extLst>
                      </p:cNvPr>
                      <p:cNvCxnSpPr>
                        <a:cxnSpLocks/>
                      </p:cNvCxnSpPr>
                      <p:nvPr/>
                    </p:nvCxnSpPr>
                    <p:spPr>
                      <a:xfrm rot="17640000">
                        <a:off x="2091113" y="1576778"/>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1" name="直線接點 60">
                        <a:extLst>
                          <a:ext uri="{FF2B5EF4-FFF2-40B4-BE49-F238E27FC236}">
                            <a16:creationId xmlns:a16="http://schemas.microsoft.com/office/drawing/2014/main" id="{7E11B3C4-F272-2C34-0D96-C28EEF302201}"/>
                          </a:ext>
                        </a:extLst>
                      </p:cNvPr>
                      <p:cNvCxnSpPr>
                        <a:cxnSpLocks/>
                      </p:cNvCxnSpPr>
                      <p:nvPr/>
                    </p:nvCxnSpPr>
                    <p:spPr>
                      <a:xfrm rot="18000000">
                        <a:off x="2299436" y="1167922"/>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2" name="直線接點 61">
                        <a:extLst>
                          <a:ext uri="{FF2B5EF4-FFF2-40B4-BE49-F238E27FC236}">
                            <a16:creationId xmlns:a16="http://schemas.microsoft.com/office/drawing/2014/main" id="{30235905-370A-0B83-274E-D7CFF6F13DC4}"/>
                          </a:ext>
                        </a:extLst>
                      </p:cNvPr>
                      <p:cNvCxnSpPr>
                        <a:cxnSpLocks/>
                      </p:cNvCxnSpPr>
                      <p:nvPr/>
                    </p:nvCxnSpPr>
                    <p:spPr>
                      <a:xfrm rot="18360000">
                        <a:off x="2549354" y="783080"/>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3" name="直線接點 62">
                        <a:extLst>
                          <a:ext uri="{FF2B5EF4-FFF2-40B4-BE49-F238E27FC236}">
                            <a16:creationId xmlns:a16="http://schemas.microsoft.com/office/drawing/2014/main" id="{EEBB22C4-9228-C981-F731-709E986B973C}"/>
                          </a:ext>
                        </a:extLst>
                      </p:cNvPr>
                      <p:cNvCxnSpPr>
                        <a:cxnSpLocks/>
                      </p:cNvCxnSpPr>
                      <p:nvPr/>
                    </p:nvCxnSpPr>
                    <p:spPr>
                      <a:xfrm rot="18720000">
                        <a:off x="2838131" y="426471"/>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4" name="直線接點 63">
                        <a:extLst>
                          <a:ext uri="{FF2B5EF4-FFF2-40B4-BE49-F238E27FC236}">
                            <a16:creationId xmlns:a16="http://schemas.microsoft.com/office/drawing/2014/main" id="{840FCF5B-A97F-D8A4-28D2-4B258BA029B8}"/>
                          </a:ext>
                        </a:extLst>
                      </p:cNvPr>
                      <p:cNvCxnSpPr>
                        <a:cxnSpLocks/>
                      </p:cNvCxnSpPr>
                      <p:nvPr/>
                    </p:nvCxnSpPr>
                    <p:spPr>
                      <a:xfrm rot="19080000">
                        <a:off x="3162602" y="102000"/>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5" name="直線接點 64">
                        <a:extLst>
                          <a:ext uri="{FF2B5EF4-FFF2-40B4-BE49-F238E27FC236}">
                            <a16:creationId xmlns:a16="http://schemas.microsoft.com/office/drawing/2014/main" id="{39398298-D73B-8739-78A1-1A9808C64BA7}"/>
                          </a:ext>
                        </a:extLst>
                      </p:cNvPr>
                      <p:cNvCxnSpPr>
                        <a:cxnSpLocks/>
                      </p:cNvCxnSpPr>
                      <p:nvPr/>
                    </p:nvCxnSpPr>
                    <p:spPr>
                      <a:xfrm rot="19440000">
                        <a:off x="3519211" y="-186776"/>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6" name="直線接點 65">
                        <a:extLst>
                          <a:ext uri="{FF2B5EF4-FFF2-40B4-BE49-F238E27FC236}">
                            <a16:creationId xmlns:a16="http://schemas.microsoft.com/office/drawing/2014/main" id="{36FB6799-7D5C-7A21-B0F6-26623AF782E1}"/>
                          </a:ext>
                        </a:extLst>
                      </p:cNvPr>
                      <p:cNvCxnSpPr>
                        <a:cxnSpLocks/>
                      </p:cNvCxnSpPr>
                      <p:nvPr/>
                    </p:nvCxnSpPr>
                    <p:spPr>
                      <a:xfrm rot="19800000">
                        <a:off x="3904052" y="-436695"/>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7" name="直線接點 66">
                        <a:extLst>
                          <a:ext uri="{FF2B5EF4-FFF2-40B4-BE49-F238E27FC236}">
                            <a16:creationId xmlns:a16="http://schemas.microsoft.com/office/drawing/2014/main" id="{4595FBEC-B8B2-5B2D-2A7C-50E742D4DABF}"/>
                          </a:ext>
                        </a:extLst>
                      </p:cNvPr>
                      <p:cNvCxnSpPr>
                        <a:cxnSpLocks/>
                      </p:cNvCxnSpPr>
                      <p:nvPr/>
                    </p:nvCxnSpPr>
                    <p:spPr>
                      <a:xfrm rot="20160000">
                        <a:off x="4312909" y="-645018"/>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8" name="直線接點 67">
                        <a:extLst>
                          <a:ext uri="{FF2B5EF4-FFF2-40B4-BE49-F238E27FC236}">
                            <a16:creationId xmlns:a16="http://schemas.microsoft.com/office/drawing/2014/main" id="{0FABA544-91C4-CE29-4FB7-6688ABDFF09B}"/>
                          </a:ext>
                        </a:extLst>
                      </p:cNvPr>
                      <p:cNvCxnSpPr>
                        <a:cxnSpLocks/>
                      </p:cNvCxnSpPr>
                      <p:nvPr/>
                    </p:nvCxnSpPr>
                    <p:spPr>
                      <a:xfrm rot="20520000">
                        <a:off x="4741302" y="-809463"/>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9" name="直線接點 68">
                        <a:extLst>
                          <a:ext uri="{FF2B5EF4-FFF2-40B4-BE49-F238E27FC236}">
                            <a16:creationId xmlns:a16="http://schemas.microsoft.com/office/drawing/2014/main" id="{8E5388E7-BAC9-5865-143F-FEC713B77A2F}"/>
                          </a:ext>
                        </a:extLst>
                      </p:cNvPr>
                      <p:cNvCxnSpPr>
                        <a:cxnSpLocks/>
                      </p:cNvCxnSpPr>
                      <p:nvPr/>
                    </p:nvCxnSpPr>
                    <p:spPr>
                      <a:xfrm rot="20880000">
                        <a:off x="5184537" y="-928227"/>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70" name="直線接點 69">
                        <a:extLst>
                          <a:ext uri="{FF2B5EF4-FFF2-40B4-BE49-F238E27FC236}">
                            <a16:creationId xmlns:a16="http://schemas.microsoft.com/office/drawing/2014/main" id="{862313CF-7660-E9DF-8084-6CADE1C3F2C7}"/>
                          </a:ext>
                        </a:extLst>
                      </p:cNvPr>
                      <p:cNvCxnSpPr>
                        <a:cxnSpLocks/>
                      </p:cNvCxnSpPr>
                      <p:nvPr/>
                    </p:nvCxnSpPr>
                    <p:spPr>
                      <a:xfrm rot="21240000">
                        <a:off x="5637758" y="-1000010"/>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grpSp>
                <p:sp>
                  <p:nvSpPr>
                    <p:cNvPr id="72" name="文字方塊 71">
                      <a:extLst>
                        <a:ext uri="{FF2B5EF4-FFF2-40B4-BE49-F238E27FC236}">
                          <a16:creationId xmlns:a16="http://schemas.microsoft.com/office/drawing/2014/main" id="{87747A5D-E7E5-C95A-6F39-26BD28B5483B}"/>
                        </a:ext>
                      </a:extLst>
                    </p:cNvPr>
                    <p:cNvSpPr txBox="1"/>
                    <p:nvPr/>
                  </p:nvSpPr>
                  <p:spPr>
                    <a:xfrm>
                      <a:off x="7131598" y="3143105"/>
                      <a:ext cx="2422010" cy="584775"/>
                    </a:xfrm>
                    <a:prstGeom prst="rect">
                      <a:avLst/>
                    </a:prstGeom>
                    <a:noFill/>
                    <a:ln>
                      <a:noFill/>
                    </a:ln>
                  </p:spPr>
                  <p:txBody>
                    <a:bodyPr wrap="none" rtlCol="0">
                      <a:spAutoFit/>
                    </a:bodyPr>
                    <a:lstStyle/>
                    <a:p>
                      <a:r>
                        <a:rPr lang="en-US" altLang="zh-TW" sz="3200" b="1">
                          <a:solidFill>
                            <a:schemeClr val="tx2">
                              <a:lumMod val="50000"/>
                            </a:schemeClr>
                          </a:solidFill>
                        </a:rPr>
                        <a:t>MOTIVATION</a:t>
                      </a:r>
                      <a:endParaRPr lang="zh-TW" altLang="en-US" sz="3200" b="1">
                        <a:solidFill>
                          <a:schemeClr val="tx2">
                            <a:lumMod val="50000"/>
                          </a:schemeClr>
                        </a:solidFill>
                      </a:endParaRPr>
                    </a:p>
                  </p:txBody>
                </p:sp>
              </p:grpSp>
              <p:sp>
                <p:nvSpPr>
                  <p:cNvPr id="76" name="文字方塊 75">
                    <a:extLst>
                      <a:ext uri="{FF2B5EF4-FFF2-40B4-BE49-F238E27FC236}">
                        <a16:creationId xmlns:a16="http://schemas.microsoft.com/office/drawing/2014/main" id="{FE0A8434-A556-22C9-911B-F9211BC1706B}"/>
                      </a:ext>
                    </a:extLst>
                  </p:cNvPr>
                  <p:cNvSpPr txBox="1"/>
                  <p:nvPr/>
                </p:nvSpPr>
                <p:spPr>
                  <a:xfrm>
                    <a:off x="7191373" y="3104616"/>
                    <a:ext cx="2380973" cy="584775"/>
                  </a:xfrm>
                  <a:prstGeom prst="rect">
                    <a:avLst/>
                  </a:prstGeom>
                  <a:noFill/>
                  <a:ln>
                    <a:noFill/>
                  </a:ln>
                </p:spPr>
                <p:txBody>
                  <a:bodyPr wrap="none" rtlCol="0">
                    <a:spAutoFit/>
                  </a:bodyPr>
                  <a:lstStyle/>
                  <a:p>
                    <a:r>
                      <a:rPr lang="en-US" altLang="zh-TW" sz="3200" b="1">
                        <a:solidFill>
                          <a:schemeClr val="tx2">
                            <a:lumMod val="50000"/>
                          </a:schemeClr>
                        </a:solidFill>
                      </a:rPr>
                      <a:t>ORDERFOOD</a:t>
                    </a:r>
                    <a:endParaRPr lang="zh-TW" altLang="en-US" sz="2400" b="1">
                      <a:solidFill>
                        <a:schemeClr val="tx2">
                          <a:lumMod val="50000"/>
                        </a:schemeClr>
                      </a:solidFill>
                    </a:endParaRPr>
                  </a:p>
                </p:txBody>
              </p:sp>
            </p:grpSp>
            <p:sp>
              <p:nvSpPr>
                <p:cNvPr id="80" name="文字方塊 79">
                  <a:extLst>
                    <a:ext uri="{FF2B5EF4-FFF2-40B4-BE49-F238E27FC236}">
                      <a16:creationId xmlns:a16="http://schemas.microsoft.com/office/drawing/2014/main" id="{0A291E7C-92B3-F9E9-BEE8-6266DA216F1E}"/>
                    </a:ext>
                  </a:extLst>
                </p:cNvPr>
                <p:cNvSpPr txBox="1"/>
                <p:nvPr/>
              </p:nvSpPr>
              <p:spPr>
                <a:xfrm>
                  <a:off x="7379014" y="3125309"/>
                  <a:ext cx="1709058" cy="584775"/>
                </a:xfrm>
                <a:prstGeom prst="rect">
                  <a:avLst/>
                </a:prstGeom>
                <a:noFill/>
                <a:ln>
                  <a:noFill/>
                </a:ln>
              </p:spPr>
              <p:txBody>
                <a:bodyPr wrap="none" rtlCol="0">
                  <a:spAutoFit/>
                </a:bodyPr>
                <a:lstStyle/>
                <a:p>
                  <a:r>
                    <a:rPr lang="en-US" altLang="zh-TW" sz="3200" b="1">
                      <a:solidFill>
                        <a:schemeClr val="tx2">
                          <a:lumMod val="50000"/>
                        </a:schemeClr>
                      </a:solidFill>
                    </a:rPr>
                    <a:t>PROCESS</a:t>
                  </a:r>
                  <a:endParaRPr lang="zh-TW" altLang="en-US" sz="3200" b="1">
                    <a:solidFill>
                      <a:schemeClr val="tx2">
                        <a:lumMod val="50000"/>
                      </a:schemeClr>
                    </a:solidFill>
                  </a:endParaRPr>
                </a:p>
              </p:txBody>
            </p:sp>
          </p:grpSp>
          <p:sp>
            <p:nvSpPr>
              <p:cNvPr id="82" name="文字方塊 81">
                <a:extLst>
                  <a:ext uri="{FF2B5EF4-FFF2-40B4-BE49-F238E27FC236}">
                    <a16:creationId xmlns:a16="http://schemas.microsoft.com/office/drawing/2014/main" id="{5C970CC4-FE15-1490-DE73-E31C349B5C0A}"/>
                  </a:ext>
                </a:extLst>
              </p:cNvPr>
              <p:cNvSpPr txBox="1"/>
              <p:nvPr/>
            </p:nvSpPr>
            <p:spPr>
              <a:xfrm>
                <a:off x="7389237" y="3143700"/>
                <a:ext cx="2627001" cy="584775"/>
              </a:xfrm>
              <a:prstGeom prst="rect">
                <a:avLst/>
              </a:prstGeom>
              <a:noFill/>
              <a:ln>
                <a:noFill/>
              </a:ln>
            </p:spPr>
            <p:txBody>
              <a:bodyPr wrap="none" rtlCol="0">
                <a:spAutoFit/>
              </a:bodyPr>
              <a:lstStyle/>
              <a:p>
                <a:r>
                  <a:rPr lang="en-US" altLang="zh-TW" sz="3200" b="1">
                    <a:solidFill>
                      <a:schemeClr val="tx2">
                        <a:lumMod val="50000"/>
                      </a:schemeClr>
                    </a:solidFill>
                  </a:rPr>
                  <a:t>GANTT CHART</a:t>
                </a:r>
                <a:endParaRPr lang="zh-TW" altLang="en-US" sz="3200" b="1">
                  <a:solidFill>
                    <a:schemeClr val="tx2">
                      <a:lumMod val="50000"/>
                    </a:schemeClr>
                  </a:solidFill>
                </a:endParaRPr>
              </a:p>
            </p:txBody>
          </p:sp>
        </p:grpSp>
        <p:sp>
          <p:nvSpPr>
            <p:cNvPr id="84" name="文字方塊 83">
              <a:extLst>
                <a:ext uri="{FF2B5EF4-FFF2-40B4-BE49-F238E27FC236}">
                  <a16:creationId xmlns:a16="http://schemas.microsoft.com/office/drawing/2014/main" id="{1FAE08F1-5D9E-8E66-0307-53869EB8144C}"/>
                </a:ext>
              </a:extLst>
            </p:cNvPr>
            <p:cNvSpPr txBox="1"/>
            <p:nvPr/>
          </p:nvSpPr>
          <p:spPr>
            <a:xfrm>
              <a:off x="7432458" y="3112325"/>
              <a:ext cx="2447914" cy="584775"/>
            </a:xfrm>
            <a:prstGeom prst="rect">
              <a:avLst/>
            </a:prstGeom>
            <a:noFill/>
            <a:ln>
              <a:noFill/>
            </a:ln>
          </p:spPr>
          <p:txBody>
            <a:bodyPr wrap="none" rtlCol="0">
              <a:spAutoFit/>
            </a:bodyPr>
            <a:lstStyle/>
            <a:p>
              <a:r>
                <a:rPr lang="en-US" altLang="zh-TW" sz="3200" b="1">
                  <a:solidFill>
                    <a:schemeClr val="tx2">
                      <a:lumMod val="50000"/>
                    </a:schemeClr>
                  </a:solidFill>
                </a:rPr>
                <a:t>CONCLUSION</a:t>
              </a:r>
              <a:endParaRPr lang="zh-TW" altLang="en-US" sz="3200" b="1">
                <a:solidFill>
                  <a:schemeClr val="tx2">
                    <a:lumMod val="50000"/>
                  </a:schemeClr>
                </a:solidFill>
              </a:endParaRPr>
            </a:p>
          </p:txBody>
        </p:sp>
      </p:grpSp>
      <p:sp>
        <p:nvSpPr>
          <p:cNvPr id="2" name="文字方塊 1">
            <a:extLst>
              <a:ext uri="{FF2B5EF4-FFF2-40B4-BE49-F238E27FC236}">
                <a16:creationId xmlns:a16="http://schemas.microsoft.com/office/drawing/2014/main" id="{F7AF5111-50CF-4D40-D337-7A2EB3CCE871}"/>
              </a:ext>
            </a:extLst>
          </p:cNvPr>
          <p:cNvSpPr txBox="1"/>
          <p:nvPr/>
        </p:nvSpPr>
        <p:spPr>
          <a:xfrm>
            <a:off x="1162929" y="3035097"/>
            <a:ext cx="2555508" cy="707886"/>
          </a:xfrm>
          <a:prstGeom prst="rect">
            <a:avLst/>
          </a:prstGeom>
          <a:noFill/>
        </p:spPr>
        <p:txBody>
          <a:bodyPr wrap="none" rtlCol="0">
            <a:spAutoFit/>
          </a:bodyPr>
          <a:lstStyle/>
          <a:p>
            <a:r>
              <a:rPr lang="en-US" altLang="zh-TW" sz="4000" dirty="0" smtClean="0">
                <a:solidFill>
                  <a:schemeClr val="tx2">
                    <a:lumMod val="50000"/>
                  </a:schemeClr>
                </a:solidFill>
              </a:rPr>
              <a:t>DEMO</a:t>
            </a:r>
            <a:r>
              <a:rPr lang="zh-TW" altLang="en-US" sz="4000" dirty="0" smtClean="0">
                <a:solidFill>
                  <a:schemeClr val="tx2">
                    <a:lumMod val="50000"/>
                  </a:schemeClr>
                </a:solidFill>
              </a:rPr>
              <a:t>展示</a:t>
            </a:r>
            <a:endParaRPr lang="zh-TW" altLang="en-US" sz="4000" dirty="0">
              <a:solidFill>
                <a:schemeClr val="tx2">
                  <a:lumMod val="50000"/>
                </a:schemeClr>
              </a:solidFill>
            </a:endParaRPr>
          </a:p>
        </p:txBody>
      </p:sp>
      <p:grpSp>
        <p:nvGrpSpPr>
          <p:cNvPr id="74" name="群組 73">
            <a:extLst>
              <a:ext uri="{FF2B5EF4-FFF2-40B4-BE49-F238E27FC236}">
                <a16:creationId xmlns:a16="http://schemas.microsoft.com/office/drawing/2014/main" id="{1452B94C-5F40-100C-6BF5-DA076DE4384E}"/>
              </a:ext>
            </a:extLst>
          </p:cNvPr>
          <p:cNvGrpSpPr/>
          <p:nvPr/>
        </p:nvGrpSpPr>
        <p:grpSpPr>
          <a:xfrm>
            <a:off x="430438" y="-5239440"/>
            <a:ext cx="5939245" cy="5058156"/>
            <a:chOff x="574090" y="997607"/>
            <a:chExt cx="5939245" cy="5058156"/>
          </a:xfrm>
        </p:grpSpPr>
        <p:sp>
          <p:nvSpPr>
            <p:cNvPr id="75" name="文字方塊 74">
              <a:extLst>
                <a:ext uri="{FF2B5EF4-FFF2-40B4-BE49-F238E27FC236}">
                  <a16:creationId xmlns:a16="http://schemas.microsoft.com/office/drawing/2014/main" id="{53A6912A-A8C3-3245-0CA3-40EF570EB4E8}"/>
                </a:ext>
              </a:extLst>
            </p:cNvPr>
            <p:cNvSpPr txBox="1"/>
            <p:nvPr/>
          </p:nvSpPr>
          <p:spPr>
            <a:xfrm>
              <a:off x="574090" y="997607"/>
              <a:ext cx="3377848" cy="707886"/>
            </a:xfrm>
            <a:prstGeom prst="rect">
              <a:avLst/>
            </a:prstGeom>
            <a:noFill/>
          </p:spPr>
          <p:txBody>
            <a:bodyPr wrap="none" rtlCol="0">
              <a:spAutoFit/>
            </a:bodyPr>
            <a:lstStyle/>
            <a:p>
              <a:r>
                <a:rPr lang="zh-TW" altLang="en-US" sz="4000">
                  <a:solidFill>
                    <a:schemeClr val="tx2">
                      <a:lumMod val="50000"/>
                    </a:schemeClr>
                  </a:solidFill>
                </a:rPr>
                <a:t>系統分析</a:t>
              </a:r>
              <a:r>
                <a:rPr lang="en-US" altLang="zh-TW" sz="4000">
                  <a:solidFill>
                    <a:schemeClr val="tx2">
                      <a:lumMod val="50000"/>
                    </a:schemeClr>
                  </a:solidFill>
                </a:rPr>
                <a:t>-UML</a:t>
              </a:r>
              <a:endParaRPr lang="zh-TW" altLang="en-US" sz="4000">
                <a:solidFill>
                  <a:schemeClr val="tx2">
                    <a:lumMod val="50000"/>
                  </a:schemeClr>
                </a:solidFill>
              </a:endParaRPr>
            </a:p>
          </p:txBody>
        </p:sp>
        <p:pic>
          <p:nvPicPr>
            <p:cNvPr id="77" name="圖片 76">
              <a:extLst>
                <a:ext uri="{FF2B5EF4-FFF2-40B4-BE49-F238E27FC236}">
                  <a16:creationId xmlns:a16="http://schemas.microsoft.com/office/drawing/2014/main" id="{9F9DDFCA-BEF6-FF86-268C-C5FC14513BEA}"/>
                </a:ext>
              </a:extLst>
            </p:cNvPr>
            <p:cNvPicPr>
              <a:picLocks noChangeAspect="1"/>
            </p:cNvPicPr>
            <p:nvPr/>
          </p:nvPicPr>
          <p:blipFill>
            <a:blip r:embed="rId2"/>
            <a:stretch>
              <a:fillRect/>
            </a:stretch>
          </p:blipFill>
          <p:spPr>
            <a:xfrm>
              <a:off x="662948" y="2101102"/>
              <a:ext cx="5850387" cy="3954661"/>
            </a:xfrm>
            <a:prstGeom prst="rect">
              <a:avLst/>
            </a:prstGeom>
          </p:spPr>
        </p:pic>
      </p:grpSp>
      <p:grpSp>
        <p:nvGrpSpPr>
          <p:cNvPr id="87" name="群組 86">
            <a:extLst>
              <a:ext uri="{FF2B5EF4-FFF2-40B4-BE49-F238E27FC236}">
                <a16:creationId xmlns:a16="http://schemas.microsoft.com/office/drawing/2014/main" id="{055DCDD7-81B3-9ED1-33C7-4B0C51ABB534}"/>
              </a:ext>
            </a:extLst>
          </p:cNvPr>
          <p:cNvGrpSpPr/>
          <p:nvPr/>
        </p:nvGrpSpPr>
        <p:grpSpPr>
          <a:xfrm>
            <a:off x="519296" y="7190098"/>
            <a:ext cx="6780172" cy="3195877"/>
            <a:chOff x="169404" y="1638909"/>
            <a:chExt cx="6780172" cy="3195877"/>
          </a:xfrm>
        </p:grpSpPr>
        <p:sp>
          <p:nvSpPr>
            <p:cNvPr id="88" name="文字方塊 87">
              <a:extLst>
                <a:ext uri="{FF2B5EF4-FFF2-40B4-BE49-F238E27FC236}">
                  <a16:creationId xmlns:a16="http://schemas.microsoft.com/office/drawing/2014/main" id="{83714CA1-BCC0-10F3-58C8-FE96A0F41EE6}"/>
                </a:ext>
              </a:extLst>
            </p:cNvPr>
            <p:cNvSpPr txBox="1"/>
            <p:nvPr/>
          </p:nvSpPr>
          <p:spPr>
            <a:xfrm>
              <a:off x="406071" y="1638909"/>
              <a:ext cx="1723549" cy="707886"/>
            </a:xfrm>
            <a:prstGeom prst="rect">
              <a:avLst/>
            </a:prstGeom>
            <a:noFill/>
          </p:spPr>
          <p:txBody>
            <a:bodyPr wrap="none" rtlCol="0">
              <a:spAutoFit/>
            </a:bodyPr>
            <a:lstStyle/>
            <a:p>
              <a:r>
                <a:rPr lang="zh-TW" altLang="en-US" sz="4000">
                  <a:solidFill>
                    <a:schemeClr val="tx2">
                      <a:lumMod val="50000"/>
                    </a:schemeClr>
                  </a:solidFill>
                </a:rPr>
                <a:t>甘特圖</a:t>
              </a:r>
            </a:p>
          </p:txBody>
        </p:sp>
        <p:pic>
          <p:nvPicPr>
            <p:cNvPr id="89" name="圖片 88">
              <a:extLst>
                <a:ext uri="{FF2B5EF4-FFF2-40B4-BE49-F238E27FC236}">
                  <a16:creationId xmlns:a16="http://schemas.microsoft.com/office/drawing/2014/main" id="{7E3678F8-4DC1-92CF-718F-C9AB1141FC01}"/>
                </a:ext>
              </a:extLst>
            </p:cNvPr>
            <p:cNvPicPr>
              <a:picLocks noChangeAspect="1"/>
            </p:cNvPicPr>
            <p:nvPr/>
          </p:nvPicPr>
          <p:blipFill>
            <a:blip r:embed="rId3"/>
            <a:stretch>
              <a:fillRect/>
            </a:stretch>
          </p:blipFill>
          <p:spPr>
            <a:xfrm>
              <a:off x="169404" y="2719798"/>
              <a:ext cx="6780172" cy="2114988"/>
            </a:xfrm>
            <a:prstGeom prst="rect">
              <a:avLst/>
            </a:prstGeom>
          </p:spPr>
        </p:pic>
      </p:grpSp>
    </p:spTree>
    <p:extLst>
      <p:ext uri="{BB962C8B-B14F-4D97-AF65-F5344CB8AC3E}">
        <p14:creationId xmlns:p14="http://schemas.microsoft.com/office/powerpoint/2010/main" val="3559836883"/>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5" name="群組 84">
            <a:extLst>
              <a:ext uri="{FF2B5EF4-FFF2-40B4-BE49-F238E27FC236}">
                <a16:creationId xmlns:a16="http://schemas.microsoft.com/office/drawing/2014/main" id="{3E2602D7-7297-8258-16BB-8659AD9BA196}"/>
              </a:ext>
            </a:extLst>
          </p:cNvPr>
          <p:cNvGrpSpPr/>
          <p:nvPr/>
        </p:nvGrpSpPr>
        <p:grpSpPr>
          <a:xfrm rot="17271639">
            <a:off x="7140458" y="-1071000"/>
            <a:ext cx="9000000" cy="9000000"/>
            <a:chOff x="6995316" y="-1071001"/>
            <a:chExt cx="9000000" cy="9000000"/>
          </a:xfrm>
          <a:effectLst>
            <a:outerShdw blurRad="63500" sx="101000" sy="101000" algn="ctr" rotWithShape="0">
              <a:prstClr val="black">
                <a:alpha val="40000"/>
              </a:prstClr>
            </a:outerShdw>
          </a:effectLst>
        </p:grpSpPr>
        <p:grpSp>
          <p:nvGrpSpPr>
            <p:cNvPr id="83" name="群組 82">
              <a:extLst>
                <a:ext uri="{FF2B5EF4-FFF2-40B4-BE49-F238E27FC236}">
                  <a16:creationId xmlns:a16="http://schemas.microsoft.com/office/drawing/2014/main" id="{2455699C-2E26-8ABC-E1E8-7F7032A90A47}"/>
                </a:ext>
              </a:extLst>
            </p:cNvPr>
            <p:cNvGrpSpPr/>
            <p:nvPr/>
          </p:nvGrpSpPr>
          <p:grpSpPr>
            <a:xfrm rot="4317105">
              <a:off x="6995316" y="-1071001"/>
              <a:ext cx="9000000" cy="9000000"/>
              <a:chOff x="6995316" y="-1071001"/>
              <a:chExt cx="9000000" cy="9000000"/>
            </a:xfrm>
          </p:grpSpPr>
          <p:grpSp>
            <p:nvGrpSpPr>
              <p:cNvPr id="81" name="群組 80">
                <a:extLst>
                  <a:ext uri="{FF2B5EF4-FFF2-40B4-BE49-F238E27FC236}">
                    <a16:creationId xmlns:a16="http://schemas.microsoft.com/office/drawing/2014/main" id="{E0845C8D-21FB-7BFD-1789-BBA2CF6CD140}"/>
                  </a:ext>
                </a:extLst>
              </p:cNvPr>
              <p:cNvGrpSpPr/>
              <p:nvPr/>
            </p:nvGrpSpPr>
            <p:grpSpPr>
              <a:xfrm rot="4307289">
                <a:off x="6995316" y="-1071001"/>
                <a:ext cx="9000000" cy="9000000"/>
                <a:chOff x="6995316" y="-1071001"/>
                <a:chExt cx="9000000" cy="9000000"/>
              </a:xfrm>
            </p:grpSpPr>
            <p:grpSp>
              <p:nvGrpSpPr>
                <p:cNvPr id="79" name="群組 78">
                  <a:extLst>
                    <a:ext uri="{FF2B5EF4-FFF2-40B4-BE49-F238E27FC236}">
                      <a16:creationId xmlns:a16="http://schemas.microsoft.com/office/drawing/2014/main" id="{9F891F69-C55F-1FCA-6BEB-B62BA29055A5}"/>
                    </a:ext>
                  </a:extLst>
                </p:cNvPr>
                <p:cNvGrpSpPr/>
                <p:nvPr/>
              </p:nvGrpSpPr>
              <p:grpSpPr>
                <a:xfrm rot="4289695">
                  <a:off x="6995316" y="-1071001"/>
                  <a:ext cx="9000000" cy="9000000"/>
                  <a:chOff x="6922743" y="-1071001"/>
                  <a:chExt cx="9000000" cy="9000000"/>
                </a:xfrm>
              </p:grpSpPr>
              <p:grpSp>
                <p:nvGrpSpPr>
                  <p:cNvPr id="78" name="群組 77">
                    <a:extLst>
                      <a:ext uri="{FF2B5EF4-FFF2-40B4-BE49-F238E27FC236}">
                        <a16:creationId xmlns:a16="http://schemas.microsoft.com/office/drawing/2014/main" id="{5E452F22-C9E2-9AFC-C3D6-6E882833F791}"/>
                      </a:ext>
                    </a:extLst>
                  </p:cNvPr>
                  <p:cNvGrpSpPr/>
                  <p:nvPr/>
                </p:nvGrpSpPr>
                <p:grpSpPr>
                  <a:xfrm rot="4358794">
                    <a:off x="6922743" y="-1071001"/>
                    <a:ext cx="9000000" cy="9000000"/>
                    <a:chOff x="6864686" y="-1071000"/>
                    <a:chExt cx="9000000" cy="9000000"/>
                  </a:xfrm>
                </p:grpSpPr>
                <p:grpSp>
                  <p:nvGrpSpPr>
                    <p:cNvPr id="71" name="群組 70">
                      <a:extLst>
                        <a:ext uri="{FF2B5EF4-FFF2-40B4-BE49-F238E27FC236}">
                          <a16:creationId xmlns:a16="http://schemas.microsoft.com/office/drawing/2014/main" id="{CE409121-2E31-5650-3C2F-E0214BEAB51B}"/>
                        </a:ext>
                      </a:extLst>
                    </p:cNvPr>
                    <p:cNvGrpSpPr/>
                    <p:nvPr/>
                  </p:nvGrpSpPr>
                  <p:grpSpPr>
                    <a:xfrm>
                      <a:off x="6864686" y="-1071000"/>
                      <a:ext cx="9000000" cy="9000000"/>
                      <a:chOff x="1596000" y="-1071000"/>
                      <a:chExt cx="9000000" cy="9000000"/>
                    </a:xfrm>
                  </p:grpSpPr>
                  <p:sp>
                    <p:nvSpPr>
                      <p:cNvPr id="4" name="橢圓 3">
                        <a:extLst>
                          <a:ext uri="{FF2B5EF4-FFF2-40B4-BE49-F238E27FC236}">
                            <a16:creationId xmlns:a16="http://schemas.microsoft.com/office/drawing/2014/main" id="{0E8486EF-BEDE-B751-39BF-C79B8EFD561D}"/>
                          </a:ext>
                        </a:extLst>
                      </p:cNvPr>
                      <p:cNvSpPr/>
                      <p:nvPr/>
                    </p:nvSpPr>
                    <p:spPr>
                      <a:xfrm>
                        <a:off x="1596000" y="-1071000"/>
                        <a:ext cx="9000000" cy="9000000"/>
                      </a:xfrm>
                      <a:prstGeom prst="ellipse">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11" name="直線接點 10">
                        <a:extLst>
                          <a:ext uri="{FF2B5EF4-FFF2-40B4-BE49-F238E27FC236}">
                            <a16:creationId xmlns:a16="http://schemas.microsoft.com/office/drawing/2014/main" id="{E3E17099-2994-629A-AB15-6C708467EE05}"/>
                          </a:ext>
                        </a:extLst>
                      </p:cNvPr>
                      <p:cNvCxnSpPr>
                        <a:cxnSpLocks/>
                      </p:cNvCxnSpPr>
                      <p:nvPr/>
                    </p:nvCxnSpPr>
                    <p:spPr>
                      <a:xfrm>
                        <a:off x="6096000" y="-1024026"/>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直線接點 11">
                        <a:extLst>
                          <a:ext uri="{FF2B5EF4-FFF2-40B4-BE49-F238E27FC236}">
                            <a16:creationId xmlns:a16="http://schemas.microsoft.com/office/drawing/2014/main" id="{033D029A-8C99-5AFB-8DB1-C8459EC08B8F}"/>
                          </a:ext>
                        </a:extLst>
                      </p:cNvPr>
                      <p:cNvCxnSpPr>
                        <a:cxnSpLocks/>
                      </p:cNvCxnSpPr>
                      <p:nvPr/>
                    </p:nvCxnSpPr>
                    <p:spPr>
                      <a:xfrm rot="360000">
                        <a:off x="6554242" y="-1000010"/>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直線接點 12">
                        <a:extLst>
                          <a:ext uri="{FF2B5EF4-FFF2-40B4-BE49-F238E27FC236}">
                            <a16:creationId xmlns:a16="http://schemas.microsoft.com/office/drawing/2014/main" id="{8C3033B8-58BA-B269-2C36-059AAEEE2B85}"/>
                          </a:ext>
                        </a:extLst>
                      </p:cNvPr>
                      <p:cNvCxnSpPr>
                        <a:cxnSpLocks/>
                      </p:cNvCxnSpPr>
                      <p:nvPr/>
                    </p:nvCxnSpPr>
                    <p:spPr>
                      <a:xfrm rot="720000">
                        <a:off x="7007463" y="-928227"/>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 name="直線接點 13">
                        <a:extLst>
                          <a:ext uri="{FF2B5EF4-FFF2-40B4-BE49-F238E27FC236}">
                            <a16:creationId xmlns:a16="http://schemas.microsoft.com/office/drawing/2014/main" id="{6AAC8A51-1DDD-914E-BA5E-513A442379F9}"/>
                          </a:ext>
                        </a:extLst>
                      </p:cNvPr>
                      <p:cNvCxnSpPr>
                        <a:cxnSpLocks/>
                      </p:cNvCxnSpPr>
                      <p:nvPr/>
                    </p:nvCxnSpPr>
                    <p:spPr>
                      <a:xfrm rot="1080000">
                        <a:off x="7450698" y="-809463"/>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直線接點 14">
                        <a:extLst>
                          <a:ext uri="{FF2B5EF4-FFF2-40B4-BE49-F238E27FC236}">
                            <a16:creationId xmlns:a16="http://schemas.microsoft.com/office/drawing/2014/main" id="{EAF6B447-CB7D-119C-6A01-5A9B9227E89E}"/>
                          </a:ext>
                        </a:extLst>
                      </p:cNvPr>
                      <p:cNvCxnSpPr>
                        <a:cxnSpLocks/>
                      </p:cNvCxnSpPr>
                      <p:nvPr/>
                    </p:nvCxnSpPr>
                    <p:spPr>
                      <a:xfrm rot="1440000">
                        <a:off x="7879090" y="-645018"/>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 name="直線接點 15">
                        <a:extLst>
                          <a:ext uri="{FF2B5EF4-FFF2-40B4-BE49-F238E27FC236}">
                            <a16:creationId xmlns:a16="http://schemas.microsoft.com/office/drawing/2014/main" id="{95AA1C4E-B4F7-B0AA-EC61-B46969BCD178}"/>
                          </a:ext>
                        </a:extLst>
                      </p:cNvPr>
                      <p:cNvCxnSpPr>
                        <a:cxnSpLocks/>
                      </p:cNvCxnSpPr>
                      <p:nvPr/>
                    </p:nvCxnSpPr>
                    <p:spPr>
                      <a:xfrm rot="1800000">
                        <a:off x="8287948" y="-436695"/>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 name="直線接點 16">
                        <a:extLst>
                          <a:ext uri="{FF2B5EF4-FFF2-40B4-BE49-F238E27FC236}">
                            <a16:creationId xmlns:a16="http://schemas.microsoft.com/office/drawing/2014/main" id="{0B96DBCC-8D65-00AA-93C1-028E236DB293}"/>
                          </a:ext>
                        </a:extLst>
                      </p:cNvPr>
                      <p:cNvCxnSpPr>
                        <a:cxnSpLocks/>
                      </p:cNvCxnSpPr>
                      <p:nvPr/>
                    </p:nvCxnSpPr>
                    <p:spPr>
                      <a:xfrm rot="2160000">
                        <a:off x="8672788" y="-186776"/>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 name="直線接點 17">
                        <a:extLst>
                          <a:ext uri="{FF2B5EF4-FFF2-40B4-BE49-F238E27FC236}">
                            <a16:creationId xmlns:a16="http://schemas.microsoft.com/office/drawing/2014/main" id="{7348E7D2-B1C5-1FCD-A450-C7BEDBDD3927}"/>
                          </a:ext>
                        </a:extLst>
                      </p:cNvPr>
                      <p:cNvCxnSpPr>
                        <a:cxnSpLocks/>
                      </p:cNvCxnSpPr>
                      <p:nvPr/>
                    </p:nvCxnSpPr>
                    <p:spPr>
                      <a:xfrm rot="2520000">
                        <a:off x="9029398" y="102000"/>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 name="直線接點 18">
                        <a:extLst>
                          <a:ext uri="{FF2B5EF4-FFF2-40B4-BE49-F238E27FC236}">
                            <a16:creationId xmlns:a16="http://schemas.microsoft.com/office/drawing/2014/main" id="{8AB7190A-C117-0CBD-2BFC-9FBB07DE0FBC}"/>
                          </a:ext>
                        </a:extLst>
                      </p:cNvPr>
                      <p:cNvCxnSpPr>
                        <a:cxnSpLocks/>
                      </p:cNvCxnSpPr>
                      <p:nvPr/>
                    </p:nvCxnSpPr>
                    <p:spPr>
                      <a:xfrm rot="2880000">
                        <a:off x="9353869" y="426471"/>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直線接點 19">
                        <a:extLst>
                          <a:ext uri="{FF2B5EF4-FFF2-40B4-BE49-F238E27FC236}">
                            <a16:creationId xmlns:a16="http://schemas.microsoft.com/office/drawing/2014/main" id="{DBA257E7-0400-C1E8-F10D-0312E4BD96A3}"/>
                          </a:ext>
                        </a:extLst>
                      </p:cNvPr>
                      <p:cNvCxnSpPr>
                        <a:cxnSpLocks/>
                      </p:cNvCxnSpPr>
                      <p:nvPr/>
                    </p:nvCxnSpPr>
                    <p:spPr>
                      <a:xfrm rot="3240000">
                        <a:off x="9642646" y="783080"/>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 name="直線接點 20">
                        <a:extLst>
                          <a:ext uri="{FF2B5EF4-FFF2-40B4-BE49-F238E27FC236}">
                            <a16:creationId xmlns:a16="http://schemas.microsoft.com/office/drawing/2014/main" id="{B1FF6BF4-BEDD-9143-A81E-9404EC85966F}"/>
                          </a:ext>
                        </a:extLst>
                      </p:cNvPr>
                      <p:cNvCxnSpPr>
                        <a:cxnSpLocks/>
                      </p:cNvCxnSpPr>
                      <p:nvPr/>
                    </p:nvCxnSpPr>
                    <p:spPr>
                      <a:xfrm rot="3600000">
                        <a:off x="9892564" y="1167922"/>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 name="直線接點 21">
                        <a:extLst>
                          <a:ext uri="{FF2B5EF4-FFF2-40B4-BE49-F238E27FC236}">
                            <a16:creationId xmlns:a16="http://schemas.microsoft.com/office/drawing/2014/main" id="{57B62C70-0D03-1CE7-D0C0-0F539B8E9C48}"/>
                          </a:ext>
                        </a:extLst>
                      </p:cNvPr>
                      <p:cNvCxnSpPr>
                        <a:cxnSpLocks/>
                      </p:cNvCxnSpPr>
                      <p:nvPr/>
                    </p:nvCxnSpPr>
                    <p:spPr>
                      <a:xfrm rot="3960000">
                        <a:off x="10100887" y="1576778"/>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 name="直線接點 22">
                        <a:extLst>
                          <a:ext uri="{FF2B5EF4-FFF2-40B4-BE49-F238E27FC236}">
                            <a16:creationId xmlns:a16="http://schemas.microsoft.com/office/drawing/2014/main" id="{2C68FC13-E856-5A99-1052-6344920351DF}"/>
                          </a:ext>
                        </a:extLst>
                      </p:cNvPr>
                      <p:cNvCxnSpPr>
                        <a:cxnSpLocks/>
                      </p:cNvCxnSpPr>
                      <p:nvPr/>
                    </p:nvCxnSpPr>
                    <p:spPr>
                      <a:xfrm rot="4320000">
                        <a:off x="10265332" y="2005171"/>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 name="直線接點 23">
                        <a:extLst>
                          <a:ext uri="{FF2B5EF4-FFF2-40B4-BE49-F238E27FC236}">
                            <a16:creationId xmlns:a16="http://schemas.microsoft.com/office/drawing/2014/main" id="{A36B2CDD-FD04-0DFE-FD2D-979DE222AB70}"/>
                          </a:ext>
                        </a:extLst>
                      </p:cNvPr>
                      <p:cNvCxnSpPr>
                        <a:cxnSpLocks/>
                      </p:cNvCxnSpPr>
                      <p:nvPr/>
                    </p:nvCxnSpPr>
                    <p:spPr>
                      <a:xfrm rot="4680000">
                        <a:off x="10384096" y="2448406"/>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 name="直線接點 24">
                        <a:extLst>
                          <a:ext uri="{FF2B5EF4-FFF2-40B4-BE49-F238E27FC236}">
                            <a16:creationId xmlns:a16="http://schemas.microsoft.com/office/drawing/2014/main" id="{497D5DC3-9985-02C5-F4CB-69B8C2F070D5}"/>
                          </a:ext>
                        </a:extLst>
                      </p:cNvPr>
                      <p:cNvCxnSpPr>
                        <a:cxnSpLocks/>
                      </p:cNvCxnSpPr>
                      <p:nvPr/>
                    </p:nvCxnSpPr>
                    <p:spPr>
                      <a:xfrm rot="5040000">
                        <a:off x="10455880" y="2901627"/>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 name="直線接點 25">
                        <a:extLst>
                          <a:ext uri="{FF2B5EF4-FFF2-40B4-BE49-F238E27FC236}">
                            <a16:creationId xmlns:a16="http://schemas.microsoft.com/office/drawing/2014/main" id="{7246738A-8781-DB72-C579-0FA5D01CDBE8}"/>
                          </a:ext>
                        </a:extLst>
                      </p:cNvPr>
                      <p:cNvCxnSpPr>
                        <a:cxnSpLocks/>
                      </p:cNvCxnSpPr>
                      <p:nvPr/>
                    </p:nvCxnSpPr>
                    <p:spPr>
                      <a:xfrm rot="5400000">
                        <a:off x="10479895" y="3359869"/>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7" name="直線接點 26">
                        <a:extLst>
                          <a:ext uri="{FF2B5EF4-FFF2-40B4-BE49-F238E27FC236}">
                            <a16:creationId xmlns:a16="http://schemas.microsoft.com/office/drawing/2014/main" id="{14C2F65B-5C5E-9E9D-0FC0-063D16BC9B3A}"/>
                          </a:ext>
                        </a:extLst>
                      </p:cNvPr>
                      <p:cNvCxnSpPr>
                        <a:cxnSpLocks/>
                      </p:cNvCxnSpPr>
                      <p:nvPr/>
                    </p:nvCxnSpPr>
                    <p:spPr>
                      <a:xfrm rot="5760000">
                        <a:off x="10455880" y="3818111"/>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 name="直線接點 27">
                        <a:extLst>
                          <a:ext uri="{FF2B5EF4-FFF2-40B4-BE49-F238E27FC236}">
                            <a16:creationId xmlns:a16="http://schemas.microsoft.com/office/drawing/2014/main" id="{A8D170C9-1B69-30CC-FF03-2EA295971D7F}"/>
                          </a:ext>
                        </a:extLst>
                      </p:cNvPr>
                      <p:cNvCxnSpPr>
                        <a:cxnSpLocks/>
                      </p:cNvCxnSpPr>
                      <p:nvPr/>
                    </p:nvCxnSpPr>
                    <p:spPr>
                      <a:xfrm rot="6120000">
                        <a:off x="10384096" y="4271332"/>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 name="直線接點 28">
                        <a:extLst>
                          <a:ext uri="{FF2B5EF4-FFF2-40B4-BE49-F238E27FC236}">
                            <a16:creationId xmlns:a16="http://schemas.microsoft.com/office/drawing/2014/main" id="{78925EC6-FFAC-7376-4584-20C77500848B}"/>
                          </a:ext>
                        </a:extLst>
                      </p:cNvPr>
                      <p:cNvCxnSpPr>
                        <a:cxnSpLocks/>
                      </p:cNvCxnSpPr>
                      <p:nvPr/>
                    </p:nvCxnSpPr>
                    <p:spPr>
                      <a:xfrm rot="6480000">
                        <a:off x="10265332" y="4714567"/>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0" name="直線接點 29">
                        <a:extLst>
                          <a:ext uri="{FF2B5EF4-FFF2-40B4-BE49-F238E27FC236}">
                            <a16:creationId xmlns:a16="http://schemas.microsoft.com/office/drawing/2014/main" id="{98663AC4-E6C9-56D0-715F-7C8C9C7D0BA3}"/>
                          </a:ext>
                        </a:extLst>
                      </p:cNvPr>
                      <p:cNvCxnSpPr>
                        <a:cxnSpLocks/>
                      </p:cNvCxnSpPr>
                      <p:nvPr/>
                    </p:nvCxnSpPr>
                    <p:spPr>
                      <a:xfrm rot="6840000">
                        <a:off x="10100887" y="5142960"/>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 name="直線接點 30">
                        <a:extLst>
                          <a:ext uri="{FF2B5EF4-FFF2-40B4-BE49-F238E27FC236}">
                            <a16:creationId xmlns:a16="http://schemas.microsoft.com/office/drawing/2014/main" id="{A662F1AD-673F-25C4-0592-E14437E8C4CC}"/>
                          </a:ext>
                        </a:extLst>
                      </p:cNvPr>
                      <p:cNvCxnSpPr>
                        <a:cxnSpLocks/>
                      </p:cNvCxnSpPr>
                      <p:nvPr/>
                    </p:nvCxnSpPr>
                    <p:spPr>
                      <a:xfrm rot="7200000">
                        <a:off x="9892564" y="5551817"/>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2" name="直線接點 31">
                        <a:extLst>
                          <a:ext uri="{FF2B5EF4-FFF2-40B4-BE49-F238E27FC236}">
                            <a16:creationId xmlns:a16="http://schemas.microsoft.com/office/drawing/2014/main" id="{BBA7E13E-0043-3AB7-0489-361B251FF3A8}"/>
                          </a:ext>
                        </a:extLst>
                      </p:cNvPr>
                      <p:cNvCxnSpPr>
                        <a:cxnSpLocks/>
                      </p:cNvCxnSpPr>
                      <p:nvPr/>
                    </p:nvCxnSpPr>
                    <p:spPr>
                      <a:xfrm rot="7560000">
                        <a:off x="9642646" y="5936658"/>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3" name="直線接點 32">
                        <a:extLst>
                          <a:ext uri="{FF2B5EF4-FFF2-40B4-BE49-F238E27FC236}">
                            <a16:creationId xmlns:a16="http://schemas.microsoft.com/office/drawing/2014/main" id="{AB6FD74B-A7D0-4238-353B-771460262A4A}"/>
                          </a:ext>
                        </a:extLst>
                      </p:cNvPr>
                      <p:cNvCxnSpPr>
                        <a:cxnSpLocks/>
                      </p:cNvCxnSpPr>
                      <p:nvPr/>
                    </p:nvCxnSpPr>
                    <p:spPr>
                      <a:xfrm rot="7920000">
                        <a:off x="9353869" y="6293267"/>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 name="直線接點 33">
                        <a:extLst>
                          <a:ext uri="{FF2B5EF4-FFF2-40B4-BE49-F238E27FC236}">
                            <a16:creationId xmlns:a16="http://schemas.microsoft.com/office/drawing/2014/main" id="{43DEE55A-0F0A-C5A9-04DE-03C36C148759}"/>
                          </a:ext>
                        </a:extLst>
                      </p:cNvPr>
                      <p:cNvCxnSpPr>
                        <a:cxnSpLocks/>
                      </p:cNvCxnSpPr>
                      <p:nvPr/>
                    </p:nvCxnSpPr>
                    <p:spPr>
                      <a:xfrm rot="8280000">
                        <a:off x="9029398" y="6617738"/>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5" name="直線接點 34">
                        <a:extLst>
                          <a:ext uri="{FF2B5EF4-FFF2-40B4-BE49-F238E27FC236}">
                            <a16:creationId xmlns:a16="http://schemas.microsoft.com/office/drawing/2014/main" id="{55D2EF7E-2FC1-2576-6B16-41C941085E55}"/>
                          </a:ext>
                        </a:extLst>
                      </p:cNvPr>
                      <p:cNvCxnSpPr>
                        <a:cxnSpLocks/>
                      </p:cNvCxnSpPr>
                      <p:nvPr/>
                    </p:nvCxnSpPr>
                    <p:spPr>
                      <a:xfrm rot="8640000">
                        <a:off x="8672788" y="6906514"/>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6" name="直線接點 35">
                        <a:extLst>
                          <a:ext uri="{FF2B5EF4-FFF2-40B4-BE49-F238E27FC236}">
                            <a16:creationId xmlns:a16="http://schemas.microsoft.com/office/drawing/2014/main" id="{709F18CD-8DB7-BA4B-A349-F5EB7965CB3E}"/>
                          </a:ext>
                        </a:extLst>
                      </p:cNvPr>
                      <p:cNvCxnSpPr>
                        <a:cxnSpLocks/>
                      </p:cNvCxnSpPr>
                      <p:nvPr/>
                    </p:nvCxnSpPr>
                    <p:spPr>
                      <a:xfrm rot="9000000">
                        <a:off x="8287948" y="7156433"/>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7" name="直線接點 36">
                        <a:extLst>
                          <a:ext uri="{FF2B5EF4-FFF2-40B4-BE49-F238E27FC236}">
                            <a16:creationId xmlns:a16="http://schemas.microsoft.com/office/drawing/2014/main" id="{506781B1-14F7-E611-0AB1-73099F49FCCA}"/>
                          </a:ext>
                        </a:extLst>
                      </p:cNvPr>
                      <p:cNvCxnSpPr>
                        <a:cxnSpLocks/>
                      </p:cNvCxnSpPr>
                      <p:nvPr/>
                    </p:nvCxnSpPr>
                    <p:spPr>
                      <a:xfrm rot="9360000">
                        <a:off x="7879090" y="7364756"/>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8" name="直線接點 37">
                        <a:extLst>
                          <a:ext uri="{FF2B5EF4-FFF2-40B4-BE49-F238E27FC236}">
                            <a16:creationId xmlns:a16="http://schemas.microsoft.com/office/drawing/2014/main" id="{8911845C-6DDE-92D3-92C6-919DD0500DFA}"/>
                          </a:ext>
                        </a:extLst>
                      </p:cNvPr>
                      <p:cNvCxnSpPr>
                        <a:cxnSpLocks/>
                      </p:cNvCxnSpPr>
                      <p:nvPr/>
                    </p:nvCxnSpPr>
                    <p:spPr>
                      <a:xfrm rot="9720000">
                        <a:off x="7450698" y="7529201"/>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9" name="直線接點 38">
                        <a:extLst>
                          <a:ext uri="{FF2B5EF4-FFF2-40B4-BE49-F238E27FC236}">
                            <a16:creationId xmlns:a16="http://schemas.microsoft.com/office/drawing/2014/main" id="{E291AFEB-8F22-BBBD-46E3-BC0CA216721B}"/>
                          </a:ext>
                        </a:extLst>
                      </p:cNvPr>
                      <p:cNvCxnSpPr>
                        <a:cxnSpLocks/>
                      </p:cNvCxnSpPr>
                      <p:nvPr/>
                    </p:nvCxnSpPr>
                    <p:spPr>
                      <a:xfrm rot="10080000">
                        <a:off x="7007463" y="7647965"/>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0" name="直線接點 39">
                        <a:extLst>
                          <a:ext uri="{FF2B5EF4-FFF2-40B4-BE49-F238E27FC236}">
                            <a16:creationId xmlns:a16="http://schemas.microsoft.com/office/drawing/2014/main" id="{F67DF0A2-6396-2AC8-4F57-90B33335B11B}"/>
                          </a:ext>
                        </a:extLst>
                      </p:cNvPr>
                      <p:cNvCxnSpPr>
                        <a:cxnSpLocks/>
                      </p:cNvCxnSpPr>
                      <p:nvPr/>
                    </p:nvCxnSpPr>
                    <p:spPr>
                      <a:xfrm rot="10440000">
                        <a:off x="6554242" y="7719748"/>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1" name="直線接點 40">
                        <a:extLst>
                          <a:ext uri="{FF2B5EF4-FFF2-40B4-BE49-F238E27FC236}">
                            <a16:creationId xmlns:a16="http://schemas.microsoft.com/office/drawing/2014/main" id="{0CA0607E-3C59-36E8-B16F-F72B16541C90}"/>
                          </a:ext>
                        </a:extLst>
                      </p:cNvPr>
                      <p:cNvCxnSpPr>
                        <a:cxnSpLocks/>
                      </p:cNvCxnSpPr>
                      <p:nvPr/>
                    </p:nvCxnSpPr>
                    <p:spPr>
                      <a:xfrm rot="10800000">
                        <a:off x="6096000" y="7743764"/>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2" name="直線接點 41">
                        <a:extLst>
                          <a:ext uri="{FF2B5EF4-FFF2-40B4-BE49-F238E27FC236}">
                            <a16:creationId xmlns:a16="http://schemas.microsoft.com/office/drawing/2014/main" id="{154AA782-81F6-AA6E-6689-161F9439362C}"/>
                          </a:ext>
                        </a:extLst>
                      </p:cNvPr>
                      <p:cNvCxnSpPr>
                        <a:cxnSpLocks/>
                      </p:cNvCxnSpPr>
                      <p:nvPr/>
                    </p:nvCxnSpPr>
                    <p:spPr>
                      <a:xfrm rot="11160000">
                        <a:off x="5637758" y="7719748"/>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3" name="直線接點 42">
                        <a:extLst>
                          <a:ext uri="{FF2B5EF4-FFF2-40B4-BE49-F238E27FC236}">
                            <a16:creationId xmlns:a16="http://schemas.microsoft.com/office/drawing/2014/main" id="{8F747311-6FC8-6C65-6509-D9F1DC935503}"/>
                          </a:ext>
                        </a:extLst>
                      </p:cNvPr>
                      <p:cNvCxnSpPr>
                        <a:cxnSpLocks/>
                      </p:cNvCxnSpPr>
                      <p:nvPr/>
                    </p:nvCxnSpPr>
                    <p:spPr>
                      <a:xfrm rot="11520000">
                        <a:off x="5184537" y="7647965"/>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4" name="直線接點 43">
                        <a:extLst>
                          <a:ext uri="{FF2B5EF4-FFF2-40B4-BE49-F238E27FC236}">
                            <a16:creationId xmlns:a16="http://schemas.microsoft.com/office/drawing/2014/main" id="{3CCB3969-5FD2-D467-6800-411F651E60CD}"/>
                          </a:ext>
                        </a:extLst>
                      </p:cNvPr>
                      <p:cNvCxnSpPr>
                        <a:cxnSpLocks/>
                      </p:cNvCxnSpPr>
                      <p:nvPr/>
                    </p:nvCxnSpPr>
                    <p:spPr>
                      <a:xfrm rot="11880000">
                        <a:off x="4785817" y="7550248"/>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5" name="直線接點 44">
                        <a:extLst>
                          <a:ext uri="{FF2B5EF4-FFF2-40B4-BE49-F238E27FC236}">
                            <a16:creationId xmlns:a16="http://schemas.microsoft.com/office/drawing/2014/main" id="{2EEC97D7-7A81-6F42-F04A-1F779692C26F}"/>
                          </a:ext>
                        </a:extLst>
                      </p:cNvPr>
                      <p:cNvCxnSpPr>
                        <a:cxnSpLocks/>
                      </p:cNvCxnSpPr>
                      <p:nvPr/>
                    </p:nvCxnSpPr>
                    <p:spPr>
                      <a:xfrm rot="12240000">
                        <a:off x="4312909" y="7364756"/>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6" name="直線接點 45">
                        <a:extLst>
                          <a:ext uri="{FF2B5EF4-FFF2-40B4-BE49-F238E27FC236}">
                            <a16:creationId xmlns:a16="http://schemas.microsoft.com/office/drawing/2014/main" id="{F250CCD9-B281-FCD7-8217-08E94A5D6381}"/>
                          </a:ext>
                        </a:extLst>
                      </p:cNvPr>
                      <p:cNvCxnSpPr>
                        <a:cxnSpLocks/>
                      </p:cNvCxnSpPr>
                      <p:nvPr/>
                    </p:nvCxnSpPr>
                    <p:spPr>
                      <a:xfrm rot="12600000">
                        <a:off x="3904052" y="7156433"/>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7" name="直線接點 46">
                        <a:extLst>
                          <a:ext uri="{FF2B5EF4-FFF2-40B4-BE49-F238E27FC236}">
                            <a16:creationId xmlns:a16="http://schemas.microsoft.com/office/drawing/2014/main" id="{8778030C-36B8-4DC6-91E4-4C5A3DA90EAB}"/>
                          </a:ext>
                        </a:extLst>
                      </p:cNvPr>
                      <p:cNvCxnSpPr>
                        <a:cxnSpLocks/>
                      </p:cNvCxnSpPr>
                      <p:nvPr/>
                    </p:nvCxnSpPr>
                    <p:spPr>
                      <a:xfrm rot="12960000">
                        <a:off x="3519211" y="6906514"/>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8" name="直線接點 47">
                        <a:extLst>
                          <a:ext uri="{FF2B5EF4-FFF2-40B4-BE49-F238E27FC236}">
                            <a16:creationId xmlns:a16="http://schemas.microsoft.com/office/drawing/2014/main" id="{904659D2-5E17-9FC8-37FF-99053C775C0E}"/>
                          </a:ext>
                        </a:extLst>
                      </p:cNvPr>
                      <p:cNvCxnSpPr>
                        <a:cxnSpLocks/>
                      </p:cNvCxnSpPr>
                      <p:nvPr/>
                    </p:nvCxnSpPr>
                    <p:spPr>
                      <a:xfrm rot="13320000">
                        <a:off x="3162602" y="6617738"/>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9" name="直線接點 48">
                        <a:extLst>
                          <a:ext uri="{FF2B5EF4-FFF2-40B4-BE49-F238E27FC236}">
                            <a16:creationId xmlns:a16="http://schemas.microsoft.com/office/drawing/2014/main" id="{03514C82-ADA0-9C85-8449-808FE3A4E1EE}"/>
                          </a:ext>
                        </a:extLst>
                      </p:cNvPr>
                      <p:cNvCxnSpPr>
                        <a:cxnSpLocks/>
                      </p:cNvCxnSpPr>
                      <p:nvPr/>
                    </p:nvCxnSpPr>
                    <p:spPr>
                      <a:xfrm rot="13680000">
                        <a:off x="2838131" y="6293267"/>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0" name="直線接點 49">
                        <a:extLst>
                          <a:ext uri="{FF2B5EF4-FFF2-40B4-BE49-F238E27FC236}">
                            <a16:creationId xmlns:a16="http://schemas.microsoft.com/office/drawing/2014/main" id="{E36C99B1-419F-1843-A733-E4B8738F180D}"/>
                          </a:ext>
                        </a:extLst>
                      </p:cNvPr>
                      <p:cNvCxnSpPr>
                        <a:cxnSpLocks/>
                      </p:cNvCxnSpPr>
                      <p:nvPr/>
                    </p:nvCxnSpPr>
                    <p:spPr>
                      <a:xfrm rot="14040000">
                        <a:off x="2549354" y="5936658"/>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 name="直線接點 50">
                        <a:extLst>
                          <a:ext uri="{FF2B5EF4-FFF2-40B4-BE49-F238E27FC236}">
                            <a16:creationId xmlns:a16="http://schemas.microsoft.com/office/drawing/2014/main" id="{80862728-DA01-39FD-E06A-4AADB19EA388}"/>
                          </a:ext>
                        </a:extLst>
                      </p:cNvPr>
                      <p:cNvCxnSpPr>
                        <a:cxnSpLocks/>
                      </p:cNvCxnSpPr>
                      <p:nvPr/>
                    </p:nvCxnSpPr>
                    <p:spPr>
                      <a:xfrm rot="14400000">
                        <a:off x="2299436" y="5551817"/>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2" name="直線接點 51">
                        <a:extLst>
                          <a:ext uri="{FF2B5EF4-FFF2-40B4-BE49-F238E27FC236}">
                            <a16:creationId xmlns:a16="http://schemas.microsoft.com/office/drawing/2014/main" id="{DBFF6AB5-356C-BF52-F756-E6A963A47FFE}"/>
                          </a:ext>
                        </a:extLst>
                      </p:cNvPr>
                      <p:cNvCxnSpPr>
                        <a:cxnSpLocks/>
                      </p:cNvCxnSpPr>
                      <p:nvPr/>
                    </p:nvCxnSpPr>
                    <p:spPr>
                      <a:xfrm rot="14760000">
                        <a:off x="2091113" y="5142960"/>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 name="直線接點 52">
                        <a:extLst>
                          <a:ext uri="{FF2B5EF4-FFF2-40B4-BE49-F238E27FC236}">
                            <a16:creationId xmlns:a16="http://schemas.microsoft.com/office/drawing/2014/main" id="{B2373C80-2FB8-5357-20FD-696D495DFBFD}"/>
                          </a:ext>
                        </a:extLst>
                      </p:cNvPr>
                      <p:cNvCxnSpPr>
                        <a:cxnSpLocks/>
                      </p:cNvCxnSpPr>
                      <p:nvPr/>
                    </p:nvCxnSpPr>
                    <p:spPr>
                      <a:xfrm rot="15120000">
                        <a:off x="1926668" y="4714567"/>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4" name="直線接點 53">
                        <a:extLst>
                          <a:ext uri="{FF2B5EF4-FFF2-40B4-BE49-F238E27FC236}">
                            <a16:creationId xmlns:a16="http://schemas.microsoft.com/office/drawing/2014/main" id="{7B3E52F6-4DC9-CD93-3C4F-428493E99B06}"/>
                          </a:ext>
                        </a:extLst>
                      </p:cNvPr>
                      <p:cNvCxnSpPr>
                        <a:cxnSpLocks/>
                      </p:cNvCxnSpPr>
                      <p:nvPr/>
                    </p:nvCxnSpPr>
                    <p:spPr>
                      <a:xfrm rot="15480000">
                        <a:off x="1807904" y="4271332"/>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5" name="直線接點 54">
                        <a:extLst>
                          <a:ext uri="{FF2B5EF4-FFF2-40B4-BE49-F238E27FC236}">
                            <a16:creationId xmlns:a16="http://schemas.microsoft.com/office/drawing/2014/main" id="{2B5D9D3C-67FC-B9C1-1B58-70D4D5A9FC69}"/>
                          </a:ext>
                        </a:extLst>
                      </p:cNvPr>
                      <p:cNvCxnSpPr>
                        <a:cxnSpLocks/>
                      </p:cNvCxnSpPr>
                      <p:nvPr/>
                    </p:nvCxnSpPr>
                    <p:spPr>
                      <a:xfrm rot="15840000">
                        <a:off x="1736121" y="3818111"/>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6" name="直線接點 55">
                        <a:extLst>
                          <a:ext uri="{FF2B5EF4-FFF2-40B4-BE49-F238E27FC236}">
                            <a16:creationId xmlns:a16="http://schemas.microsoft.com/office/drawing/2014/main" id="{F2D24272-26C1-8184-7742-51B3A0E1F4B9}"/>
                          </a:ext>
                        </a:extLst>
                      </p:cNvPr>
                      <p:cNvCxnSpPr>
                        <a:cxnSpLocks/>
                      </p:cNvCxnSpPr>
                      <p:nvPr/>
                    </p:nvCxnSpPr>
                    <p:spPr>
                      <a:xfrm rot="16200000">
                        <a:off x="1712105" y="3359869"/>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7" name="直線接點 56">
                        <a:extLst>
                          <a:ext uri="{FF2B5EF4-FFF2-40B4-BE49-F238E27FC236}">
                            <a16:creationId xmlns:a16="http://schemas.microsoft.com/office/drawing/2014/main" id="{59B75006-02C7-A515-6A6D-CC41422FF6D8}"/>
                          </a:ext>
                        </a:extLst>
                      </p:cNvPr>
                      <p:cNvCxnSpPr>
                        <a:cxnSpLocks/>
                      </p:cNvCxnSpPr>
                      <p:nvPr/>
                    </p:nvCxnSpPr>
                    <p:spPr>
                      <a:xfrm rot="16560000">
                        <a:off x="1736121" y="2901627"/>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8" name="直線接點 57">
                        <a:extLst>
                          <a:ext uri="{FF2B5EF4-FFF2-40B4-BE49-F238E27FC236}">
                            <a16:creationId xmlns:a16="http://schemas.microsoft.com/office/drawing/2014/main" id="{E3F3CE45-E213-8DB1-0F45-F84FF844B765}"/>
                          </a:ext>
                        </a:extLst>
                      </p:cNvPr>
                      <p:cNvCxnSpPr>
                        <a:cxnSpLocks/>
                      </p:cNvCxnSpPr>
                      <p:nvPr/>
                    </p:nvCxnSpPr>
                    <p:spPr>
                      <a:xfrm rot="16920000">
                        <a:off x="1807904" y="2448406"/>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9" name="直線接點 58">
                        <a:extLst>
                          <a:ext uri="{FF2B5EF4-FFF2-40B4-BE49-F238E27FC236}">
                            <a16:creationId xmlns:a16="http://schemas.microsoft.com/office/drawing/2014/main" id="{A61C1A5F-DECC-16B6-CD0D-33FE8DBD6422}"/>
                          </a:ext>
                        </a:extLst>
                      </p:cNvPr>
                      <p:cNvCxnSpPr>
                        <a:cxnSpLocks/>
                      </p:cNvCxnSpPr>
                      <p:nvPr/>
                    </p:nvCxnSpPr>
                    <p:spPr>
                      <a:xfrm rot="17280000">
                        <a:off x="1926668" y="2005171"/>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0" name="直線接點 59">
                        <a:extLst>
                          <a:ext uri="{FF2B5EF4-FFF2-40B4-BE49-F238E27FC236}">
                            <a16:creationId xmlns:a16="http://schemas.microsoft.com/office/drawing/2014/main" id="{30399D16-D7FF-28AF-05A1-3C61A820A5E5}"/>
                          </a:ext>
                        </a:extLst>
                      </p:cNvPr>
                      <p:cNvCxnSpPr>
                        <a:cxnSpLocks/>
                      </p:cNvCxnSpPr>
                      <p:nvPr/>
                    </p:nvCxnSpPr>
                    <p:spPr>
                      <a:xfrm rot="17640000">
                        <a:off x="2091113" y="1576778"/>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1" name="直線接點 60">
                        <a:extLst>
                          <a:ext uri="{FF2B5EF4-FFF2-40B4-BE49-F238E27FC236}">
                            <a16:creationId xmlns:a16="http://schemas.microsoft.com/office/drawing/2014/main" id="{7E11B3C4-F272-2C34-0D96-C28EEF302201}"/>
                          </a:ext>
                        </a:extLst>
                      </p:cNvPr>
                      <p:cNvCxnSpPr>
                        <a:cxnSpLocks/>
                      </p:cNvCxnSpPr>
                      <p:nvPr/>
                    </p:nvCxnSpPr>
                    <p:spPr>
                      <a:xfrm rot="18000000">
                        <a:off x="2299436" y="1167922"/>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2" name="直線接點 61">
                        <a:extLst>
                          <a:ext uri="{FF2B5EF4-FFF2-40B4-BE49-F238E27FC236}">
                            <a16:creationId xmlns:a16="http://schemas.microsoft.com/office/drawing/2014/main" id="{30235905-370A-0B83-274E-D7CFF6F13DC4}"/>
                          </a:ext>
                        </a:extLst>
                      </p:cNvPr>
                      <p:cNvCxnSpPr>
                        <a:cxnSpLocks/>
                      </p:cNvCxnSpPr>
                      <p:nvPr/>
                    </p:nvCxnSpPr>
                    <p:spPr>
                      <a:xfrm rot="18360000">
                        <a:off x="2549354" y="783080"/>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3" name="直線接點 62">
                        <a:extLst>
                          <a:ext uri="{FF2B5EF4-FFF2-40B4-BE49-F238E27FC236}">
                            <a16:creationId xmlns:a16="http://schemas.microsoft.com/office/drawing/2014/main" id="{EEBB22C4-9228-C981-F731-709E986B973C}"/>
                          </a:ext>
                        </a:extLst>
                      </p:cNvPr>
                      <p:cNvCxnSpPr>
                        <a:cxnSpLocks/>
                      </p:cNvCxnSpPr>
                      <p:nvPr/>
                    </p:nvCxnSpPr>
                    <p:spPr>
                      <a:xfrm rot="18720000">
                        <a:off x="2838131" y="426471"/>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4" name="直線接點 63">
                        <a:extLst>
                          <a:ext uri="{FF2B5EF4-FFF2-40B4-BE49-F238E27FC236}">
                            <a16:creationId xmlns:a16="http://schemas.microsoft.com/office/drawing/2014/main" id="{840FCF5B-A97F-D8A4-28D2-4B258BA029B8}"/>
                          </a:ext>
                        </a:extLst>
                      </p:cNvPr>
                      <p:cNvCxnSpPr>
                        <a:cxnSpLocks/>
                      </p:cNvCxnSpPr>
                      <p:nvPr/>
                    </p:nvCxnSpPr>
                    <p:spPr>
                      <a:xfrm rot="19080000">
                        <a:off x="3162602" y="102000"/>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5" name="直線接點 64">
                        <a:extLst>
                          <a:ext uri="{FF2B5EF4-FFF2-40B4-BE49-F238E27FC236}">
                            <a16:creationId xmlns:a16="http://schemas.microsoft.com/office/drawing/2014/main" id="{39398298-D73B-8739-78A1-1A9808C64BA7}"/>
                          </a:ext>
                        </a:extLst>
                      </p:cNvPr>
                      <p:cNvCxnSpPr>
                        <a:cxnSpLocks/>
                      </p:cNvCxnSpPr>
                      <p:nvPr/>
                    </p:nvCxnSpPr>
                    <p:spPr>
                      <a:xfrm rot="19440000">
                        <a:off x="3519211" y="-186776"/>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6" name="直線接點 65">
                        <a:extLst>
                          <a:ext uri="{FF2B5EF4-FFF2-40B4-BE49-F238E27FC236}">
                            <a16:creationId xmlns:a16="http://schemas.microsoft.com/office/drawing/2014/main" id="{36FB6799-7D5C-7A21-B0F6-26623AF782E1}"/>
                          </a:ext>
                        </a:extLst>
                      </p:cNvPr>
                      <p:cNvCxnSpPr>
                        <a:cxnSpLocks/>
                      </p:cNvCxnSpPr>
                      <p:nvPr/>
                    </p:nvCxnSpPr>
                    <p:spPr>
                      <a:xfrm rot="19800000">
                        <a:off x="3904052" y="-436695"/>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7" name="直線接點 66">
                        <a:extLst>
                          <a:ext uri="{FF2B5EF4-FFF2-40B4-BE49-F238E27FC236}">
                            <a16:creationId xmlns:a16="http://schemas.microsoft.com/office/drawing/2014/main" id="{4595FBEC-B8B2-5B2D-2A7C-50E742D4DABF}"/>
                          </a:ext>
                        </a:extLst>
                      </p:cNvPr>
                      <p:cNvCxnSpPr>
                        <a:cxnSpLocks/>
                      </p:cNvCxnSpPr>
                      <p:nvPr/>
                    </p:nvCxnSpPr>
                    <p:spPr>
                      <a:xfrm rot="20160000">
                        <a:off x="4312909" y="-645018"/>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8" name="直線接點 67">
                        <a:extLst>
                          <a:ext uri="{FF2B5EF4-FFF2-40B4-BE49-F238E27FC236}">
                            <a16:creationId xmlns:a16="http://schemas.microsoft.com/office/drawing/2014/main" id="{0FABA544-91C4-CE29-4FB7-6688ABDFF09B}"/>
                          </a:ext>
                        </a:extLst>
                      </p:cNvPr>
                      <p:cNvCxnSpPr>
                        <a:cxnSpLocks/>
                      </p:cNvCxnSpPr>
                      <p:nvPr/>
                    </p:nvCxnSpPr>
                    <p:spPr>
                      <a:xfrm rot="20520000">
                        <a:off x="4741302" y="-809463"/>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9" name="直線接點 68">
                        <a:extLst>
                          <a:ext uri="{FF2B5EF4-FFF2-40B4-BE49-F238E27FC236}">
                            <a16:creationId xmlns:a16="http://schemas.microsoft.com/office/drawing/2014/main" id="{8E5388E7-BAC9-5865-143F-FEC713B77A2F}"/>
                          </a:ext>
                        </a:extLst>
                      </p:cNvPr>
                      <p:cNvCxnSpPr>
                        <a:cxnSpLocks/>
                      </p:cNvCxnSpPr>
                      <p:nvPr/>
                    </p:nvCxnSpPr>
                    <p:spPr>
                      <a:xfrm rot="20880000">
                        <a:off x="5184537" y="-928227"/>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70" name="直線接點 69">
                        <a:extLst>
                          <a:ext uri="{FF2B5EF4-FFF2-40B4-BE49-F238E27FC236}">
                            <a16:creationId xmlns:a16="http://schemas.microsoft.com/office/drawing/2014/main" id="{862313CF-7660-E9DF-8084-6CADE1C3F2C7}"/>
                          </a:ext>
                        </a:extLst>
                      </p:cNvPr>
                      <p:cNvCxnSpPr>
                        <a:cxnSpLocks/>
                      </p:cNvCxnSpPr>
                      <p:nvPr/>
                    </p:nvCxnSpPr>
                    <p:spPr>
                      <a:xfrm rot="21240000">
                        <a:off x="5637758" y="-1000010"/>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grpSp>
                <p:sp>
                  <p:nvSpPr>
                    <p:cNvPr id="72" name="文字方塊 71">
                      <a:extLst>
                        <a:ext uri="{FF2B5EF4-FFF2-40B4-BE49-F238E27FC236}">
                          <a16:creationId xmlns:a16="http://schemas.microsoft.com/office/drawing/2014/main" id="{87747A5D-E7E5-C95A-6F39-26BD28B5483B}"/>
                        </a:ext>
                      </a:extLst>
                    </p:cNvPr>
                    <p:cNvSpPr txBox="1"/>
                    <p:nvPr/>
                  </p:nvSpPr>
                  <p:spPr>
                    <a:xfrm>
                      <a:off x="7131598" y="3143105"/>
                      <a:ext cx="2422010" cy="584775"/>
                    </a:xfrm>
                    <a:prstGeom prst="rect">
                      <a:avLst/>
                    </a:prstGeom>
                    <a:noFill/>
                  </p:spPr>
                  <p:txBody>
                    <a:bodyPr wrap="none" rtlCol="0">
                      <a:spAutoFit/>
                    </a:bodyPr>
                    <a:lstStyle/>
                    <a:p>
                      <a:r>
                        <a:rPr lang="en-US" altLang="zh-TW" sz="3200" b="1">
                          <a:solidFill>
                            <a:schemeClr val="tx2">
                              <a:lumMod val="50000"/>
                            </a:schemeClr>
                          </a:solidFill>
                        </a:rPr>
                        <a:t>MOTIVATION</a:t>
                      </a:r>
                      <a:endParaRPr lang="zh-TW" altLang="en-US" sz="3200" b="1">
                        <a:solidFill>
                          <a:schemeClr val="tx2">
                            <a:lumMod val="50000"/>
                          </a:schemeClr>
                        </a:solidFill>
                      </a:endParaRPr>
                    </a:p>
                  </p:txBody>
                </p:sp>
              </p:grpSp>
              <p:sp>
                <p:nvSpPr>
                  <p:cNvPr id="76" name="文字方塊 75">
                    <a:extLst>
                      <a:ext uri="{FF2B5EF4-FFF2-40B4-BE49-F238E27FC236}">
                        <a16:creationId xmlns:a16="http://schemas.microsoft.com/office/drawing/2014/main" id="{FE0A8434-A556-22C9-911B-F9211BC1706B}"/>
                      </a:ext>
                    </a:extLst>
                  </p:cNvPr>
                  <p:cNvSpPr txBox="1"/>
                  <p:nvPr/>
                </p:nvSpPr>
                <p:spPr>
                  <a:xfrm>
                    <a:off x="7191373" y="3104616"/>
                    <a:ext cx="2380973" cy="584775"/>
                  </a:xfrm>
                  <a:prstGeom prst="rect">
                    <a:avLst/>
                  </a:prstGeom>
                  <a:noFill/>
                </p:spPr>
                <p:txBody>
                  <a:bodyPr wrap="none" rtlCol="0">
                    <a:spAutoFit/>
                  </a:bodyPr>
                  <a:lstStyle/>
                  <a:p>
                    <a:r>
                      <a:rPr lang="en-US" altLang="zh-TW" sz="3200" b="1">
                        <a:solidFill>
                          <a:schemeClr val="tx2">
                            <a:lumMod val="50000"/>
                          </a:schemeClr>
                        </a:solidFill>
                      </a:rPr>
                      <a:t>ORDERFOOD</a:t>
                    </a:r>
                    <a:endParaRPr lang="zh-TW" altLang="en-US" sz="2400" b="1">
                      <a:solidFill>
                        <a:schemeClr val="tx2">
                          <a:lumMod val="50000"/>
                        </a:schemeClr>
                      </a:solidFill>
                    </a:endParaRPr>
                  </a:p>
                </p:txBody>
              </p:sp>
            </p:grpSp>
            <p:sp>
              <p:nvSpPr>
                <p:cNvPr id="80" name="文字方塊 79">
                  <a:extLst>
                    <a:ext uri="{FF2B5EF4-FFF2-40B4-BE49-F238E27FC236}">
                      <a16:creationId xmlns:a16="http://schemas.microsoft.com/office/drawing/2014/main" id="{0A291E7C-92B3-F9E9-BEE8-6266DA216F1E}"/>
                    </a:ext>
                  </a:extLst>
                </p:cNvPr>
                <p:cNvSpPr txBox="1"/>
                <p:nvPr/>
              </p:nvSpPr>
              <p:spPr>
                <a:xfrm>
                  <a:off x="7379014" y="3125309"/>
                  <a:ext cx="1709058" cy="584775"/>
                </a:xfrm>
                <a:prstGeom prst="rect">
                  <a:avLst/>
                </a:prstGeom>
                <a:noFill/>
              </p:spPr>
              <p:txBody>
                <a:bodyPr wrap="none" rtlCol="0">
                  <a:spAutoFit/>
                </a:bodyPr>
                <a:lstStyle/>
                <a:p>
                  <a:r>
                    <a:rPr lang="en-US" altLang="zh-TW" sz="3200" b="1">
                      <a:solidFill>
                        <a:schemeClr val="tx2">
                          <a:lumMod val="50000"/>
                        </a:schemeClr>
                      </a:solidFill>
                    </a:rPr>
                    <a:t>PROCESS</a:t>
                  </a:r>
                  <a:endParaRPr lang="zh-TW" altLang="en-US" sz="3200" b="1">
                    <a:solidFill>
                      <a:schemeClr val="tx2">
                        <a:lumMod val="50000"/>
                      </a:schemeClr>
                    </a:solidFill>
                  </a:endParaRPr>
                </a:p>
              </p:txBody>
            </p:sp>
          </p:grpSp>
          <p:sp>
            <p:nvSpPr>
              <p:cNvPr id="82" name="文字方塊 81">
                <a:extLst>
                  <a:ext uri="{FF2B5EF4-FFF2-40B4-BE49-F238E27FC236}">
                    <a16:creationId xmlns:a16="http://schemas.microsoft.com/office/drawing/2014/main" id="{5C970CC4-FE15-1490-DE73-E31C349B5C0A}"/>
                  </a:ext>
                </a:extLst>
              </p:cNvPr>
              <p:cNvSpPr txBox="1"/>
              <p:nvPr/>
            </p:nvSpPr>
            <p:spPr>
              <a:xfrm>
                <a:off x="7389237" y="3143700"/>
                <a:ext cx="2627001" cy="584775"/>
              </a:xfrm>
              <a:prstGeom prst="rect">
                <a:avLst/>
              </a:prstGeom>
              <a:noFill/>
            </p:spPr>
            <p:txBody>
              <a:bodyPr wrap="none" rtlCol="0">
                <a:spAutoFit/>
              </a:bodyPr>
              <a:lstStyle/>
              <a:p>
                <a:r>
                  <a:rPr lang="en-US" altLang="zh-TW" sz="3200" b="1">
                    <a:solidFill>
                      <a:schemeClr val="tx2">
                        <a:lumMod val="50000"/>
                      </a:schemeClr>
                    </a:solidFill>
                  </a:rPr>
                  <a:t>GANTT CHART</a:t>
                </a:r>
                <a:endParaRPr lang="zh-TW" altLang="en-US" sz="3200" b="1">
                  <a:solidFill>
                    <a:schemeClr val="tx2">
                      <a:lumMod val="50000"/>
                    </a:schemeClr>
                  </a:solidFill>
                </a:endParaRPr>
              </a:p>
            </p:txBody>
          </p:sp>
        </p:grpSp>
        <p:sp>
          <p:nvSpPr>
            <p:cNvPr id="84" name="文字方塊 83">
              <a:extLst>
                <a:ext uri="{FF2B5EF4-FFF2-40B4-BE49-F238E27FC236}">
                  <a16:creationId xmlns:a16="http://schemas.microsoft.com/office/drawing/2014/main" id="{1FAE08F1-5D9E-8E66-0307-53869EB8144C}"/>
                </a:ext>
              </a:extLst>
            </p:cNvPr>
            <p:cNvSpPr txBox="1"/>
            <p:nvPr/>
          </p:nvSpPr>
          <p:spPr>
            <a:xfrm>
              <a:off x="7432458" y="3112325"/>
              <a:ext cx="2447914" cy="584775"/>
            </a:xfrm>
            <a:prstGeom prst="rect">
              <a:avLst/>
            </a:prstGeom>
            <a:noFill/>
          </p:spPr>
          <p:txBody>
            <a:bodyPr wrap="none" rtlCol="0">
              <a:spAutoFit/>
            </a:bodyPr>
            <a:lstStyle/>
            <a:p>
              <a:r>
                <a:rPr lang="en-US" altLang="zh-TW" sz="3200" b="1">
                  <a:solidFill>
                    <a:schemeClr val="tx2">
                      <a:lumMod val="50000"/>
                    </a:schemeClr>
                  </a:solidFill>
                </a:rPr>
                <a:t>CONCLUSION</a:t>
              </a:r>
              <a:endParaRPr lang="zh-TW" altLang="en-US" sz="3200" b="1">
                <a:solidFill>
                  <a:schemeClr val="tx2">
                    <a:lumMod val="50000"/>
                  </a:schemeClr>
                </a:solidFill>
              </a:endParaRPr>
            </a:p>
          </p:txBody>
        </p:sp>
      </p:grpSp>
      <p:grpSp>
        <p:nvGrpSpPr>
          <p:cNvPr id="7" name="群組 6">
            <a:extLst>
              <a:ext uri="{FF2B5EF4-FFF2-40B4-BE49-F238E27FC236}">
                <a16:creationId xmlns:a16="http://schemas.microsoft.com/office/drawing/2014/main" id="{717FB83D-C523-0142-705A-33BA10947D48}"/>
              </a:ext>
            </a:extLst>
          </p:cNvPr>
          <p:cNvGrpSpPr/>
          <p:nvPr/>
        </p:nvGrpSpPr>
        <p:grpSpPr>
          <a:xfrm>
            <a:off x="169404" y="1638909"/>
            <a:ext cx="6780172" cy="3195877"/>
            <a:chOff x="169404" y="1638909"/>
            <a:chExt cx="6780172" cy="3195877"/>
          </a:xfrm>
        </p:grpSpPr>
        <p:sp>
          <p:nvSpPr>
            <p:cNvPr id="86" name="文字方塊 85">
              <a:extLst>
                <a:ext uri="{FF2B5EF4-FFF2-40B4-BE49-F238E27FC236}">
                  <a16:creationId xmlns:a16="http://schemas.microsoft.com/office/drawing/2014/main" id="{CA364B6F-1AC9-2686-44E7-2B706523A842}"/>
                </a:ext>
              </a:extLst>
            </p:cNvPr>
            <p:cNvSpPr txBox="1"/>
            <p:nvPr/>
          </p:nvSpPr>
          <p:spPr>
            <a:xfrm>
              <a:off x="406071" y="1638909"/>
              <a:ext cx="1723549" cy="707886"/>
            </a:xfrm>
            <a:prstGeom prst="rect">
              <a:avLst/>
            </a:prstGeom>
            <a:noFill/>
          </p:spPr>
          <p:txBody>
            <a:bodyPr wrap="none" rtlCol="0">
              <a:spAutoFit/>
            </a:bodyPr>
            <a:lstStyle/>
            <a:p>
              <a:r>
                <a:rPr lang="zh-TW" altLang="en-US" sz="4000">
                  <a:solidFill>
                    <a:schemeClr val="tx2">
                      <a:lumMod val="50000"/>
                    </a:schemeClr>
                  </a:solidFill>
                </a:rPr>
                <a:t>甘特圖</a:t>
              </a:r>
            </a:p>
          </p:txBody>
        </p:sp>
        <p:pic>
          <p:nvPicPr>
            <p:cNvPr id="3" name="圖片 2">
              <a:extLst>
                <a:ext uri="{FF2B5EF4-FFF2-40B4-BE49-F238E27FC236}">
                  <a16:creationId xmlns:a16="http://schemas.microsoft.com/office/drawing/2014/main" id="{3388EC3E-7C44-928D-8E1D-1656AC703B6B}"/>
                </a:ext>
              </a:extLst>
            </p:cNvPr>
            <p:cNvPicPr>
              <a:picLocks noChangeAspect="1"/>
            </p:cNvPicPr>
            <p:nvPr/>
          </p:nvPicPr>
          <p:blipFill>
            <a:blip r:embed="rId2"/>
            <a:stretch>
              <a:fillRect/>
            </a:stretch>
          </p:blipFill>
          <p:spPr>
            <a:xfrm>
              <a:off x="169404" y="2719798"/>
              <a:ext cx="6780172" cy="2114988"/>
            </a:xfrm>
            <a:prstGeom prst="rect">
              <a:avLst/>
            </a:prstGeom>
          </p:spPr>
        </p:pic>
      </p:grpSp>
      <p:sp>
        <p:nvSpPr>
          <p:cNvPr id="89" name="文字方塊 88">
            <a:extLst>
              <a:ext uri="{FF2B5EF4-FFF2-40B4-BE49-F238E27FC236}">
                <a16:creationId xmlns:a16="http://schemas.microsoft.com/office/drawing/2014/main" id="{AB0D4049-ABE0-AA6C-DBD0-4B3B4E06E768}"/>
              </a:ext>
            </a:extLst>
          </p:cNvPr>
          <p:cNvSpPr txBox="1"/>
          <p:nvPr/>
        </p:nvSpPr>
        <p:spPr>
          <a:xfrm>
            <a:off x="1019866" y="-1392038"/>
            <a:ext cx="4243790" cy="707886"/>
          </a:xfrm>
          <a:prstGeom prst="rect">
            <a:avLst/>
          </a:prstGeom>
          <a:noFill/>
        </p:spPr>
        <p:txBody>
          <a:bodyPr wrap="none" rtlCol="0">
            <a:spAutoFit/>
          </a:bodyPr>
          <a:lstStyle/>
          <a:p>
            <a:r>
              <a:rPr lang="en-US" altLang="zh-TW" sz="4000">
                <a:solidFill>
                  <a:schemeClr val="tx2">
                    <a:lumMod val="50000"/>
                  </a:schemeClr>
                </a:solidFill>
              </a:rPr>
              <a:t>DEMO</a:t>
            </a:r>
            <a:r>
              <a:rPr lang="zh-TW" altLang="en-US" sz="4000">
                <a:solidFill>
                  <a:schemeClr val="tx2">
                    <a:lumMod val="50000"/>
                  </a:schemeClr>
                </a:solidFill>
              </a:rPr>
              <a:t>、</a:t>
            </a:r>
            <a:r>
              <a:rPr lang="en-US" altLang="zh-TW" sz="4000">
                <a:solidFill>
                  <a:schemeClr val="tx2">
                    <a:lumMod val="50000"/>
                  </a:schemeClr>
                </a:solidFill>
              </a:rPr>
              <a:t>CODE</a:t>
            </a:r>
            <a:r>
              <a:rPr lang="zh-TW" altLang="en-US" sz="4000">
                <a:solidFill>
                  <a:schemeClr val="tx2">
                    <a:lumMod val="50000"/>
                  </a:schemeClr>
                </a:solidFill>
              </a:rPr>
              <a:t>展示</a:t>
            </a:r>
          </a:p>
        </p:txBody>
      </p:sp>
      <p:grpSp>
        <p:nvGrpSpPr>
          <p:cNvPr id="90" name="群組 89">
            <a:extLst>
              <a:ext uri="{FF2B5EF4-FFF2-40B4-BE49-F238E27FC236}">
                <a16:creationId xmlns:a16="http://schemas.microsoft.com/office/drawing/2014/main" id="{8D3B4091-A1DD-A05D-33D2-88367CB00841}"/>
              </a:ext>
            </a:extLst>
          </p:cNvPr>
          <p:cNvGrpSpPr/>
          <p:nvPr/>
        </p:nvGrpSpPr>
        <p:grpSpPr>
          <a:xfrm>
            <a:off x="666834" y="7213308"/>
            <a:ext cx="5289671" cy="3094666"/>
            <a:chOff x="1073135" y="632690"/>
            <a:chExt cx="5289671" cy="3094666"/>
          </a:xfrm>
        </p:grpSpPr>
        <p:sp>
          <p:nvSpPr>
            <p:cNvPr id="91" name="文字方塊 90">
              <a:extLst>
                <a:ext uri="{FF2B5EF4-FFF2-40B4-BE49-F238E27FC236}">
                  <a16:creationId xmlns:a16="http://schemas.microsoft.com/office/drawing/2014/main" id="{3B6E4094-9992-8E77-4ACF-20A890EDD38E}"/>
                </a:ext>
              </a:extLst>
            </p:cNvPr>
            <p:cNvSpPr txBox="1"/>
            <p:nvPr/>
          </p:nvSpPr>
          <p:spPr>
            <a:xfrm>
              <a:off x="1073135" y="632690"/>
              <a:ext cx="2749471" cy="707886"/>
            </a:xfrm>
            <a:prstGeom prst="rect">
              <a:avLst/>
            </a:prstGeom>
            <a:noFill/>
          </p:spPr>
          <p:txBody>
            <a:bodyPr wrap="none" rtlCol="0">
              <a:spAutoFit/>
            </a:bodyPr>
            <a:lstStyle/>
            <a:p>
              <a:r>
                <a:rPr lang="zh-TW" altLang="en-US" sz="4000">
                  <a:solidFill>
                    <a:schemeClr val="tx2">
                      <a:lumMod val="50000"/>
                    </a:schemeClr>
                  </a:solidFill>
                </a:rPr>
                <a:t>優缺點分析</a:t>
              </a:r>
            </a:p>
          </p:txBody>
        </p:sp>
        <p:sp>
          <p:nvSpPr>
            <p:cNvPr id="92" name="文字方塊 91">
              <a:extLst>
                <a:ext uri="{FF2B5EF4-FFF2-40B4-BE49-F238E27FC236}">
                  <a16:creationId xmlns:a16="http://schemas.microsoft.com/office/drawing/2014/main" id="{3878C7C3-DA50-A7AE-1624-56FB8D1AD40F}"/>
                </a:ext>
              </a:extLst>
            </p:cNvPr>
            <p:cNvSpPr txBox="1"/>
            <p:nvPr/>
          </p:nvSpPr>
          <p:spPr>
            <a:xfrm>
              <a:off x="1073135" y="1696031"/>
              <a:ext cx="5289671" cy="2031325"/>
            </a:xfrm>
            <a:prstGeom prst="rect">
              <a:avLst/>
            </a:prstGeom>
            <a:noFill/>
          </p:spPr>
          <p:txBody>
            <a:bodyPr wrap="square" rtlCol="0">
              <a:spAutoFit/>
            </a:bodyPr>
            <a:lstStyle/>
            <a:p>
              <a:pPr marL="285750" indent="-285750">
                <a:buFont typeface="Arial" panose="020B0604020202020204" pitchFamily="34" charset="0"/>
                <a:buChar char="•"/>
              </a:pPr>
              <a:r>
                <a:rPr lang="zh-TW" altLang="en-US"/>
                <a:t>優點</a:t>
              </a:r>
              <a:endParaRPr lang="en-US" altLang="zh-TW"/>
            </a:p>
            <a:p>
              <a:r>
                <a:rPr lang="zh-TW" altLang="en-US"/>
                <a:t>      </a:t>
              </a:r>
              <a:r>
                <a:rPr lang="en-US" altLang="zh-TW"/>
                <a:t>1.</a:t>
              </a:r>
              <a:r>
                <a:rPr lang="zh-TW" altLang="en-US"/>
                <a:t>縮短學餐排隊時間</a:t>
              </a:r>
              <a:endParaRPr lang="en-US" altLang="zh-TW"/>
            </a:p>
            <a:p>
              <a:r>
                <a:rPr lang="zh-TW" altLang="en-US"/>
                <a:t>      </a:t>
              </a:r>
              <a:r>
                <a:rPr lang="en-US" altLang="zh-TW"/>
                <a:t>2.</a:t>
              </a:r>
              <a:r>
                <a:rPr lang="zh-TW" altLang="en-US"/>
                <a:t>減少點錯餐點的人為失誤</a:t>
              </a:r>
              <a:endParaRPr lang="en-US" altLang="zh-TW"/>
            </a:p>
            <a:p>
              <a:r>
                <a:rPr lang="zh-TW" altLang="en-US"/>
                <a:t>      </a:t>
              </a:r>
              <a:r>
                <a:rPr lang="en-US" altLang="zh-TW"/>
                <a:t>3.</a:t>
              </a:r>
              <a:r>
                <a:rPr lang="zh-TW" altLang="en-US"/>
                <a:t>時間內取消功能可以減少食材的浪費</a:t>
              </a:r>
              <a:endParaRPr lang="en-US" altLang="zh-TW"/>
            </a:p>
            <a:p>
              <a:pPr marL="285750" indent="-285750">
                <a:buFont typeface="Arial" panose="020B0604020202020204" pitchFamily="34" charset="0"/>
                <a:buChar char="•"/>
              </a:pPr>
              <a:r>
                <a:rPr lang="zh-TW" altLang="en-US"/>
                <a:t>缺點</a:t>
              </a:r>
              <a:endParaRPr lang="en-US" altLang="zh-TW"/>
            </a:p>
            <a:p>
              <a:r>
                <a:rPr lang="zh-TW" altLang="en-US"/>
                <a:t>     </a:t>
              </a:r>
              <a:r>
                <a:rPr lang="en-US" altLang="zh-TW"/>
                <a:t>1.</a:t>
              </a:r>
              <a:r>
                <a:rPr lang="zh-TW" altLang="en-US"/>
                <a:t>互動性較低</a:t>
              </a:r>
              <a:endParaRPr lang="en-US" altLang="zh-TW"/>
            </a:p>
            <a:p>
              <a:r>
                <a:rPr lang="zh-TW" altLang="en-US"/>
                <a:t>     </a:t>
              </a:r>
              <a:r>
                <a:rPr lang="en-US" altLang="zh-TW"/>
                <a:t>2.</a:t>
              </a:r>
              <a:r>
                <a:rPr lang="zh-TW" altLang="en-US"/>
                <a:t>需改變顧客習慣</a:t>
              </a:r>
              <a:endParaRPr lang="en-US" altLang="zh-TW"/>
            </a:p>
          </p:txBody>
        </p:sp>
      </p:grpSp>
    </p:spTree>
    <p:extLst>
      <p:ext uri="{BB962C8B-B14F-4D97-AF65-F5344CB8AC3E}">
        <p14:creationId xmlns:p14="http://schemas.microsoft.com/office/powerpoint/2010/main" val="1840047386"/>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5" name="群組 84">
            <a:extLst>
              <a:ext uri="{FF2B5EF4-FFF2-40B4-BE49-F238E27FC236}">
                <a16:creationId xmlns:a16="http://schemas.microsoft.com/office/drawing/2014/main" id="{3E2602D7-7297-8258-16BB-8659AD9BA196}"/>
              </a:ext>
            </a:extLst>
          </p:cNvPr>
          <p:cNvGrpSpPr/>
          <p:nvPr/>
        </p:nvGrpSpPr>
        <p:grpSpPr>
          <a:xfrm>
            <a:off x="7140458" y="-1071000"/>
            <a:ext cx="9000000" cy="9000000"/>
            <a:chOff x="6995316" y="-1071001"/>
            <a:chExt cx="9000000" cy="9000000"/>
          </a:xfrm>
          <a:effectLst>
            <a:outerShdw blurRad="63500" sx="101000" sy="101000" algn="ctr" rotWithShape="0">
              <a:prstClr val="black">
                <a:alpha val="40000"/>
              </a:prstClr>
            </a:outerShdw>
          </a:effectLst>
        </p:grpSpPr>
        <p:grpSp>
          <p:nvGrpSpPr>
            <p:cNvPr id="83" name="群組 82">
              <a:extLst>
                <a:ext uri="{FF2B5EF4-FFF2-40B4-BE49-F238E27FC236}">
                  <a16:creationId xmlns:a16="http://schemas.microsoft.com/office/drawing/2014/main" id="{2455699C-2E26-8ABC-E1E8-7F7032A90A47}"/>
                </a:ext>
              </a:extLst>
            </p:cNvPr>
            <p:cNvGrpSpPr/>
            <p:nvPr/>
          </p:nvGrpSpPr>
          <p:grpSpPr>
            <a:xfrm rot="4317105">
              <a:off x="6995316" y="-1071001"/>
              <a:ext cx="9000000" cy="9000000"/>
              <a:chOff x="6995316" y="-1071001"/>
              <a:chExt cx="9000000" cy="9000000"/>
            </a:xfrm>
          </p:grpSpPr>
          <p:grpSp>
            <p:nvGrpSpPr>
              <p:cNvPr id="81" name="群組 80">
                <a:extLst>
                  <a:ext uri="{FF2B5EF4-FFF2-40B4-BE49-F238E27FC236}">
                    <a16:creationId xmlns:a16="http://schemas.microsoft.com/office/drawing/2014/main" id="{E0845C8D-21FB-7BFD-1789-BBA2CF6CD140}"/>
                  </a:ext>
                </a:extLst>
              </p:cNvPr>
              <p:cNvGrpSpPr/>
              <p:nvPr/>
            </p:nvGrpSpPr>
            <p:grpSpPr>
              <a:xfrm rot="4307289">
                <a:off x="6995316" y="-1071001"/>
                <a:ext cx="9000000" cy="9000000"/>
                <a:chOff x="6995316" y="-1071001"/>
                <a:chExt cx="9000000" cy="9000000"/>
              </a:xfrm>
            </p:grpSpPr>
            <p:grpSp>
              <p:nvGrpSpPr>
                <p:cNvPr id="79" name="群組 78">
                  <a:extLst>
                    <a:ext uri="{FF2B5EF4-FFF2-40B4-BE49-F238E27FC236}">
                      <a16:creationId xmlns:a16="http://schemas.microsoft.com/office/drawing/2014/main" id="{9F891F69-C55F-1FCA-6BEB-B62BA29055A5}"/>
                    </a:ext>
                  </a:extLst>
                </p:cNvPr>
                <p:cNvGrpSpPr/>
                <p:nvPr/>
              </p:nvGrpSpPr>
              <p:grpSpPr>
                <a:xfrm rot="4289695">
                  <a:off x="6995316" y="-1071001"/>
                  <a:ext cx="9000000" cy="9000000"/>
                  <a:chOff x="6922743" y="-1071001"/>
                  <a:chExt cx="9000000" cy="9000000"/>
                </a:xfrm>
              </p:grpSpPr>
              <p:grpSp>
                <p:nvGrpSpPr>
                  <p:cNvPr id="78" name="群組 77">
                    <a:extLst>
                      <a:ext uri="{FF2B5EF4-FFF2-40B4-BE49-F238E27FC236}">
                        <a16:creationId xmlns:a16="http://schemas.microsoft.com/office/drawing/2014/main" id="{5E452F22-C9E2-9AFC-C3D6-6E882833F791}"/>
                      </a:ext>
                    </a:extLst>
                  </p:cNvPr>
                  <p:cNvGrpSpPr/>
                  <p:nvPr/>
                </p:nvGrpSpPr>
                <p:grpSpPr>
                  <a:xfrm rot="4358794">
                    <a:off x="6922743" y="-1071001"/>
                    <a:ext cx="9000000" cy="9000000"/>
                    <a:chOff x="6864686" y="-1071000"/>
                    <a:chExt cx="9000000" cy="9000000"/>
                  </a:xfrm>
                </p:grpSpPr>
                <p:grpSp>
                  <p:nvGrpSpPr>
                    <p:cNvPr id="71" name="群組 70">
                      <a:extLst>
                        <a:ext uri="{FF2B5EF4-FFF2-40B4-BE49-F238E27FC236}">
                          <a16:creationId xmlns:a16="http://schemas.microsoft.com/office/drawing/2014/main" id="{CE409121-2E31-5650-3C2F-E0214BEAB51B}"/>
                        </a:ext>
                      </a:extLst>
                    </p:cNvPr>
                    <p:cNvGrpSpPr/>
                    <p:nvPr/>
                  </p:nvGrpSpPr>
                  <p:grpSpPr>
                    <a:xfrm>
                      <a:off x="6864686" y="-1071000"/>
                      <a:ext cx="9000000" cy="9000000"/>
                      <a:chOff x="1596000" y="-1071000"/>
                      <a:chExt cx="9000000" cy="9000000"/>
                    </a:xfrm>
                  </p:grpSpPr>
                  <p:sp>
                    <p:nvSpPr>
                      <p:cNvPr id="4" name="橢圓 3">
                        <a:extLst>
                          <a:ext uri="{FF2B5EF4-FFF2-40B4-BE49-F238E27FC236}">
                            <a16:creationId xmlns:a16="http://schemas.microsoft.com/office/drawing/2014/main" id="{0E8486EF-BEDE-B751-39BF-C79B8EFD561D}"/>
                          </a:ext>
                        </a:extLst>
                      </p:cNvPr>
                      <p:cNvSpPr/>
                      <p:nvPr/>
                    </p:nvSpPr>
                    <p:spPr>
                      <a:xfrm>
                        <a:off x="1596000" y="-1071000"/>
                        <a:ext cx="9000000" cy="9000000"/>
                      </a:xfrm>
                      <a:prstGeom prst="ellipse">
                        <a:avLst/>
                      </a:prstGeom>
                      <a:solidFill>
                        <a:schemeClr val="tx2">
                          <a:lumMod val="40000"/>
                          <a:lumOff val="60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11" name="直線接點 10">
                        <a:extLst>
                          <a:ext uri="{FF2B5EF4-FFF2-40B4-BE49-F238E27FC236}">
                            <a16:creationId xmlns:a16="http://schemas.microsoft.com/office/drawing/2014/main" id="{E3E17099-2994-629A-AB15-6C708467EE05}"/>
                          </a:ext>
                        </a:extLst>
                      </p:cNvPr>
                      <p:cNvCxnSpPr>
                        <a:cxnSpLocks/>
                      </p:cNvCxnSpPr>
                      <p:nvPr/>
                    </p:nvCxnSpPr>
                    <p:spPr>
                      <a:xfrm>
                        <a:off x="6096000" y="-1024026"/>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直線接點 11">
                        <a:extLst>
                          <a:ext uri="{FF2B5EF4-FFF2-40B4-BE49-F238E27FC236}">
                            <a16:creationId xmlns:a16="http://schemas.microsoft.com/office/drawing/2014/main" id="{033D029A-8C99-5AFB-8DB1-C8459EC08B8F}"/>
                          </a:ext>
                        </a:extLst>
                      </p:cNvPr>
                      <p:cNvCxnSpPr>
                        <a:cxnSpLocks/>
                      </p:cNvCxnSpPr>
                      <p:nvPr/>
                    </p:nvCxnSpPr>
                    <p:spPr>
                      <a:xfrm rot="360000">
                        <a:off x="6554242" y="-1000010"/>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直線接點 12">
                        <a:extLst>
                          <a:ext uri="{FF2B5EF4-FFF2-40B4-BE49-F238E27FC236}">
                            <a16:creationId xmlns:a16="http://schemas.microsoft.com/office/drawing/2014/main" id="{8C3033B8-58BA-B269-2C36-059AAEEE2B85}"/>
                          </a:ext>
                        </a:extLst>
                      </p:cNvPr>
                      <p:cNvCxnSpPr>
                        <a:cxnSpLocks/>
                      </p:cNvCxnSpPr>
                      <p:nvPr/>
                    </p:nvCxnSpPr>
                    <p:spPr>
                      <a:xfrm rot="720000">
                        <a:off x="7007463" y="-928227"/>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 name="直線接點 13">
                        <a:extLst>
                          <a:ext uri="{FF2B5EF4-FFF2-40B4-BE49-F238E27FC236}">
                            <a16:creationId xmlns:a16="http://schemas.microsoft.com/office/drawing/2014/main" id="{6AAC8A51-1DDD-914E-BA5E-513A442379F9}"/>
                          </a:ext>
                        </a:extLst>
                      </p:cNvPr>
                      <p:cNvCxnSpPr>
                        <a:cxnSpLocks/>
                      </p:cNvCxnSpPr>
                      <p:nvPr/>
                    </p:nvCxnSpPr>
                    <p:spPr>
                      <a:xfrm rot="1080000">
                        <a:off x="7450698" y="-809463"/>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直線接點 14">
                        <a:extLst>
                          <a:ext uri="{FF2B5EF4-FFF2-40B4-BE49-F238E27FC236}">
                            <a16:creationId xmlns:a16="http://schemas.microsoft.com/office/drawing/2014/main" id="{EAF6B447-CB7D-119C-6A01-5A9B9227E89E}"/>
                          </a:ext>
                        </a:extLst>
                      </p:cNvPr>
                      <p:cNvCxnSpPr>
                        <a:cxnSpLocks/>
                      </p:cNvCxnSpPr>
                      <p:nvPr/>
                    </p:nvCxnSpPr>
                    <p:spPr>
                      <a:xfrm rot="1440000">
                        <a:off x="7879090" y="-645018"/>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 name="直線接點 15">
                        <a:extLst>
                          <a:ext uri="{FF2B5EF4-FFF2-40B4-BE49-F238E27FC236}">
                            <a16:creationId xmlns:a16="http://schemas.microsoft.com/office/drawing/2014/main" id="{95AA1C4E-B4F7-B0AA-EC61-B46969BCD178}"/>
                          </a:ext>
                        </a:extLst>
                      </p:cNvPr>
                      <p:cNvCxnSpPr>
                        <a:cxnSpLocks/>
                      </p:cNvCxnSpPr>
                      <p:nvPr/>
                    </p:nvCxnSpPr>
                    <p:spPr>
                      <a:xfrm rot="1800000">
                        <a:off x="8287948" y="-436695"/>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 name="直線接點 16">
                        <a:extLst>
                          <a:ext uri="{FF2B5EF4-FFF2-40B4-BE49-F238E27FC236}">
                            <a16:creationId xmlns:a16="http://schemas.microsoft.com/office/drawing/2014/main" id="{0B96DBCC-8D65-00AA-93C1-028E236DB293}"/>
                          </a:ext>
                        </a:extLst>
                      </p:cNvPr>
                      <p:cNvCxnSpPr>
                        <a:cxnSpLocks/>
                      </p:cNvCxnSpPr>
                      <p:nvPr/>
                    </p:nvCxnSpPr>
                    <p:spPr>
                      <a:xfrm rot="2160000">
                        <a:off x="8672788" y="-186776"/>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 name="直線接點 17">
                        <a:extLst>
                          <a:ext uri="{FF2B5EF4-FFF2-40B4-BE49-F238E27FC236}">
                            <a16:creationId xmlns:a16="http://schemas.microsoft.com/office/drawing/2014/main" id="{7348E7D2-B1C5-1FCD-A450-C7BEDBDD3927}"/>
                          </a:ext>
                        </a:extLst>
                      </p:cNvPr>
                      <p:cNvCxnSpPr>
                        <a:cxnSpLocks/>
                      </p:cNvCxnSpPr>
                      <p:nvPr/>
                    </p:nvCxnSpPr>
                    <p:spPr>
                      <a:xfrm rot="2520000">
                        <a:off x="9029398" y="102000"/>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 name="直線接點 18">
                        <a:extLst>
                          <a:ext uri="{FF2B5EF4-FFF2-40B4-BE49-F238E27FC236}">
                            <a16:creationId xmlns:a16="http://schemas.microsoft.com/office/drawing/2014/main" id="{8AB7190A-C117-0CBD-2BFC-9FBB07DE0FBC}"/>
                          </a:ext>
                        </a:extLst>
                      </p:cNvPr>
                      <p:cNvCxnSpPr>
                        <a:cxnSpLocks/>
                      </p:cNvCxnSpPr>
                      <p:nvPr/>
                    </p:nvCxnSpPr>
                    <p:spPr>
                      <a:xfrm rot="2880000">
                        <a:off x="9353869" y="426471"/>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直線接點 19">
                        <a:extLst>
                          <a:ext uri="{FF2B5EF4-FFF2-40B4-BE49-F238E27FC236}">
                            <a16:creationId xmlns:a16="http://schemas.microsoft.com/office/drawing/2014/main" id="{DBA257E7-0400-C1E8-F10D-0312E4BD96A3}"/>
                          </a:ext>
                        </a:extLst>
                      </p:cNvPr>
                      <p:cNvCxnSpPr>
                        <a:cxnSpLocks/>
                      </p:cNvCxnSpPr>
                      <p:nvPr/>
                    </p:nvCxnSpPr>
                    <p:spPr>
                      <a:xfrm rot="3240000">
                        <a:off x="9642646" y="783080"/>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 name="直線接點 20">
                        <a:extLst>
                          <a:ext uri="{FF2B5EF4-FFF2-40B4-BE49-F238E27FC236}">
                            <a16:creationId xmlns:a16="http://schemas.microsoft.com/office/drawing/2014/main" id="{B1FF6BF4-BEDD-9143-A81E-9404EC85966F}"/>
                          </a:ext>
                        </a:extLst>
                      </p:cNvPr>
                      <p:cNvCxnSpPr>
                        <a:cxnSpLocks/>
                      </p:cNvCxnSpPr>
                      <p:nvPr/>
                    </p:nvCxnSpPr>
                    <p:spPr>
                      <a:xfrm rot="3600000">
                        <a:off x="9892564" y="1167922"/>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 name="直線接點 21">
                        <a:extLst>
                          <a:ext uri="{FF2B5EF4-FFF2-40B4-BE49-F238E27FC236}">
                            <a16:creationId xmlns:a16="http://schemas.microsoft.com/office/drawing/2014/main" id="{57B62C70-0D03-1CE7-D0C0-0F539B8E9C48}"/>
                          </a:ext>
                        </a:extLst>
                      </p:cNvPr>
                      <p:cNvCxnSpPr>
                        <a:cxnSpLocks/>
                      </p:cNvCxnSpPr>
                      <p:nvPr/>
                    </p:nvCxnSpPr>
                    <p:spPr>
                      <a:xfrm rot="3960000">
                        <a:off x="10100887" y="1576778"/>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 name="直線接點 22">
                        <a:extLst>
                          <a:ext uri="{FF2B5EF4-FFF2-40B4-BE49-F238E27FC236}">
                            <a16:creationId xmlns:a16="http://schemas.microsoft.com/office/drawing/2014/main" id="{2C68FC13-E856-5A99-1052-6344920351DF}"/>
                          </a:ext>
                        </a:extLst>
                      </p:cNvPr>
                      <p:cNvCxnSpPr>
                        <a:cxnSpLocks/>
                      </p:cNvCxnSpPr>
                      <p:nvPr/>
                    </p:nvCxnSpPr>
                    <p:spPr>
                      <a:xfrm rot="4320000">
                        <a:off x="10265332" y="2005171"/>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 name="直線接點 23">
                        <a:extLst>
                          <a:ext uri="{FF2B5EF4-FFF2-40B4-BE49-F238E27FC236}">
                            <a16:creationId xmlns:a16="http://schemas.microsoft.com/office/drawing/2014/main" id="{A36B2CDD-FD04-0DFE-FD2D-979DE222AB70}"/>
                          </a:ext>
                        </a:extLst>
                      </p:cNvPr>
                      <p:cNvCxnSpPr>
                        <a:cxnSpLocks/>
                      </p:cNvCxnSpPr>
                      <p:nvPr/>
                    </p:nvCxnSpPr>
                    <p:spPr>
                      <a:xfrm rot="4680000">
                        <a:off x="10384096" y="2448406"/>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 name="直線接點 24">
                        <a:extLst>
                          <a:ext uri="{FF2B5EF4-FFF2-40B4-BE49-F238E27FC236}">
                            <a16:creationId xmlns:a16="http://schemas.microsoft.com/office/drawing/2014/main" id="{497D5DC3-9985-02C5-F4CB-69B8C2F070D5}"/>
                          </a:ext>
                        </a:extLst>
                      </p:cNvPr>
                      <p:cNvCxnSpPr>
                        <a:cxnSpLocks/>
                      </p:cNvCxnSpPr>
                      <p:nvPr/>
                    </p:nvCxnSpPr>
                    <p:spPr>
                      <a:xfrm rot="5040000">
                        <a:off x="10455880" y="2901627"/>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 name="直線接點 25">
                        <a:extLst>
                          <a:ext uri="{FF2B5EF4-FFF2-40B4-BE49-F238E27FC236}">
                            <a16:creationId xmlns:a16="http://schemas.microsoft.com/office/drawing/2014/main" id="{7246738A-8781-DB72-C579-0FA5D01CDBE8}"/>
                          </a:ext>
                        </a:extLst>
                      </p:cNvPr>
                      <p:cNvCxnSpPr>
                        <a:cxnSpLocks/>
                      </p:cNvCxnSpPr>
                      <p:nvPr/>
                    </p:nvCxnSpPr>
                    <p:spPr>
                      <a:xfrm rot="5400000">
                        <a:off x="10479895" y="3359869"/>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7" name="直線接點 26">
                        <a:extLst>
                          <a:ext uri="{FF2B5EF4-FFF2-40B4-BE49-F238E27FC236}">
                            <a16:creationId xmlns:a16="http://schemas.microsoft.com/office/drawing/2014/main" id="{14C2F65B-5C5E-9E9D-0FC0-063D16BC9B3A}"/>
                          </a:ext>
                        </a:extLst>
                      </p:cNvPr>
                      <p:cNvCxnSpPr>
                        <a:cxnSpLocks/>
                      </p:cNvCxnSpPr>
                      <p:nvPr/>
                    </p:nvCxnSpPr>
                    <p:spPr>
                      <a:xfrm rot="5760000">
                        <a:off x="10455880" y="3818111"/>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 name="直線接點 27">
                        <a:extLst>
                          <a:ext uri="{FF2B5EF4-FFF2-40B4-BE49-F238E27FC236}">
                            <a16:creationId xmlns:a16="http://schemas.microsoft.com/office/drawing/2014/main" id="{A8D170C9-1B69-30CC-FF03-2EA295971D7F}"/>
                          </a:ext>
                        </a:extLst>
                      </p:cNvPr>
                      <p:cNvCxnSpPr>
                        <a:cxnSpLocks/>
                      </p:cNvCxnSpPr>
                      <p:nvPr/>
                    </p:nvCxnSpPr>
                    <p:spPr>
                      <a:xfrm rot="6120000">
                        <a:off x="10384096" y="4271332"/>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 name="直線接點 28">
                        <a:extLst>
                          <a:ext uri="{FF2B5EF4-FFF2-40B4-BE49-F238E27FC236}">
                            <a16:creationId xmlns:a16="http://schemas.microsoft.com/office/drawing/2014/main" id="{78925EC6-FFAC-7376-4584-20C77500848B}"/>
                          </a:ext>
                        </a:extLst>
                      </p:cNvPr>
                      <p:cNvCxnSpPr>
                        <a:cxnSpLocks/>
                      </p:cNvCxnSpPr>
                      <p:nvPr/>
                    </p:nvCxnSpPr>
                    <p:spPr>
                      <a:xfrm rot="6480000">
                        <a:off x="10265332" y="4714567"/>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0" name="直線接點 29">
                        <a:extLst>
                          <a:ext uri="{FF2B5EF4-FFF2-40B4-BE49-F238E27FC236}">
                            <a16:creationId xmlns:a16="http://schemas.microsoft.com/office/drawing/2014/main" id="{98663AC4-E6C9-56D0-715F-7C8C9C7D0BA3}"/>
                          </a:ext>
                        </a:extLst>
                      </p:cNvPr>
                      <p:cNvCxnSpPr>
                        <a:cxnSpLocks/>
                      </p:cNvCxnSpPr>
                      <p:nvPr/>
                    </p:nvCxnSpPr>
                    <p:spPr>
                      <a:xfrm rot="6840000">
                        <a:off x="10100887" y="5142960"/>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 name="直線接點 30">
                        <a:extLst>
                          <a:ext uri="{FF2B5EF4-FFF2-40B4-BE49-F238E27FC236}">
                            <a16:creationId xmlns:a16="http://schemas.microsoft.com/office/drawing/2014/main" id="{A662F1AD-673F-25C4-0592-E14437E8C4CC}"/>
                          </a:ext>
                        </a:extLst>
                      </p:cNvPr>
                      <p:cNvCxnSpPr>
                        <a:cxnSpLocks/>
                      </p:cNvCxnSpPr>
                      <p:nvPr/>
                    </p:nvCxnSpPr>
                    <p:spPr>
                      <a:xfrm rot="7200000">
                        <a:off x="9892564" y="5551817"/>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2" name="直線接點 31">
                        <a:extLst>
                          <a:ext uri="{FF2B5EF4-FFF2-40B4-BE49-F238E27FC236}">
                            <a16:creationId xmlns:a16="http://schemas.microsoft.com/office/drawing/2014/main" id="{BBA7E13E-0043-3AB7-0489-361B251FF3A8}"/>
                          </a:ext>
                        </a:extLst>
                      </p:cNvPr>
                      <p:cNvCxnSpPr>
                        <a:cxnSpLocks/>
                      </p:cNvCxnSpPr>
                      <p:nvPr/>
                    </p:nvCxnSpPr>
                    <p:spPr>
                      <a:xfrm rot="7560000">
                        <a:off x="9642646" y="5936658"/>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3" name="直線接點 32">
                        <a:extLst>
                          <a:ext uri="{FF2B5EF4-FFF2-40B4-BE49-F238E27FC236}">
                            <a16:creationId xmlns:a16="http://schemas.microsoft.com/office/drawing/2014/main" id="{AB6FD74B-A7D0-4238-353B-771460262A4A}"/>
                          </a:ext>
                        </a:extLst>
                      </p:cNvPr>
                      <p:cNvCxnSpPr>
                        <a:cxnSpLocks/>
                      </p:cNvCxnSpPr>
                      <p:nvPr/>
                    </p:nvCxnSpPr>
                    <p:spPr>
                      <a:xfrm rot="7920000">
                        <a:off x="9353869" y="6293267"/>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 name="直線接點 33">
                        <a:extLst>
                          <a:ext uri="{FF2B5EF4-FFF2-40B4-BE49-F238E27FC236}">
                            <a16:creationId xmlns:a16="http://schemas.microsoft.com/office/drawing/2014/main" id="{43DEE55A-0F0A-C5A9-04DE-03C36C148759}"/>
                          </a:ext>
                        </a:extLst>
                      </p:cNvPr>
                      <p:cNvCxnSpPr>
                        <a:cxnSpLocks/>
                      </p:cNvCxnSpPr>
                      <p:nvPr/>
                    </p:nvCxnSpPr>
                    <p:spPr>
                      <a:xfrm rot="8280000">
                        <a:off x="9029398" y="6617738"/>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5" name="直線接點 34">
                        <a:extLst>
                          <a:ext uri="{FF2B5EF4-FFF2-40B4-BE49-F238E27FC236}">
                            <a16:creationId xmlns:a16="http://schemas.microsoft.com/office/drawing/2014/main" id="{55D2EF7E-2FC1-2576-6B16-41C941085E55}"/>
                          </a:ext>
                        </a:extLst>
                      </p:cNvPr>
                      <p:cNvCxnSpPr>
                        <a:cxnSpLocks/>
                      </p:cNvCxnSpPr>
                      <p:nvPr/>
                    </p:nvCxnSpPr>
                    <p:spPr>
                      <a:xfrm rot="8640000">
                        <a:off x="8672788" y="6906514"/>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6" name="直線接點 35">
                        <a:extLst>
                          <a:ext uri="{FF2B5EF4-FFF2-40B4-BE49-F238E27FC236}">
                            <a16:creationId xmlns:a16="http://schemas.microsoft.com/office/drawing/2014/main" id="{709F18CD-8DB7-BA4B-A349-F5EB7965CB3E}"/>
                          </a:ext>
                        </a:extLst>
                      </p:cNvPr>
                      <p:cNvCxnSpPr>
                        <a:cxnSpLocks/>
                      </p:cNvCxnSpPr>
                      <p:nvPr/>
                    </p:nvCxnSpPr>
                    <p:spPr>
                      <a:xfrm rot="9000000">
                        <a:off x="8287948" y="7156433"/>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7" name="直線接點 36">
                        <a:extLst>
                          <a:ext uri="{FF2B5EF4-FFF2-40B4-BE49-F238E27FC236}">
                            <a16:creationId xmlns:a16="http://schemas.microsoft.com/office/drawing/2014/main" id="{506781B1-14F7-E611-0AB1-73099F49FCCA}"/>
                          </a:ext>
                        </a:extLst>
                      </p:cNvPr>
                      <p:cNvCxnSpPr>
                        <a:cxnSpLocks/>
                      </p:cNvCxnSpPr>
                      <p:nvPr/>
                    </p:nvCxnSpPr>
                    <p:spPr>
                      <a:xfrm rot="9360000">
                        <a:off x="7879090" y="7364756"/>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8" name="直線接點 37">
                        <a:extLst>
                          <a:ext uri="{FF2B5EF4-FFF2-40B4-BE49-F238E27FC236}">
                            <a16:creationId xmlns:a16="http://schemas.microsoft.com/office/drawing/2014/main" id="{8911845C-6DDE-92D3-92C6-919DD0500DFA}"/>
                          </a:ext>
                        </a:extLst>
                      </p:cNvPr>
                      <p:cNvCxnSpPr>
                        <a:cxnSpLocks/>
                      </p:cNvCxnSpPr>
                      <p:nvPr/>
                    </p:nvCxnSpPr>
                    <p:spPr>
                      <a:xfrm rot="9720000">
                        <a:off x="7450698" y="7529201"/>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9" name="直線接點 38">
                        <a:extLst>
                          <a:ext uri="{FF2B5EF4-FFF2-40B4-BE49-F238E27FC236}">
                            <a16:creationId xmlns:a16="http://schemas.microsoft.com/office/drawing/2014/main" id="{E291AFEB-8F22-BBBD-46E3-BC0CA216721B}"/>
                          </a:ext>
                        </a:extLst>
                      </p:cNvPr>
                      <p:cNvCxnSpPr>
                        <a:cxnSpLocks/>
                      </p:cNvCxnSpPr>
                      <p:nvPr/>
                    </p:nvCxnSpPr>
                    <p:spPr>
                      <a:xfrm rot="10080000">
                        <a:off x="7007463" y="7647965"/>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0" name="直線接點 39">
                        <a:extLst>
                          <a:ext uri="{FF2B5EF4-FFF2-40B4-BE49-F238E27FC236}">
                            <a16:creationId xmlns:a16="http://schemas.microsoft.com/office/drawing/2014/main" id="{F67DF0A2-6396-2AC8-4F57-90B33335B11B}"/>
                          </a:ext>
                        </a:extLst>
                      </p:cNvPr>
                      <p:cNvCxnSpPr>
                        <a:cxnSpLocks/>
                      </p:cNvCxnSpPr>
                      <p:nvPr/>
                    </p:nvCxnSpPr>
                    <p:spPr>
                      <a:xfrm rot="10440000">
                        <a:off x="6554242" y="7719748"/>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1" name="直線接點 40">
                        <a:extLst>
                          <a:ext uri="{FF2B5EF4-FFF2-40B4-BE49-F238E27FC236}">
                            <a16:creationId xmlns:a16="http://schemas.microsoft.com/office/drawing/2014/main" id="{0CA0607E-3C59-36E8-B16F-F72B16541C90}"/>
                          </a:ext>
                        </a:extLst>
                      </p:cNvPr>
                      <p:cNvCxnSpPr>
                        <a:cxnSpLocks/>
                      </p:cNvCxnSpPr>
                      <p:nvPr/>
                    </p:nvCxnSpPr>
                    <p:spPr>
                      <a:xfrm rot="10800000">
                        <a:off x="6096000" y="7743764"/>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2" name="直線接點 41">
                        <a:extLst>
                          <a:ext uri="{FF2B5EF4-FFF2-40B4-BE49-F238E27FC236}">
                            <a16:creationId xmlns:a16="http://schemas.microsoft.com/office/drawing/2014/main" id="{154AA782-81F6-AA6E-6689-161F9439362C}"/>
                          </a:ext>
                        </a:extLst>
                      </p:cNvPr>
                      <p:cNvCxnSpPr>
                        <a:cxnSpLocks/>
                      </p:cNvCxnSpPr>
                      <p:nvPr/>
                    </p:nvCxnSpPr>
                    <p:spPr>
                      <a:xfrm rot="11160000">
                        <a:off x="5637758" y="7719748"/>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3" name="直線接點 42">
                        <a:extLst>
                          <a:ext uri="{FF2B5EF4-FFF2-40B4-BE49-F238E27FC236}">
                            <a16:creationId xmlns:a16="http://schemas.microsoft.com/office/drawing/2014/main" id="{8F747311-6FC8-6C65-6509-D9F1DC935503}"/>
                          </a:ext>
                        </a:extLst>
                      </p:cNvPr>
                      <p:cNvCxnSpPr>
                        <a:cxnSpLocks/>
                      </p:cNvCxnSpPr>
                      <p:nvPr/>
                    </p:nvCxnSpPr>
                    <p:spPr>
                      <a:xfrm rot="11520000">
                        <a:off x="5184537" y="7647965"/>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4" name="直線接點 43">
                        <a:extLst>
                          <a:ext uri="{FF2B5EF4-FFF2-40B4-BE49-F238E27FC236}">
                            <a16:creationId xmlns:a16="http://schemas.microsoft.com/office/drawing/2014/main" id="{3CCB3969-5FD2-D467-6800-411F651E60CD}"/>
                          </a:ext>
                        </a:extLst>
                      </p:cNvPr>
                      <p:cNvCxnSpPr>
                        <a:cxnSpLocks/>
                      </p:cNvCxnSpPr>
                      <p:nvPr/>
                    </p:nvCxnSpPr>
                    <p:spPr>
                      <a:xfrm rot="11880000">
                        <a:off x="4785817" y="7550248"/>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5" name="直線接點 44">
                        <a:extLst>
                          <a:ext uri="{FF2B5EF4-FFF2-40B4-BE49-F238E27FC236}">
                            <a16:creationId xmlns:a16="http://schemas.microsoft.com/office/drawing/2014/main" id="{2EEC97D7-7A81-6F42-F04A-1F779692C26F}"/>
                          </a:ext>
                        </a:extLst>
                      </p:cNvPr>
                      <p:cNvCxnSpPr>
                        <a:cxnSpLocks/>
                      </p:cNvCxnSpPr>
                      <p:nvPr/>
                    </p:nvCxnSpPr>
                    <p:spPr>
                      <a:xfrm rot="12240000">
                        <a:off x="4312909" y="7364756"/>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6" name="直線接點 45">
                        <a:extLst>
                          <a:ext uri="{FF2B5EF4-FFF2-40B4-BE49-F238E27FC236}">
                            <a16:creationId xmlns:a16="http://schemas.microsoft.com/office/drawing/2014/main" id="{F250CCD9-B281-FCD7-8217-08E94A5D6381}"/>
                          </a:ext>
                        </a:extLst>
                      </p:cNvPr>
                      <p:cNvCxnSpPr>
                        <a:cxnSpLocks/>
                      </p:cNvCxnSpPr>
                      <p:nvPr/>
                    </p:nvCxnSpPr>
                    <p:spPr>
                      <a:xfrm rot="12600000">
                        <a:off x="3904052" y="7156433"/>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7" name="直線接點 46">
                        <a:extLst>
                          <a:ext uri="{FF2B5EF4-FFF2-40B4-BE49-F238E27FC236}">
                            <a16:creationId xmlns:a16="http://schemas.microsoft.com/office/drawing/2014/main" id="{8778030C-36B8-4DC6-91E4-4C5A3DA90EAB}"/>
                          </a:ext>
                        </a:extLst>
                      </p:cNvPr>
                      <p:cNvCxnSpPr>
                        <a:cxnSpLocks/>
                      </p:cNvCxnSpPr>
                      <p:nvPr/>
                    </p:nvCxnSpPr>
                    <p:spPr>
                      <a:xfrm rot="12960000">
                        <a:off x="3519211" y="6906514"/>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8" name="直線接點 47">
                        <a:extLst>
                          <a:ext uri="{FF2B5EF4-FFF2-40B4-BE49-F238E27FC236}">
                            <a16:creationId xmlns:a16="http://schemas.microsoft.com/office/drawing/2014/main" id="{904659D2-5E17-9FC8-37FF-99053C775C0E}"/>
                          </a:ext>
                        </a:extLst>
                      </p:cNvPr>
                      <p:cNvCxnSpPr>
                        <a:cxnSpLocks/>
                      </p:cNvCxnSpPr>
                      <p:nvPr/>
                    </p:nvCxnSpPr>
                    <p:spPr>
                      <a:xfrm rot="13320000">
                        <a:off x="3162602" y="6617738"/>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9" name="直線接點 48">
                        <a:extLst>
                          <a:ext uri="{FF2B5EF4-FFF2-40B4-BE49-F238E27FC236}">
                            <a16:creationId xmlns:a16="http://schemas.microsoft.com/office/drawing/2014/main" id="{03514C82-ADA0-9C85-8449-808FE3A4E1EE}"/>
                          </a:ext>
                        </a:extLst>
                      </p:cNvPr>
                      <p:cNvCxnSpPr>
                        <a:cxnSpLocks/>
                      </p:cNvCxnSpPr>
                      <p:nvPr/>
                    </p:nvCxnSpPr>
                    <p:spPr>
                      <a:xfrm rot="13680000">
                        <a:off x="2838131" y="6293267"/>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0" name="直線接點 49">
                        <a:extLst>
                          <a:ext uri="{FF2B5EF4-FFF2-40B4-BE49-F238E27FC236}">
                            <a16:creationId xmlns:a16="http://schemas.microsoft.com/office/drawing/2014/main" id="{E36C99B1-419F-1843-A733-E4B8738F180D}"/>
                          </a:ext>
                        </a:extLst>
                      </p:cNvPr>
                      <p:cNvCxnSpPr>
                        <a:cxnSpLocks/>
                      </p:cNvCxnSpPr>
                      <p:nvPr/>
                    </p:nvCxnSpPr>
                    <p:spPr>
                      <a:xfrm rot="14040000">
                        <a:off x="2549354" y="5936658"/>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 name="直線接點 50">
                        <a:extLst>
                          <a:ext uri="{FF2B5EF4-FFF2-40B4-BE49-F238E27FC236}">
                            <a16:creationId xmlns:a16="http://schemas.microsoft.com/office/drawing/2014/main" id="{80862728-DA01-39FD-E06A-4AADB19EA388}"/>
                          </a:ext>
                        </a:extLst>
                      </p:cNvPr>
                      <p:cNvCxnSpPr>
                        <a:cxnSpLocks/>
                      </p:cNvCxnSpPr>
                      <p:nvPr/>
                    </p:nvCxnSpPr>
                    <p:spPr>
                      <a:xfrm rot="14400000">
                        <a:off x="2299436" y="5551817"/>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2" name="直線接點 51">
                        <a:extLst>
                          <a:ext uri="{FF2B5EF4-FFF2-40B4-BE49-F238E27FC236}">
                            <a16:creationId xmlns:a16="http://schemas.microsoft.com/office/drawing/2014/main" id="{DBFF6AB5-356C-BF52-F756-E6A963A47FFE}"/>
                          </a:ext>
                        </a:extLst>
                      </p:cNvPr>
                      <p:cNvCxnSpPr>
                        <a:cxnSpLocks/>
                      </p:cNvCxnSpPr>
                      <p:nvPr/>
                    </p:nvCxnSpPr>
                    <p:spPr>
                      <a:xfrm rot="14760000">
                        <a:off x="2091113" y="5142960"/>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 name="直線接點 52">
                        <a:extLst>
                          <a:ext uri="{FF2B5EF4-FFF2-40B4-BE49-F238E27FC236}">
                            <a16:creationId xmlns:a16="http://schemas.microsoft.com/office/drawing/2014/main" id="{B2373C80-2FB8-5357-20FD-696D495DFBFD}"/>
                          </a:ext>
                        </a:extLst>
                      </p:cNvPr>
                      <p:cNvCxnSpPr>
                        <a:cxnSpLocks/>
                      </p:cNvCxnSpPr>
                      <p:nvPr/>
                    </p:nvCxnSpPr>
                    <p:spPr>
                      <a:xfrm rot="15120000">
                        <a:off x="1926668" y="4714567"/>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4" name="直線接點 53">
                        <a:extLst>
                          <a:ext uri="{FF2B5EF4-FFF2-40B4-BE49-F238E27FC236}">
                            <a16:creationId xmlns:a16="http://schemas.microsoft.com/office/drawing/2014/main" id="{7B3E52F6-4DC9-CD93-3C4F-428493E99B06}"/>
                          </a:ext>
                        </a:extLst>
                      </p:cNvPr>
                      <p:cNvCxnSpPr>
                        <a:cxnSpLocks/>
                      </p:cNvCxnSpPr>
                      <p:nvPr/>
                    </p:nvCxnSpPr>
                    <p:spPr>
                      <a:xfrm rot="15480000">
                        <a:off x="1807904" y="4271332"/>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5" name="直線接點 54">
                        <a:extLst>
                          <a:ext uri="{FF2B5EF4-FFF2-40B4-BE49-F238E27FC236}">
                            <a16:creationId xmlns:a16="http://schemas.microsoft.com/office/drawing/2014/main" id="{2B5D9D3C-67FC-B9C1-1B58-70D4D5A9FC69}"/>
                          </a:ext>
                        </a:extLst>
                      </p:cNvPr>
                      <p:cNvCxnSpPr>
                        <a:cxnSpLocks/>
                      </p:cNvCxnSpPr>
                      <p:nvPr/>
                    </p:nvCxnSpPr>
                    <p:spPr>
                      <a:xfrm rot="15840000">
                        <a:off x="1736121" y="3818111"/>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6" name="直線接點 55">
                        <a:extLst>
                          <a:ext uri="{FF2B5EF4-FFF2-40B4-BE49-F238E27FC236}">
                            <a16:creationId xmlns:a16="http://schemas.microsoft.com/office/drawing/2014/main" id="{F2D24272-26C1-8184-7742-51B3A0E1F4B9}"/>
                          </a:ext>
                        </a:extLst>
                      </p:cNvPr>
                      <p:cNvCxnSpPr>
                        <a:cxnSpLocks/>
                      </p:cNvCxnSpPr>
                      <p:nvPr/>
                    </p:nvCxnSpPr>
                    <p:spPr>
                      <a:xfrm rot="16200000">
                        <a:off x="1712105" y="3359869"/>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7" name="直線接點 56">
                        <a:extLst>
                          <a:ext uri="{FF2B5EF4-FFF2-40B4-BE49-F238E27FC236}">
                            <a16:creationId xmlns:a16="http://schemas.microsoft.com/office/drawing/2014/main" id="{59B75006-02C7-A515-6A6D-CC41422FF6D8}"/>
                          </a:ext>
                        </a:extLst>
                      </p:cNvPr>
                      <p:cNvCxnSpPr>
                        <a:cxnSpLocks/>
                      </p:cNvCxnSpPr>
                      <p:nvPr/>
                    </p:nvCxnSpPr>
                    <p:spPr>
                      <a:xfrm rot="16560000">
                        <a:off x="1736121" y="2901627"/>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8" name="直線接點 57">
                        <a:extLst>
                          <a:ext uri="{FF2B5EF4-FFF2-40B4-BE49-F238E27FC236}">
                            <a16:creationId xmlns:a16="http://schemas.microsoft.com/office/drawing/2014/main" id="{E3F3CE45-E213-8DB1-0F45-F84FF844B765}"/>
                          </a:ext>
                        </a:extLst>
                      </p:cNvPr>
                      <p:cNvCxnSpPr>
                        <a:cxnSpLocks/>
                      </p:cNvCxnSpPr>
                      <p:nvPr/>
                    </p:nvCxnSpPr>
                    <p:spPr>
                      <a:xfrm rot="16920000">
                        <a:off x="1807904" y="2448406"/>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9" name="直線接點 58">
                        <a:extLst>
                          <a:ext uri="{FF2B5EF4-FFF2-40B4-BE49-F238E27FC236}">
                            <a16:creationId xmlns:a16="http://schemas.microsoft.com/office/drawing/2014/main" id="{A61C1A5F-DECC-16B6-CD0D-33FE8DBD6422}"/>
                          </a:ext>
                        </a:extLst>
                      </p:cNvPr>
                      <p:cNvCxnSpPr>
                        <a:cxnSpLocks/>
                      </p:cNvCxnSpPr>
                      <p:nvPr/>
                    </p:nvCxnSpPr>
                    <p:spPr>
                      <a:xfrm rot="17280000">
                        <a:off x="1926668" y="2005171"/>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0" name="直線接點 59">
                        <a:extLst>
                          <a:ext uri="{FF2B5EF4-FFF2-40B4-BE49-F238E27FC236}">
                            <a16:creationId xmlns:a16="http://schemas.microsoft.com/office/drawing/2014/main" id="{30399D16-D7FF-28AF-05A1-3C61A820A5E5}"/>
                          </a:ext>
                        </a:extLst>
                      </p:cNvPr>
                      <p:cNvCxnSpPr>
                        <a:cxnSpLocks/>
                      </p:cNvCxnSpPr>
                      <p:nvPr/>
                    </p:nvCxnSpPr>
                    <p:spPr>
                      <a:xfrm rot="17640000">
                        <a:off x="2091113" y="1576778"/>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1" name="直線接點 60">
                        <a:extLst>
                          <a:ext uri="{FF2B5EF4-FFF2-40B4-BE49-F238E27FC236}">
                            <a16:creationId xmlns:a16="http://schemas.microsoft.com/office/drawing/2014/main" id="{7E11B3C4-F272-2C34-0D96-C28EEF302201}"/>
                          </a:ext>
                        </a:extLst>
                      </p:cNvPr>
                      <p:cNvCxnSpPr>
                        <a:cxnSpLocks/>
                      </p:cNvCxnSpPr>
                      <p:nvPr/>
                    </p:nvCxnSpPr>
                    <p:spPr>
                      <a:xfrm rot="18000000">
                        <a:off x="2299436" y="1167922"/>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2" name="直線接點 61">
                        <a:extLst>
                          <a:ext uri="{FF2B5EF4-FFF2-40B4-BE49-F238E27FC236}">
                            <a16:creationId xmlns:a16="http://schemas.microsoft.com/office/drawing/2014/main" id="{30235905-370A-0B83-274E-D7CFF6F13DC4}"/>
                          </a:ext>
                        </a:extLst>
                      </p:cNvPr>
                      <p:cNvCxnSpPr>
                        <a:cxnSpLocks/>
                      </p:cNvCxnSpPr>
                      <p:nvPr/>
                    </p:nvCxnSpPr>
                    <p:spPr>
                      <a:xfrm rot="18360000">
                        <a:off x="2549354" y="783080"/>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3" name="直線接點 62">
                        <a:extLst>
                          <a:ext uri="{FF2B5EF4-FFF2-40B4-BE49-F238E27FC236}">
                            <a16:creationId xmlns:a16="http://schemas.microsoft.com/office/drawing/2014/main" id="{EEBB22C4-9228-C981-F731-709E986B973C}"/>
                          </a:ext>
                        </a:extLst>
                      </p:cNvPr>
                      <p:cNvCxnSpPr>
                        <a:cxnSpLocks/>
                      </p:cNvCxnSpPr>
                      <p:nvPr/>
                    </p:nvCxnSpPr>
                    <p:spPr>
                      <a:xfrm rot="18720000">
                        <a:off x="2838131" y="426471"/>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4" name="直線接點 63">
                        <a:extLst>
                          <a:ext uri="{FF2B5EF4-FFF2-40B4-BE49-F238E27FC236}">
                            <a16:creationId xmlns:a16="http://schemas.microsoft.com/office/drawing/2014/main" id="{840FCF5B-A97F-D8A4-28D2-4B258BA029B8}"/>
                          </a:ext>
                        </a:extLst>
                      </p:cNvPr>
                      <p:cNvCxnSpPr>
                        <a:cxnSpLocks/>
                      </p:cNvCxnSpPr>
                      <p:nvPr/>
                    </p:nvCxnSpPr>
                    <p:spPr>
                      <a:xfrm rot="19080000">
                        <a:off x="3162602" y="102000"/>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5" name="直線接點 64">
                        <a:extLst>
                          <a:ext uri="{FF2B5EF4-FFF2-40B4-BE49-F238E27FC236}">
                            <a16:creationId xmlns:a16="http://schemas.microsoft.com/office/drawing/2014/main" id="{39398298-D73B-8739-78A1-1A9808C64BA7}"/>
                          </a:ext>
                        </a:extLst>
                      </p:cNvPr>
                      <p:cNvCxnSpPr>
                        <a:cxnSpLocks/>
                      </p:cNvCxnSpPr>
                      <p:nvPr/>
                    </p:nvCxnSpPr>
                    <p:spPr>
                      <a:xfrm rot="19440000">
                        <a:off x="3519211" y="-186776"/>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6" name="直線接點 65">
                        <a:extLst>
                          <a:ext uri="{FF2B5EF4-FFF2-40B4-BE49-F238E27FC236}">
                            <a16:creationId xmlns:a16="http://schemas.microsoft.com/office/drawing/2014/main" id="{36FB6799-7D5C-7A21-B0F6-26623AF782E1}"/>
                          </a:ext>
                        </a:extLst>
                      </p:cNvPr>
                      <p:cNvCxnSpPr>
                        <a:cxnSpLocks/>
                      </p:cNvCxnSpPr>
                      <p:nvPr/>
                    </p:nvCxnSpPr>
                    <p:spPr>
                      <a:xfrm rot="19800000">
                        <a:off x="3904052" y="-436695"/>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7" name="直線接點 66">
                        <a:extLst>
                          <a:ext uri="{FF2B5EF4-FFF2-40B4-BE49-F238E27FC236}">
                            <a16:creationId xmlns:a16="http://schemas.microsoft.com/office/drawing/2014/main" id="{4595FBEC-B8B2-5B2D-2A7C-50E742D4DABF}"/>
                          </a:ext>
                        </a:extLst>
                      </p:cNvPr>
                      <p:cNvCxnSpPr>
                        <a:cxnSpLocks/>
                      </p:cNvCxnSpPr>
                      <p:nvPr/>
                    </p:nvCxnSpPr>
                    <p:spPr>
                      <a:xfrm rot="20160000">
                        <a:off x="4312909" y="-645018"/>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8" name="直線接點 67">
                        <a:extLst>
                          <a:ext uri="{FF2B5EF4-FFF2-40B4-BE49-F238E27FC236}">
                            <a16:creationId xmlns:a16="http://schemas.microsoft.com/office/drawing/2014/main" id="{0FABA544-91C4-CE29-4FB7-6688ABDFF09B}"/>
                          </a:ext>
                        </a:extLst>
                      </p:cNvPr>
                      <p:cNvCxnSpPr>
                        <a:cxnSpLocks/>
                      </p:cNvCxnSpPr>
                      <p:nvPr/>
                    </p:nvCxnSpPr>
                    <p:spPr>
                      <a:xfrm rot="20520000">
                        <a:off x="4741302" y="-809463"/>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9" name="直線接點 68">
                        <a:extLst>
                          <a:ext uri="{FF2B5EF4-FFF2-40B4-BE49-F238E27FC236}">
                            <a16:creationId xmlns:a16="http://schemas.microsoft.com/office/drawing/2014/main" id="{8E5388E7-BAC9-5865-143F-FEC713B77A2F}"/>
                          </a:ext>
                        </a:extLst>
                      </p:cNvPr>
                      <p:cNvCxnSpPr>
                        <a:cxnSpLocks/>
                      </p:cNvCxnSpPr>
                      <p:nvPr/>
                    </p:nvCxnSpPr>
                    <p:spPr>
                      <a:xfrm rot="20880000">
                        <a:off x="5184537" y="-928227"/>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70" name="直線接點 69">
                        <a:extLst>
                          <a:ext uri="{FF2B5EF4-FFF2-40B4-BE49-F238E27FC236}">
                            <a16:creationId xmlns:a16="http://schemas.microsoft.com/office/drawing/2014/main" id="{862313CF-7660-E9DF-8084-6CADE1C3F2C7}"/>
                          </a:ext>
                        </a:extLst>
                      </p:cNvPr>
                      <p:cNvCxnSpPr>
                        <a:cxnSpLocks/>
                      </p:cNvCxnSpPr>
                      <p:nvPr/>
                    </p:nvCxnSpPr>
                    <p:spPr>
                      <a:xfrm rot="21240000">
                        <a:off x="5637758" y="-1000010"/>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grpSp>
                <p:sp>
                  <p:nvSpPr>
                    <p:cNvPr id="72" name="文字方塊 71">
                      <a:extLst>
                        <a:ext uri="{FF2B5EF4-FFF2-40B4-BE49-F238E27FC236}">
                          <a16:creationId xmlns:a16="http://schemas.microsoft.com/office/drawing/2014/main" id="{87747A5D-E7E5-C95A-6F39-26BD28B5483B}"/>
                        </a:ext>
                      </a:extLst>
                    </p:cNvPr>
                    <p:cNvSpPr txBox="1"/>
                    <p:nvPr/>
                  </p:nvSpPr>
                  <p:spPr>
                    <a:xfrm>
                      <a:off x="7131598" y="3143105"/>
                      <a:ext cx="2422010" cy="584775"/>
                    </a:xfrm>
                    <a:prstGeom prst="rect">
                      <a:avLst/>
                    </a:prstGeom>
                    <a:noFill/>
                    <a:ln>
                      <a:noFill/>
                    </a:ln>
                  </p:spPr>
                  <p:txBody>
                    <a:bodyPr wrap="none" rtlCol="0">
                      <a:spAutoFit/>
                    </a:bodyPr>
                    <a:lstStyle/>
                    <a:p>
                      <a:r>
                        <a:rPr lang="en-US" altLang="zh-TW" sz="3200" b="1">
                          <a:solidFill>
                            <a:schemeClr val="tx2">
                              <a:lumMod val="50000"/>
                            </a:schemeClr>
                          </a:solidFill>
                        </a:rPr>
                        <a:t>MOTIVATION</a:t>
                      </a:r>
                      <a:endParaRPr lang="zh-TW" altLang="en-US" sz="3200" b="1">
                        <a:solidFill>
                          <a:schemeClr val="tx2">
                            <a:lumMod val="50000"/>
                          </a:schemeClr>
                        </a:solidFill>
                      </a:endParaRPr>
                    </a:p>
                  </p:txBody>
                </p:sp>
              </p:grpSp>
              <p:sp>
                <p:nvSpPr>
                  <p:cNvPr id="76" name="文字方塊 75">
                    <a:extLst>
                      <a:ext uri="{FF2B5EF4-FFF2-40B4-BE49-F238E27FC236}">
                        <a16:creationId xmlns:a16="http://schemas.microsoft.com/office/drawing/2014/main" id="{FE0A8434-A556-22C9-911B-F9211BC1706B}"/>
                      </a:ext>
                    </a:extLst>
                  </p:cNvPr>
                  <p:cNvSpPr txBox="1"/>
                  <p:nvPr/>
                </p:nvSpPr>
                <p:spPr>
                  <a:xfrm>
                    <a:off x="7191373" y="3104616"/>
                    <a:ext cx="2380973" cy="584775"/>
                  </a:xfrm>
                  <a:prstGeom prst="rect">
                    <a:avLst/>
                  </a:prstGeom>
                  <a:noFill/>
                  <a:ln>
                    <a:noFill/>
                  </a:ln>
                </p:spPr>
                <p:txBody>
                  <a:bodyPr wrap="none" rtlCol="0">
                    <a:spAutoFit/>
                  </a:bodyPr>
                  <a:lstStyle/>
                  <a:p>
                    <a:r>
                      <a:rPr lang="en-US" altLang="zh-TW" sz="3200" b="1">
                        <a:solidFill>
                          <a:schemeClr val="tx2">
                            <a:lumMod val="50000"/>
                          </a:schemeClr>
                        </a:solidFill>
                      </a:rPr>
                      <a:t>ORDERFOOD</a:t>
                    </a:r>
                    <a:endParaRPr lang="zh-TW" altLang="en-US" sz="2400" b="1">
                      <a:solidFill>
                        <a:schemeClr val="tx2">
                          <a:lumMod val="50000"/>
                        </a:schemeClr>
                      </a:solidFill>
                    </a:endParaRPr>
                  </a:p>
                </p:txBody>
              </p:sp>
            </p:grpSp>
            <p:sp>
              <p:nvSpPr>
                <p:cNvPr id="80" name="文字方塊 79">
                  <a:extLst>
                    <a:ext uri="{FF2B5EF4-FFF2-40B4-BE49-F238E27FC236}">
                      <a16:creationId xmlns:a16="http://schemas.microsoft.com/office/drawing/2014/main" id="{0A291E7C-92B3-F9E9-BEE8-6266DA216F1E}"/>
                    </a:ext>
                  </a:extLst>
                </p:cNvPr>
                <p:cNvSpPr txBox="1"/>
                <p:nvPr/>
              </p:nvSpPr>
              <p:spPr>
                <a:xfrm>
                  <a:off x="7379014" y="3125309"/>
                  <a:ext cx="1709058" cy="584775"/>
                </a:xfrm>
                <a:prstGeom prst="rect">
                  <a:avLst/>
                </a:prstGeom>
                <a:noFill/>
                <a:ln>
                  <a:noFill/>
                </a:ln>
              </p:spPr>
              <p:txBody>
                <a:bodyPr wrap="none" rtlCol="0">
                  <a:spAutoFit/>
                </a:bodyPr>
                <a:lstStyle/>
                <a:p>
                  <a:r>
                    <a:rPr lang="en-US" altLang="zh-TW" sz="3200" b="1">
                      <a:solidFill>
                        <a:schemeClr val="tx2">
                          <a:lumMod val="50000"/>
                        </a:schemeClr>
                      </a:solidFill>
                    </a:rPr>
                    <a:t>PROCESS</a:t>
                  </a:r>
                  <a:endParaRPr lang="zh-TW" altLang="en-US" sz="3200" b="1">
                    <a:solidFill>
                      <a:schemeClr val="tx2">
                        <a:lumMod val="50000"/>
                      </a:schemeClr>
                    </a:solidFill>
                  </a:endParaRPr>
                </a:p>
              </p:txBody>
            </p:sp>
          </p:grpSp>
          <p:sp>
            <p:nvSpPr>
              <p:cNvPr id="82" name="文字方塊 81">
                <a:extLst>
                  <a:ext uri="{FF2B5EF4-FFF2-40B4-BE49-F238E27FC236}">
                    <a16:creationId xmlns:a16="http://schemas.microsoft.com/office/drawing/2014/main" id="{5C970CC4-FE15-1490-DE73-E31C349B5C0A}"/>
                  </a:ext>
                </a:extLst>
              </p:cNvPr>
              <p:cNvSpPr txBox="1"/>
              <p:nvPr/>
            </p:nvSpPr>
            <p:spPr>
              <a:xfrm>
                <a:off x="7389237" y="3143700"/>
                <a:ext cx="2627001" cy="584775"/>
              </a:xfrm>
              <a:prstGeom prst="rect">
                <a:avLst/>
              </a:prstGeom>
              <a:noFill/>
              <a:ln>
                <a:noFill/>
              </a:ln>
            </p:spPr>
            <p:txBody>
              <a:bodyPr wrap="none" rtlCol="0">
                <a:spAutoFit/>
              </a:bodyPr>
              <a:lstStyle/>
              <a:p>
                <a:r>
                  <a:rPr lang="en-US" altLang="zh-TW" sz="3200" b="1">
                    <a:solidFill>
                      <a:schemeClr val="tx2">
                        <a:lumMod val="50000"/>
                      </a:schemeClr>
                    </a:solidFill>
                  </a:rPr>
                  <a:t>GANTT CHART</a:t>
                </a:r>
                <a:endParaRPr lang="zh-TW" altLang="en-US" sz="3200" b="1">
                  <a:solidFill>
                    <a:schemeClr val="tx2">
                      <a:lumMod val="50000"/>
                    </a:schemeClr>
                  </a:solidFill>
                </a:endParaRPr>
              </a:p>
            </p:txBody>
          </p:sp>
        </p:grpSp>
        <p:sp>
          <p:nvSpPr>
            <p:cNvPr id="84" name="文字方塊 83">
              <a:extLst>
                <a:ext uri="{FF2B5EF4-FFF2-40B4-BE49-F238E27FC236}">
                  <a16:creationId xmlns:a16="http://schemas.microsoft.com/office/drawing/2014/main" id="{1FAE08F1-5D9E-8E66-0307-53869EB8144C}"/>
                </a:ext>
              </a:extLst>
            </p:cNvPr>
            <p:cNvSpPr txBox="1"/>
            <p:nvPr/>
          </p:nvSpPr>
          <p:spPr>
            <a:xfrm>
              <a:off x="7432458" y="3112325"/>
              <a:ext cx="2447914" cy="584775"/>
            </a:xfrm>
            <a:prstGeom prst="rect">
              <a:avLst/>
            </a:prstGeom>
            <a:noFill/>
            <a:ln>
              <a:noFill/>
            </a:ln>
          </p:spPr>
          <p:txBody>
            <a:bodyPr wrap="none" rtlCol="0">
              <a:spAutoFit/>
            </a:bodyPr>
            <a:lstStyle/>
            <a:p>
              <a:r>
                <a:rPr lang="en-US" altLang="zh-TW" sz="3200" b="1">
                  <a:solidFill>
                    <a:schemeClr val="tx2">
                      <a:lumMod val="50000"/>
                    </a:schemeClr>
                  </a:solidFill>
                </a:rPr>
                <a:t>CONCLUSION</a:t>
              </a:r>
              <a:endParaRPr lang="zh-TW" altLang="en-US" sz="3200" b="1">
                <a:solidFill>
                  <a:schemeClr val="tx2">
                    <a:lumMod val="50000"/>
                  </a:schemeClr>
                </a:solidFill>
              </a:endParaRPr>
            </a:p>
          </p:txBody>
        </p:sp>
      </p:grpSp>
      <p:grpSp>
        <p:nvGrpSpPr>
          <p:cNvPr id="5" name="群組 4">
            <a:extLst>
              <a:ext uri="{FF2B5EF4-FFF2-40B4-BE49-F238E27FC236}">
                <a16:creationId xmlns:a16="http://schemas.microsoft.com/office/drawing/2014/main" id="{0D63CE26-26F0-07A3-EB9A-00D779E4C1B6}"/>
              </a:ext>
            </a:extLst>
          </p:cNvPr>
          <p:cNvGrpSpPr/>
          <p:nvPr/>
        </p:nvGrpSpPr>
        <p:grpSpPr>
          <a:xfrm>
            <a:off x="897418" y="1710347"/>
            <a:ext cx="5289671" cy="3497341"/>
            <a:chOff x="1073135" y="632690"/>
            <a:chExt cx="5289671" cy="3497341"/>
          </a:xfrm>
        </p:grpSpPr>
        <p:sp>
          <p:nvSpPr>
            <p:cNvPr id="6" name="文字方塊 5">
              <a:extLst>
                <a:ext uri="{FF2B5EF4-FFF2-40B4-BE49-F238E27FC236}">
                  <a16:creationId xmlns:a16="http://schemas.microsoft.com/office/drawing/2014/main" id="{2A8059BE-7E07-93AB-A00B-22FFC715357D}"/>
                </a:ext>
              </a:extLst>
            </p:cNvPr>
            <p:cNvSpPr txBox="1"/>
            <p:nvPr/>
          </p:nvSpPr>
          <p:spPr>
            <a:xfrm>
              <a:off x="1073135" y="632690"/>
              <a:ext cx="2749471" cy="707886"/>
            </a:xfrm>
            <a:prstGeom prst="rect">
              <a:avLst/>
            </a:prstGeom>
            <a:noFill/>
          </p:spPr>
          <p:txBody>
            <a:bodyPr wrap="none" rtlCol="0">
              <a:spAutoFit/>
            </a:bodyPr>
            <a:lstStyle/>
            <a:p>
              <a:r>
                <a:rPr lang="zh-TW" altLang="en-US" sz="4000" dirty="0">
                  <a:solidFill>
                    <a:schemeClr val="tx2">
                      <a:lumMod val="50000"/>
                    </a:schemeClr>
                  </a:solidFill>
                </a:rPr>
                <a:t>優缺點分析</a:t>
              </a:r>
            </a:p>
          </p:txBody>
        </p:sp>
        <p:sp>
          <p:nvSpPr>
            <p:cNvPr id="8" name="文字方塊 7">
              <a:extLst>
                <a:ext uri="{FF2B5EF4-FFF2-40B4-BE49-F238E27FC236}">
                  <a16:creationId xmlns:a16="http://schemas.microsoft.com/office/drawing/2014/main" id="{6225C69E-7D58-2FC9-3B03-6B79B83638F5}"/>
                </a:ext>
              </a:extLst>
            </p:cNvPr>
            <p:cNvSpPr txBox="1"/>
            <p:nvPr/>
          </p:nvSpPr>
          <p:spPr>
            <a:xfrm>
              <a:off x="1073135" y="1696031"/>
              <a:ext cx="5289671" cy="2434000"/>
            </a:xfrm>
            <a:prstGeom prst="rect">
              <a:avLst/>
            </a:prstGeom>
            <a:noFill/>
          </p:spPr>
          <p:txBody>
            <a:bodyPr wrap="square" lIns="91440" tIns="45720" rIns="91440" bIns="45720" rtlCol="0" anchor="t">
              <a:spAutoFit/>
            </a:bodyPr>
            <a:lstStyle/>
            <a:p>
              <a:pPr marL="285750" indent="-285750">
                <a:lnSpc>
                  <a:spcPts val="2300"/>
                </a:lnSpc>
                <a:buFont typeface="Wingdings" panose="05000000000000000000" pitchFamily="2" charset="2"/>
                <a:buChar char="u"/>
              </a:pPr>
              <a:r>
                <a:rPr lang="zh-TW" altLang="en-US" dirty="0">
                  <a:latin typeface="+mn-ea"/>
                </a:rPr>
                <a:t>優點</a:t>
              </a:r>
              <a:endParaRPr lang="en-US" altLang="zh-TW" dirty="0">
                <a:latin typeface="+mn-ea"/>
              </a:endParaRPr>
            </a:p>
            <a:p>
              <a:pPr>
                <a:lnSpc>
                  <a:spcPts val="2300"/>
                </a:lnSpc>
              </a:pPr>
              <a:r>
                <a:rPr lang="zh-TW" altLang="en-US" dirty="0">
                  <a:latin typeface="+mn-ea"/>
                </a:rPr>
                <a:t>      </a:t>
              </a:r>
              <a:r>
                <a:rPr lang="en-US" altLang="zh-TW" dirty="0">
                  <a:latin typeface="+mn-ea"/>
                </a:rPr>
                <a:t>1.</a:t>
              </a:r>
              <a:r>
                <a:rPr lang="zh-TW" altLang="en-US" dirty="0">
                  <a:latin typeface="+mn-ea"/>
                </a:rPr>
                <a:t>縮短學餐排隊時間</a:t>
              </a:r>
              <a:endParaRPr lang="en-US" altLang="zh-TW" dirty="0">
                <a:latin typeface="+mn-ea"/>
              </a:endParaRPr>
            </a:p>
            <a:p>
              <a:pPr>
                <a:lnSpc>
                  <a:spcPts val="2300"/>
                </a:lnSpc>
              </a:pPr>
              <a:r>
                <a:rPr lang="zh-TW" altLang="en-US" dirty="0">
                  <a:latin typeface="+mn-ea"/>
                </a:rPr>
                <a:t>      </a:t>
              </a:r>
              <a:r>
                <a:rPr lang="en-US" altLang="zh-TW" dirty="0">
                  <a:latin typeface="+mn-ea"/>
                </a:rPr>
                <a:t>2.</a:t>
              </a:r>
              <a:r>
                <a:rPr lang="zh-TW" altLang="en-US" dirty="0">
                  <a:latin typeface="+mn-ea"/>
                </a:rPr>
                <a:t>減少點錯餐點的人為失誤</a:t>
              </a:r>
              <a:endParaRPr lang="en-US" altLang="zh-TW" dirty="0">
                <a:latin typeface="+mn-ea"/>
                <a:cs typeface="Calibri"/>
              </a:endParaRPr>
            </a:p>
            <a:p>
              <a:pPr>
                <a:lnSpc>
                  <a:spcPts val="2300"/>
                </a:lnSpc>
              </a:pPr>
              <a:r>
                <a:rPr lang="zh-TW" altLang="en-US" dirty="0">
                  <a:latin typeface="+mn-ea"/>
                  <a:cs typeface="Calibri"/>
                </a:rPr>
                <a:t>      3.點單方便、</a:t>
              </a:r>
              <a:r>
                <a:rPr lang="zh-TW" altLang="en-US" dirty="0" smtClean="0">
                  <a:latin typeface="+mn-ea"/>
                  <a:cs typeface="Calibri"/>
                </a:rPr>
                <a:t>快捷</a:t>
              </a:r>
              <a:endParaRPr lang="en-US" altLang="zh-TW" dirty="0" smtClean="0">
                <a:latin typeface="+mn-ea"/>
                <a:cs typeface="Calibri"/>
              </a:endParaRPr>
            </a:p>
            <a:p>
              <a:endParaRPr lang="zh-TW" altLang="en-US" dirty="0">
                <a:ea typeface="新細明體"/>
              </a:endParaRPr>
            </a:p>
            <a:p>
              <a:pPr marL="285750" indent="-285750">
                <a:lnSpc>
                  <a:spcPts val="2300"/>
                </a:lnSpc>
                <a:buFont typeface="Wingdings" panose="05000000000000000000" pitchFamily="2" charset="2"/>
                <a:buChar char="u"/>
              </a:pPr>
              <a:r>
                <a:rPr lang="zh-TW" altLang="en-US" dirty="0">
                  <a:latin typeface="+mn-ea"/>
                </a:rPr>
                <a:t>缺點</a:t>
              </a:r>
              <a:endParaRPr lang="en-US" altLang="zh-TW" dirty="0">
                <a:latin typeface="+mn-ea"/>
              </a:endParaRPr>
            </a:p>
            <a:p>
              <a:pPr>
                <a:lnSpc>
                  <a:spcPts val="2300"/>
                </a:lnSpc>
              </a:pPr>
              <a:r>
                <a:rPr lang="zh-TW" altLang="en-US" dirty="0">
                  <a:latin typeface="+mn-ea"/>
                </a:rPr>
                <a:t>     </a:t>
              </a:r>
              <a:r>
                <a:rPr lang="en-US" altLang="zh-TW" dirty="0">
                  <a:latin typeface="+mn-ea"/>
                </a:rPr>
                <a:t>1.</a:t>
              </a:r>
              <a:r>
                <a:rPr lang="zh-TW" altLang="en-US" dirty="0">
                  <a:latin typeface="+mn-ea"/>
                </a:rPr>
                <a:t>互動性較低</a:t>
              </a:r>
              <a:endParaRPr lang="en-US" altLang="zh-TW" dirty="0">
                <a:latin typeface="+mn-ea"/>
              </a:endParaRPr>
            </a:p>
            <a:p>
              <a:pPr>
                <a:lnSpc>
                  <a:spcPts val="2300"/>
                </a:lnSpc>
              </a:pPr>
              <a:r>
                <a:rPr lang="zh-TW" altLang="en-US" dirty="0">
                  <a:latin typeface="+mn-ea"/>
                </a:rPr>
                <a:t>     </a:t>
              </a:r>
              <a:r>
                <a:rPr lang="en-US" altLang="zh-TW" dirty="0">
                  <a:latin typeface="+mn-ea"/>
                </a:rPr>
                <a:t>2.</a:t>
              </a:r>
              <a:r>
                <a:rPr lang="zh-TW" altLang="en-US" dirty="0">
                  <a:latin typeface="+mn-ea"/>
                </a:rPr>
                <a:t>需改變顧客習慣</a:t>
              </a:r>
              <a:endParaRPr lang="en-US" altLang="zh-TW" dirty="0">
                <a:latin typeface="+mn-ea"/>
              </a:endParaRPr>
            </a:p>
          </p:txBody>
        </p:sp>
      </p:grpSp>
      <p:grpSp>
        <p:nvGrpSpPr>
          <p:cNvPr id="74" name="群組 73">
            <a:extLst>
              <a:ext uri="{FF2B5EF4-FFF2-40B4-BE49-F238E27FC236}">
                <a16:creationId xmlns:a16="http://schemas.microsoft.com/office/drawing/2014/main" id="{6510BEC3-3950-0D0F-700E-0E0942D982DA}"/>
              </a:ext>
            </a:extLst>
          </p:cNvPr>
          <p:cNvGrpSpPr/>
          <p:nvPr/>
        </p:nvGrpSpPr>
        <p:grpSpPr>
          <a:xfrm>
            <a:off x="1180446" y="7249465"/>
            <a:ext cx="5455528" cy="3929719"/>
            <a:chOff x="970160" y="673047"/>
            <a:chExt cx="5455528" cy="3929719"/>
          </a:xfrm>
        </p:grpSpPr>
        <p:sp>
          <p:nvSpPr>
            <p:cNvPr id="75" name="文字方塊 74">
              <a:extLst>
                <a:ext uri="{FF2B5EF4-FFF2-40B4-BE49-F238E27FC236}">
                  <a16:creationId xmlns:a16="http://schemas.microsoft.com/office/drawing/2014/main" id="{CCD7E8AA-C8A0-F629-FDA1-62AC74412B81}"/>
                </a:ext>
              </a:extLst>
            </p:cNvPr>
            <p:cNvSpPr txBox="1"/>
            <p:nvPr/>
          </p:nvSpPr>
          <p:spPr>
            <a:xfrm>
              <a:off x="970160" y="673047"/>
              <a:ext cx="3775393" cy="1323439"/>
            </a:xfrm>
            <a:prstGeom prst="rect">
              <a:avLst/>
            </a:prstGeom>
            <a:noFill/>
          </p:spPr>
          <p:txBody>
            <a:bodyPr wrap="none" lIns="91440" tIns="45720" rIns="91440" bIns="45720" rtlCol="0" anchor="t">
              <a:spAutoFit/>
            </a:bodyPr>
            <a:lstStyle/>
            <a:p>
              <a:r>
                <a:rPr lang="zh-TW" altLang="en-US" sz="4000">
                  <a:solidFill>
                    <a:schemeClr val="tx2">
                      <a:lumMod val="50000"/>
                    </a:schemeClr>
                  </a:solidFill>
                </a:rPr>
                <a:t>結論及未來展望</a:t>
              </a:r>
            </a:p>
            <a:p>
              <a:endParaRPr lang="zh-TW" altLang="en-US" sz="4000">
                <a:solidFill>
                  <a:schemeClr val="tx2">
                    <a:lumMod val="50000"/>
                  </a:schemeClr>
                </a:solidFill>
                <a:ea typeface="新細明體"/>
                <a:cs typeface="Calibri"/>
              </a:endParaRPr>
            </a:p>
          </p:txBody>
        </p:sp>
        <p:sp>
          <p:nvSpPr>
            <p:cNvPr id="77" name="文字方塊 76">
              <a:extLst>
                <a:ext uri="{FF2B5EF4-FFF2-40B4-BE49-F238E27FC236}">
                  <a16:creationId xmlns:a16="http://schemas.microsoft.com/office/drawing/2014/main" id="{AFDDBEC7-1B8C-A846-6BF6-B1752EC8AFF8}"/>
                </a:ext>
              </a:extLst>
            </p:cNvPr>
            <p:cNvSpPr txBox="1"/>
            <p:nvPr/>
          </p:nvSpPr>
          <p:spPr>
            <a:xfrm>
              <a:off x="1136017" y="1578861"/>
              <a:ext cx="5289671" cy="3023905"/>
            </a:xfrm>
            <a:prstGeom prst="rect">
              <a:avLst/>
            </a:prstGeom>
            <a:noFill/>
          </p:spPr>
          <p:txBody>
            <a:bodyPr wrap="square" rtlCol="0">
              <a:spAutoFit/>
            </a:bodyPr>
            <a:lstStyle/>
            <a:p>
              <a:pPr algn="just">
                <a:lnSpc>
                  <a:spcPts val="2300"/>
                </a:lnSpc>
              </a:pPr>
              <a:r>
                <a:rPr lang="zh-TW" altLang="zh-TW" sz="1800" kern="100">
                  <a:effectLst/>
                  <a:ea typeface="標楷體" panose="03000509000000000000" pitchFamily="65" charset="-120"/>
                </a:rPr>
                <a:t>我們的整合型點餐系統可以讓學生節省大量的等待時間，提供更方便的使用體驗。同時，系統還可以讓店家有更充分的時間來製作餐點，提高經營效率和服務質量。這樣的系統可以為學生們和店家帶來雙重好處，是一種值得推廣的全新生活方式。我們相信，這樣的系統將會在學生們的生活中扮演著非常重要的角色。</a:t>
              </a:r>
              <a:endParaRPr lang="zh-TW" altLang="zh-TW" sz="1800" kern="100">
                <a:effectLst/>
                <a:ea typeface="新細明體" panose="02020500000000000000" pitchFamily="18" charset="-120"/>
              </a:endParaRPr>
            </a:p>
            <a:p>
              <a:pPr algn="just">
                <a:lnSpc>
                  <a:spcPts val="2300"/>
                </a:lnSpc>
              </a:pPr>
              <a:r>
                <a:rPr lang="zh-TW" altLang="zh-TW" sz="1800" kern="100">
                  <a:effectLst/>
                  <a:ea typeface="標楷體" panose="03000509000000000000" pitchFamily="65" charset="-120"/>
                </a:rPr>
                <a:t>未來發展將會增加功能中的套餐選擇、取餐提醒、提供訂單狀態查詢功能、時間內可以取消</a:t>
              </a:r>
              <a:r>
                <a:rPr lang="zh-TW" altLang="en-US" sz="1800" kern="100">
                  <a:effectLst/>
                  <a:ea typeface="標楷體" panose="03000509000000000000" pitchFamily="65" charset="-120"/>
                </a:rPr>
                <a:t>及會員</a:t>
              </a:r>
              <a:r>
                <a:rPr lang="zh-TW" altLang="zh-TW" sz="1800" kern="100">
                  <a:effectLst/>
                  <a:ea typeface="標楷體" panose="03000509000000000000" pitchFamily="65" charset="-120"/>
                </a:rPr>
                <a:t>等。</a:t>
              </a:r>
              <a:endParaRPr lang="zh-TW" altLang="zh-TW" sz="1800" kern="100">
                <a:effectLst/>
                <a:ea typeface="新細明體" panose="02020500000000000000" pitchFamily="18" charset="-120"/>
              </a:endParaRPr>
            </a:p>
            <a:p>
              <a:endParaRPr lang="en-US" altLang="zh-TW"/>
            </a:p>
          </p:txBody>
        </p:sp>
      </p:grpSp>
      <p:grpSp>
        <p:nvGrpSpPr>
          <p:cNvPr id="87" name="群組 86">
            <a:extLst>
              <a:ext uri="{FF2B5EF4-FFF2-40B4-BE49-F238E27FC236}">
                <a16:creationId xmlns:a16="http://schemas.microsoft.com/office/drawing/2014/main" id="{24F7B0AD-6B90-18C6-4A14-5CF8416E3A85}"/>
              </a:ext>
            </a:extLst>
          </p:cNvPr>
          <p:cNvGrpSpPr/>
          <p:nvPr/>
        </p:nvGrpSpPr>
        <p:grpSpPr>
          <a:xfrm>
            <a:off x="383777" y="-3536224"/>
            <a:ext cx="6780172" cy="3195877"/>
            <a:chOff x="169404" y="1638909"/>
            <a:chExt cx="6780172" cy="3195877"/>
          </a:xfrm>
        </p:grpSpPr>
        <p:sp>
          <p:nvSpPr>
            <p:cNvPr id="88" name="文字方塊 87">
              <a:extLst>
                <a:ext uri="{FF2B5EF4-FFF2-40B4-BE49-F238E27FC236}">
                  <a16:creationId xmlns:a16="http://schemas.microsoft.com/office/drawing/2014/main" id="{40E94330-FE7C-51EC-CA6E-02EC5C60467A}"/>
                </a:ext>
              </a:extLst>
            </p:cNvPr>
            <p:cNvSpPr txBox="1"/>
            <p:nvPr/>
          </p:nvSpPr>
          <p:spPr>
            <a:xfrm>
              <a:off x="406071" y="1638909"/>
              <a:ext cx="1723549" cy="707886"/>
            </a:xfrm>
            <a:prstGeom prst="rect">
              <a:avLst/>
            </a:prstGeom>
            <a:noFill/>
          </p:spPr>
          <p:txBody>
            <a:bodyPr wrap="none" rtlCol="0">
              <a:spAutoFit/>
            </a:bodyPr>
            <a:lstStyle/>
            <a:p>
              <a:r>
                <a:rPr lang="zh-TW" altLang="en-US" sz="4000">
                  <a:solidFill>
                    <a:schemeClr val="tx2">
                      <a:lumMod val="50000"/>
                    </a:schemeClr>
                  </a:solidFill>
                </a:rPr>
                <a:t>甘特圖</a:t>
              </a:r>
            </a:p>
          </p:txBody>
        </p:sp>
        <p:pic>
          <p:nvPicPr>
            <p:cNvPr id="89" name="圖片 88">
              <a:extLst>
                <a:ext uri="{FF2B5EF4-FFF2-40B4-BE49-F238E27FC236}">
                  <a16:creationId xmlns:a16="http://schemas.microsoft.com/office/drawing/2014/main" id="{4DE516D0-4F4A-A227-F8A9-5B37199E37A8}"/>
                </a:ext>
              </a:extLst>
            </p:cNvPr>
            <p:cNvPicPr>
              <a:picLocks noChangeAspect="1"/>
            </p:cNvPicPr>
            <p:nvPr/>
          </p:nvPicPr>
          <p:blipFill>
            <a:blip r:embed="rId2"/>
            <a:stretch>
              <a:fillRect/>
            </a:stretch>
          </p:blipFill>
          <p:spPr>
            <a:xfrm>
              <a:off x="169404" y="2719798"/>
              <a:ext cx="6780172" cy="2114988"/>
            </a:xfrm>
            <a:prstGeom prst="rect">
              <a:avLst/>
            </a:prstGeom>
          </p:spPr>
        </p:pic>
      </p:grpSp>
    </p:spTree>
    <p:extLst>
      <p:ext uri="{BB962C8B-B14F-4D97-AF65-F5344CB8AC3E}">
        <p14:creationId xmlns:p14="http://schemas.microsoft.com/office/powerpoint/2010/main" val="3111886359"/>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5" name="群組 84">
            <a:extLst>
              <a:ext uri="{FF2B5EF4-FFF2-40B4-BE49-F238E27FC236}">
                <a16:creationId xmlns:a16="http://schemas.microsoft.com/office/drawing/2014/main" id="{3E2602D7-7297-8258-16BB-8659AD9BA196}"/>
              </a:ext>
            </a:extLst>
          </p:cNvPr>
          <p:cNvGrpSpPr/>
          <p:nvPr/>
        </p:nvGrpSpPr>
        <p:grpSpPr>
          <a:xfrm>
            <a:off x="7140458" y="-1071000"/>
            <a:ext cx="9000000" cy="9000000"/>
            <a:chOff x="6995316" y="-1071001"/>
            <a:chExt cx="9000000" cy="9000000"/>
          </a:xfrm>
          <a:effectLst>
            <a:outerShdw blurRad="63500" sx="101000" sy="101000" algn="ctr" rotWithShape="0">
              <a:prstClr val="black">
                <a:alpha val="40000"/>
              </a:prstClr>
            </a:outerShdw>
          </a:effectLst>
        </p:grpSpPr>
        <p:grpSp>
          <p:nvGrpSpPr>
            <p:cNvPr id="83" name="群組 82">
              <a:extLst>
                <a:ext uri="{FF2B5EF4-FFF2-40B4-BE49-F238E27FC236}">
                  <a16:creationId xmlns:a16="http://schemas.microsoft.com/office/drawing/2014/main" id="{2455699C-2E26-8ABC-E1E8-7F7032A90A47}"/>
                </a:ext>
              </a:extLst>
            </p:cNvPr>
            <p:cNvGrpSpPr/>
            <p:nvPr/>
          </p:nvGrpSpPr>
          <p:grpSpPr>
            <a:xfrm rot="4317105">
              <a:off x="6995316" y="-1071001"/>
              <a:ext cx="9000000" cy="9000000"/>
              <a:chOff x="6995316" y="-1071001"/>
              <a:chExt cx="9000000" cy="9000000"/>
            </a:xfrm>
          </p:grpSpPr>
          <p:grpSp>
            <p:nvGrpSpPr>
              <p:cNvPr id="81" name="群組 80">
                <a:extLst>
                  <a:ext uri="{FF2B5EF4-FFF2-40B4-BE49-F238E27FC236}">
                    <a16:creationId xmlns:a16="http://schemas.microsoft.com/office/drawing/2014/main" id="{E0845C8D-21FB-7BFD-1789-BBA2CF6CD140}"/>
                  </a:ext>
                </a:extLst>
              </p:cNvPr>
              <p:cNvGrpSpPr/>
              <p:nvPr/>
            </p:nvGrpSpPr>
            <p:grpSpPr>
              <a:xfrm rot="4307289">
                <a:off x="6995316" y="-1071001"/>
                <a:ext cx="9000000" cy="9000000"/>
                <a:chOff x="6995316" y="-1071001"/>
                <a:chExt cx="9000000" cy="9000000"/>
              </a:xfrm>
            </p:grpSpPr>
            <p:grpSp>
              <p:nvGrpSpPr>
                <p:cNvPr id="79" name="群組 78">
                  <a:extLst>
                    <a:ext uri="{FF2B5EF4-FFF2-40B4-BE49-F238E27FC236}">
                      <a16:creationId xmlns:a16="http://schemas.microsoft.com/office/drawing/2014/main" id="{9F891F69-C55F-1FCA-6BEB-B62BA29055A5}"/>
                    </a:ext>
                  </a:extLst>
                </p:cNvPr>
                <p:cNvGrpSpPr/>
                <p:nvPr/>
              </p:nvGrpSpPr>
              <p:grpSpPr>
                <a:xfrm rot="4289695">
                  <a:off x="6995316" y="-1071001"/>
                  <a:ext cx="9000000" cy="9000000"/>
                  <a:chOff x="6922743" y="-1071001"/>
                  <a:chExt cx="9000000" cy="9000000"/>
                </a:xfrm>
              </p:grpSpPr>
              <p:grpSp>
                <p:nvGrpSpPr>
                  <p:cNvPr id="78" name="群組 77">
                    <a:extLst>
                      <a:ext uri="{FF2B5EF4-FFF2-40B4-BE49-F238E27FC236}">
                        <a16:creationId xmlns:a16="http://schemas.microsoft.com/office/drawing/2014/main" id="{5E452F22-C9E2-9AFC-C3D6-6E882833F791}"/>
                      </a:ext>
                    </a:extLst>
                  </p:cNvPr>
                  <p:cNvGrpSpPr/>
                  <p:nvPr/>
                </p:nvGrpSpPr>
                <p:grpSpPr>
                  <a:xfrm rot="4358794">
                    <a:off x="6922743" y="-1071001"/>
                    <a:ext cx="9000000" cy="9000000"/>
                    <a:chOff x="6864686" y="-1071000"/>
                    <a:chExt cx="9000000" cy="9000000"/>
                  </a:xfrm>
                </p:grpSpPr>
                <p:grpSp>
                  <p:nvGrpSpPr>
                    <p:cNvPr id="71" name="群組 70">
                      <a:extLst>
                        <a:ext uri="{FF2B5EF4-FFF2-40B4-BE49-F238E27FC236}">
                          <a16:creationId xmlns:a16="http://schemas.microsoft.com/office/drawing/2014/main" id="{CE409121-2E31-5650-3C2F-E0214BEAB51B}"/>
                        </a:ext>
                      </a:extLst>
                    </p:cNvPr>
                    <p:cNvGrpSpPr/>
                    <p:nvPr/>
                  </p:nvGrpSpPr>
                  <p:grpSpPr>
                    <a:xfrm>
                      <a:off x="6864686" y="-1071000"/>
                      <a:ext cx="9000000" cy="9000000"/>
                      <a:chOff x="1596000" y="-1071000"/>
                      <a:chExt cx="9000000" cy="9000000"/>
                    </a:xfrm>
                  </p:grpSpPr>
                  <p:sp>
                    <p:nvSpPr>
                      <p:cNvPr id="4" name="橢圓 3">
                        <a:extLst>
                          <a:ext uri="{FF2B5EF4-FFF2-40B4-BE49-F238E27FC236}">
                            <a16:creationId xmlns:a16="http://schemas.microsoft.com/office/drawing/2014/main" id="{0E8486EF-BEDE-B751-39BF-C79B8EFD561D}"/>
                          </a:ext>
                        </a:extLst>
                      </p:cNvPr>
                      <p:cNvSpPr/>
                      <p:nvPr/>
                    </p:nvSpPr>
                    <p:spPr>
                      <a:xfrm>
                        <a:off x="1596000" y="-1071000"/>
                        <a:ext cx="9000000" cy="9000000"/>
                      </a:xfrm>
                      <a:prstGeom prst="ellipse">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11" name="直線接點 10">
                        <a:extLst>
                          <a:ext uri="{FF2B5EF4-FFF2-40B4-BE49-F238E27FC236}">
                            <a16:creationId xmlns:a16="http://schemas.microsoft.com/office/drawing/2014/main" id="{E3E17099-2994-629A-AB15-6C708467EE05}"/>
                          </a:ext>
                        </a:extLst>
                      </p:cNvPr>
                      <p:cNvCxnSpPr>
                        <a:cxnSpLocks/>
                      </p:cNvCxnSpPr>
                      <p:nvPr/>
                    </p:nvCxnSpPr>
                    <p:spPr>
                      <a:xfrm>
                        <a:off x="6096000" y="-1024026"/>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直線接點 11">
                        <a:extLst>
                          <a:ext uri="{FF2B5EF4-FFF2-40B4-BE49-F238E27FC236}">
                            <a16:creationId xmlns:a16="http://schemas.microsoft.com/office/drawing/2014/main" id="{033D029A-8C99-5AFB-8DB1-C8459EC08B8F}"/>
                          </a:ext>
                        </a:extLst>
                      </p:cNvPr>
                      <p:cNvCxnSpPr>
                        <a:cxnSpLocks/>
                      </p:cNvCxnSpPr>
                      <p:nvPr/>
                    </p:nvCxnSpPr>
                    <p:spPr>
                      <a:xfrm rot="360000">
                        <a:off x="6554242" y="-1000010"/>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直線接點 12">
                        <a:extLst>
                          <a:ext uri="{FF2B5EF4-FFF2-40B4-BE49-F238E27FC236}">
                            <a16:creationId xmlns:a16="http://schemas.microsoft.com/office/drawing/2014/main" id="{8C3033B8-58BA-B269-2C36-059AAEEE2B85}"/>
                          </a:ext>
                        </a:extLst>
                      </p:cNvPr>
                      <p:cNvCxnSpPr>
                        <a:cxnSpLocks/>
                      </p:cNvCxnSpPr>
                      <p:nvPr/>
                    </p:nvCxnSpPr>
                    <p:spPr>
                      <a:xfrm rot="720000">
                        <a:off x="7007463" y="-928227"/>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 name="直線接點 13">
                        <a:extLst>
                          <a:ext uri="{FF2B5EF4-FFF2-40B4-BE49-F238E27FC236}">
                            <a16:creationId xmlns:a16="http://schemas.microsoft.com/office/drawing/2014/main" id="{6AAC8A51-1DDD-914E-BA5E-513A442379F9}"/>
                          </a:ext>
                        </a:extLst>
                      </p:cNvPr>
                      <p:cNvCxnSpPr>
                        <a:cxnSpLocks/>
                      </p:cNvCxnSpPr>
                      <p:nvPr/>
                    </p:nvCxnSpPr>
                    <p:spPr>
                      <a:xfrm rot="1080000">
                        <a:off x="7450698" y="-809463"/>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直線接點 14">
                        <a:extLst>
                          <a:ext uri="{FF2B5EF4-FFF2-40B4-BE49-F238E27FC236}">
                            <a16:creationId xmlns:a16="http://schemas.microsoft.com/office/drawing/2014/main" id="{EAF6B447-CB7D-119C-6A01-5A9B9227E89E}"/>
                          </a:ext>
                        </a:extLst>
                      </p:cNvPr>
                      <p:cNvCxnSpPr>
                        <a:cxnSpLocks/>
                      </p:cNvCxnSpPr>
                      <p:nvPr/>
                    </p:nvCxnSpPr>
                    <p:spPr>
                      <a:xfrm rot="1440000">
                        <a:off x="7879090" y="-645018"/>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 name="直線接點 15">
                        <a:extLst>
                          <a:ext uri="{FF2B5EF4-FFF2-40B4-BE49-F238E27FC236}">
                            <a16:creationId xmlns:a16="http://schemas.microsoft.com/office/drawing/2014/main" id="{95AA1C4E-B4F7-B0AA-EC61-B46969BCD178}"/>
                          </a:ext>
                        </a:extLst>
                      </p:cNvPr>
                      <p:cNvCxnSpPr>
                        <a:cxnSpLocks/>
                      </p:cNvCxnSpPr>
                      <p:nvPr/>
                    </p:nvCxnSpPr>
                    <p:spPr>
                      <a:xfrm rot="1800000">
                        <a:off x="8287948" y="-436695"/>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 name="直線接點 16">
                        <a:extLst>
                          <a:ext uri="{FF2B5EF4-FFF2-40B4-BE49-F238E27FC236}">
                            <a16:creationId xmlns:a16="http://schemas.microsoft.com/office/drawing/2014/main" id="{0B96DBCC-8D65-00AA-93C1-028E236DB293}"/>
                          </a:ext>
                        </a:extLst>
                      </p:cNvPr>
                      <p:cNvCxnSpPr>
                        <a:cxnSpLocks/>
                      </p:cNvCxnSpPr>
                      <p:nvPr/>
                    </p:nvCxnSpPr>
                    <p:spPr>
                      <a:xfrm rot="2160000">
                        <a:off x="8672788" y="-186776"/>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 name="直線接點 17">
                        <a:extLst>
                          <a:ext uri="{FF2B5EF4-FFF2-40B4-BE49-F238E27FC236}">
                            <a16:creationId xmlns:a16="http://schemas.microsoft.com/office/drawing/2014/main" id="{7348E7D2-B1C5-1FCD-A450-C7BEDBDD3927}"/>
                          </a:ext>
                        </a:extLst>
                      </p:cNvPr>
                      <p:cNvCxnSpPr>
                        <a:cxnSpLocks/>
                      </p:cNvCxnSpPr>
                      <p:nvPr/>
                    </p:nvCxnSpPr>
                    <p:spPr>
                      <a:xfrm rot="2520000">
                        <a:off x="9029398" y="102000"/>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 name="直線接點 18">
                        <a:extLst>
                          <a:ext uri="{FF2B5EF4-FFF2-40B4-BE49-F238E27FC236}">
                            <a16:creationId xmlns:a16="http://schemas.microsoft.com/office/drawing/2014/main" id="{8AB7190A-C117-0CBD-2BFC-9FBB07DE0FBC}"/>
                          </a:ext>
                        </a:extLst>
                      </p:cNvPr>
                      <p:cNvCxnSpPr>
                        <a:cxnSpLocks/>
                      </p:cNvCxnSpPr>
                      <p:nvPr/>
                    </p:nvCxnSpPr>
                    <p:spPr>
                      <a:xfrm rot="2880000">
                        <a:off x="9353869" y="426471"/>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直線接點 19">
                        <a:extLst>
                          <a:ext uri="{FF2B5EF4-FFF2-40B4-BE49-F238E27FC236}">
                            <a16:creationId xmlns:a16="http://schemas.microsoft.com/office/drawing/2014/main" id="{DBA257E7-0400-C1E8-F10D-0312E4BD96A3}"/>
                          </a:ext>
                        </a:extLst>
                      </p:cNvPr>
                      <p:cNvCxnSpPr>
                        <a:cxnSpLocks/>
                      </p:cNvCxnSpPr>
                      <p:nvPr/>
                    </p:nvCxnSpPr>
                    <p:spPr>
                      <a:xfrm rot="3240000">
                        <a:off x="9642646" y="783080"/>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 name="直線接點 20">
                        <a:extLst>
                          <a:ext uri="{FF2B5EF4-FFF2-40B4-BE49-F238E27FC236}">
                            <a16:creationId xmlns:a16="http://schemas.microsoft.com/office/drawing/2014/main" id="{B1FF6BF4-BEDD-9143-A81E-9404EC85966F}"/>
                          </a:ext>
                        </a:extLst>
                      </p:cNvPr>
                      <p:cNvCxnSpPr>
                        <a:cxnSpLocks/>
                      </p:cNvCxnSpPr>
                      <p:nvPr/>
                    </p:nvCxnSpPr>
                    <p:spPr>
                      <a:xfrm rot="3600000">
                        <a:off x="9892564" y="1167922"/>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 name="直線接點 21">
                        <a:extLst>
                          <a:ext uri="{FF2B5EF4-FFF2-40B4-BE49-F238E27FC236}">
                            <a16:creationId xmlns:a16="http://schemas.microsoft.com/office/drawing/2014/main" id="{57B62C70-0D03-1CE7-D0C0-0F539B8E9C48}"/>
                          </a:ext>
                        </a:extLst>
                      </p:cNvPr>
                      <p:cNvCxnSpPr>
                        <a:cxnSpLocks/>
                      </p:cNvCxnSpPr>
                      <p:nvPr/>
                    </p:nvCxnSpPr>
                    <p:spPr>
                      <a:xfrm rot="3960000">
                        <a:off x="10100887" y="1576778"/>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 name="直線接點 22">
                        <a:extLst>
                          <a:ext uri="{FF2B5EF4-FFF2-40B4-BE49-F238E27FC236}">
                            <a16:creationId xmlns:a16="http://schemas.microsoft.com/office/drawing/2014/main" id="{2C68FC13-E856-5A99-1052-6344920351DF}"/>
                          </a:ext>
                        </a:extLst>
                      </p:cNvPr>
                      <p:cNvCxnSpPr>
                        <a:cxnSpLocks/>
                      </p:cNvCxnSpPr>
                      <p:nvPr/>
                    </p:nvCxnSpPr>
                    <p:spPr>
                      <a:xfrm rot="4320000">
                        <a:off x="10265332" y="2005171"/>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 name="直線接點 23">
                        <a:extLst>
                          <a:ext uri="{FF2B5EF4-FFF2-40B4-BE49-F238E27FC236}">
                            <a16:creationId xmlns:a16="http://schemas.microsoft.com/office/drawing/2014/main" id="{A36B2CDD-FD04-0DFE-FD2D-979DE222AB70}"/>
                          </a:ext>
                        </a:extLst>
                      </p:cNvPr>
                      <p:cNvCxnSpPr>
                        <a:cxnSpLocks/>
                      </p:cNvCxnSpPr>
                      <p:nvPr/>
                    </p:nvCxnSpPr>
                    <p:spPr>
                      <a:xfrm rot="4680000">
                        <a:off x="10384096" y="2448406"/>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 name="直線接點 24">
                        <a:extLst>
                          <a:ext uri="{FF2B5EF4-FFF2-40B4-BE49-F238E27FC236}">
                            <a16:creationId xmlns:a16="http://schemas.microsoft.com/office/drawing/2014/main" id="{497D5DC3-9985-02C5-F4CB-69B8C2F070D5}"/>
                          </a:ext>
                        </a:extLst>
                      </p:cNvPr>
                      <p:cNvCxnSpPr>
                        <a:cxnSpLocks/>
                      </p:cNvCxnSpPr>
                      <p:nvPr/>
                    </p:nvCxnSpPr>
                    <p:spPr>
                      <a:xfrm rot="5040000">
                        <a:off x="10455880" y="2901627"/>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 name="直線接點 25">
                        <a:extLst>
                          <a:ext uri="{FF2B5EF4-FFF2-40B4-BE49-F238E27FC236}">
                            <a16:creationId xmlns:a16="http://schemas.microsoft.com/office/drawing/2014/main" id="{7246738A-8781-DB72-C579-0FA5D01CDBE8}"/>
                          </a:ext>
                        </a:extLst>
                      </p:cNvPr>
                      <p:cNvCxnSpPr>
                        <a:cxnSpLocks/>
                      </p:cNvCxnSpPr>
                      <p:nvPr/>
                    </p:nvCxnSpPr>
                    <p:spPr>
                      <a:xfrm rot="5400000">
                        <a:off x="10479895" y="3359869"/>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7" name="直線接點 26">
                        <a:extLst>
                          <a:ext uri="{FF2B5EF4-FFF2-40B4-BE49-F238E27FC236}">
                            <a16:creationId xmlns:a16="http://schemas.microsoft.com/office/drawing/2014/main" id="{14C2F65B-5C5E-9E9D-0FC0-063D16BC9B3A}"/>
                          </a:ext>
                        </a:extLst>
                      </p:cNvPr>
                      <p:cNvCxnSpPr>
                        <a:cxnSpLocks/>
                      </p:cNvCxnSpPr>
                      <p:nvPr/>
                    </p:nvCxnSpPr>
                    <p:spPr>
                      <a:xfrm rot="5760000">
                        <a:off x="10455880" y="3818111"/>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 name="直線接點 27">
                        <a:extLst>
                          <a:ext uri="{FF2B5EF4-FFF2-40B4-BE49-F238E27FC236}">
                            <a16:creationId xmlns:a16="http://schemas.microsoft.com/office/drawing/2014/main" id="{A8D170C9-1B69-30CC-FF03-2EA295971D7F}"/>
                          </a:ext>
                        </a:extLst>
                      </p:cNvPr>
                      <p:cNvCxnSpPr>
                        <a:cxnSpLocks/>
                      </p:cNvCxnSpPr>
                      <p:nvPr/>
                    </p:nvCxnSpPr>
                    <p:spPr>
                      <a:xfrm rot="6120000">
                        <a:off x="10384096" y="4271332"/>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 name="直線接點 28">
                        <a:extLst>
                          <a:ext uri="{FF2B5EF4-FFF2-40B4-BE49-F238E27FC236}">
                            <a16:creationId xmlns:a16="http://schemas.microsoft.com/office/drawing/2014/main" id="{78925EC6-FFAC-7376-4584-20C77500848B}"/>
                          </a:ext>
                        </a:extLst>
                      </p:cNvPr>
                      <p:cNvCxnSpPr>
                        <a:cxnSpLocks/>
                      </p:cNvCxnSpPr>
                      <p:nvPr/>
                    </p:nvCxnSpPr>
                    <p:spPr>
                      <a:xfrm rot="6480000">
                        <a:off x="10265332" y="4714567"/>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0" name="直線接點 29">
                        <a:extLst>
                          <a:ext uri="{FF2B5EF4-FFF2-40B4-BE49-F238E27FC236}">
                            <a16:creationId xmlns:a16="http://schemas.microsoft.com/office/drawing/2014/main" id="{98663AC4-E6C9-56D0-715F-7C8C9C7D0BA3}"/>
                          </a:ext>
                        </a:extLst>
                      </p:cNvPr>
                      <p:cNvCxnSpPr>
                        <a:cxnSpLocks/>
                      </p:cNvCxnSpPr>
                      <p:nvPr/>
                    </p:nvCxnSpPr>
                    <p:spPr>
                      <a:xfrm rot="6840000">
                        <a:off x="10100887" y="5142960"/>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 name="直線接點 30">
                        <a:extLst>
                          <a:ext uri="{FF2B5EF4-FFF2-40B4-BE49-F238E27FC236}">
                            <a16:creationId xmlns:a16="http://schemas.microsoft.com/office/drawing/2014/main" id="{A662F1AD-673F-25C4-0592-E14437E8C4CC}"/>
                          </a:ext>
                        </a:extLst>
                      </p:cNvPr>
                      <p:cNvCxnSpPr>
                        <a:cxnSpLocks/>
                      </p:cNvCxnSpPr>
                      <p:nvPr/>
                    </p:nvCxnSpPr>
                    <p:spPr>
                      <a:xfrm rot="7200000">
                        <a:off x="9892564" y="5551817"/>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2" name="直線接點 31">
                        <a:extLst>
                          <a:ext uri="{FF2B5EF4-FFF2-40B4-BE49-F238E27FC236}">
                            <a16:creationId xmlns:a16="http://schemas.microsoft.com/office/drawing/2014/main" id="{BBA7E13E-0043-3AB7-0489-361B251FF3A8}"/>
                          </a:ext>
                        </a:extLst>
                      </p:cNvPr>
                      <p:cNvCxnSpPr>
                        <a:cxnSpLocks/>
                      </p:cNvCxnSpPr>
                      <p:nvPr/>
                    </p:nvCxnSpPr>
                    <p:spPr>
                      <a:xfrm rot="7560000">
                        <a:off x="9642646" y="5936658"/>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3" name="直線接點 32">
                        <a:extLst>
                          <a:ext uri="{FF2B5EF4-FFF2-40B4-BE49-F238E27FC236}">
                            <a16:creationId xmlns:a16="http://schemas.microsoft.com/office/drawing/2014/main" id="{AB6FD74B-A7D0-4238-353B-771460262A4A}"/>
                          </a:ext>
                        </a:extLst>
                      </p:cNvPr>
                      <p:cNvCxnSpPr>
                        <a:cxnSpLocks/>
                      </p:cNvCxnSpPr>
                      <p:nvPr/>
                    </p:nvCxnSpPr>
                    <p:spPr>
                      <a:xfrm rot="7920000">
                        <a:off x="9353869" y="6293267"/>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 name="直線接點 33">
                        <a:extLst>
                          <a:ext uri="{FF2B5EF4-FFF2-40B4-BE49-F238E27FC236}">
                            <a16:creationId xmlns:a16="http://schemas.microsoft.com/office/drawing/2014/main" id="{43DEE55A-0F0A-C5A9-04DE-03C36C148759}"/>
                          </a:ext>
                        </a:extLst>
                      </p:cNvPr>
                      <p:cNvCxnSpPr>
                        <a:cxnSpLocks/>
                      </p:cNvCxnSpPr>
                      <p:nvPr/>
                    </p:nvCxnSpPr>
                    <p:spPr>
                      <a:xfrm rot="8280000">
                        <a:off x="9029398" y="6617738"/>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5" name="直線接點 34">
                        <a:extLst>
                          <a:ext uri="{FF2B5EF4-FFF2-40B4-BE49-F238E27FC236}">
                            <a16:creationId xmlns:a16="http://schemas.microsoft.com/office/drawing/2014/main" id="{55D2EF7E-2FC1-2576-6B16-41C941085E55}"/>
                          </a:ext>
                        </a:extLst>
                      </p:cNvPr>
                      <p:cNvCxnSpPr>
                        <a:cxnSpLocks/>
                      </p:cNvCxnSpPr>
                      <p:nvPr/>
                    </p:nvCxnSpPr>
                    <p:spPr>
                      <a:xfrm rot="8640000">
                        <a:off x="8672788" y="6906514"/>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6" name="直線接點 35">
                        <a:extLst>
                          <a:ext uri="{FF2B5EF4-FFF2-40B4-BE49-F238E27FC236}">
                            <a16:creationId xmlns:a16="http://schemas.microsoft.com/office/drawing/2014/main" id="{709F18CD-8DB7-BA4B-A349-F5EB7965CB3E}"/>
                          </a:ext>
                        </a:extLst>
                      </p:cNvPr>
                      <p:cNvCxnSpPr>
                        <a:cxnSpLocks/>
                      </p:cNvCxnSpPr>
                      <p:nvPr/>
                    </p:nvCxnSpPr>
                    <p:spPr>
                      <a:xfrm rot="9000000">
                        <a:off x="8287948" y="7156433"/>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7" name="直線接點 36">
                        <a:extLst>
                          <a:ext uri="{FF2B5EF4-FFF2-40B4-BE49-F238E27FC236}">
                            <a16:creationId xmlns:a16="http://schemas.microsoft.com/office/drawing/2014/main" id="{506781B1-14F7-E611-0AB1-73099F49FCCA}"/>
                          </a:ext>
                        </a:extLst>
                      </p:cNvPr>
                      <p:cNvCxnSpPr>
                        <a:cxnSpLocks/>
                      </p:cNvCxnSpPr>
                      <p:nvPr/>
                    </p:nvCxnSpPr>
                    <p:spPr>
                      <a:xfrm rot="9360000">
                        <a:off x="7879090" y="7364756"/>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8" name="直線接點 37">
                        <a:extLst>
                          <a:ext uri="{FF2B5EF4-FFF2-40B4-BE49-F238E27FC236}">
                            <a16:creationId xmlns:a16="http://schemas.microsoft.com/office/drawing/2014/main" id="{8911845C-6DDE-92D3-92C6-919DD0500DFA}"/>
                          </a:ext>
                        </a:extLst>
                      </p:cNvPr>
                      <p:cNvCxnSpPr>
                        <a:cxnSpLocks/>
                      </p:cNvCxnSpPr>
                      <p:nvPr/>
                    </p:nvCxnSpPr>
                    <p:spPr>
                      <a:xfrm rot="9720000">
                        <a:off x="7450698" y="7529201"/>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9" name="直線接點 38">
                        <a:extLst>
                          <a:ext uri="{FF2B5EF4-FFF2-40B4-BE49-F238E27FC236}">
                            <a16:creationId xmlns:a16="http://schemas.microsoft.com/office/drawing/2014/main" id="{E291AFEB-8F22-BBBD-46E3-BC0CA216721B}"/>
                          </a:ext>
                        </a:extLst>
                      </p:cNvPr>
                      <p:cNvCxnSpPr>
                        <a:cxnSpLocks/>
                      </p:cNvCxnSpPr>
                      <p:nvPr/>
                    </p:nvCxnSpPr>
                    <p:spPr>
                      <a:xfrm rot="10080000">
                        <a:off x="7007463" y="7647965"/>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0" name="直線接點 39">
                        <a:extLst>
                          <a:ext uri="{FF2B5EF4-FFF2-40B4-BE49-F238E27FC236}">
                            <a16:creationId xmlns:a16="http://schemas.microsoft.com/office/drawing/2014/main" id="{F67DF0A2-6396-2AC8-4F57-90B33335B11B}"/>
                          </a:ext>
                        </a:extLst>
                      </p:cNvPr>
                      <p:cNvCxnSpPr>
                        <a:cxnSpLocks/>
                      </p:cNvCxnSpPr>
                      <p:nvPr/>
                    </p:nvCxnSpPr>
                    <p:spPr>
                      <a:xfrm rot="10440000">
                        <a:off x="6554242" y="7719748"/>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1" name="直線接點 40">
                        <a:extLst>
                          <a:ext uri="{FF2B5EF4-FFF2-40B4-BE49-F238E27FC236}">
                            <a16:creationId xmlns:a16="http://schemas.microsoft.com/office/drawing/2014/main" id="{0CA0607E-3C59-36E8-B16F-F72B16541C90}"/>
                          </a:ext>
                        </a:extLst>
                      </p:cNvPr>
                      <p:cNvCxnSpPr>
                        <a:cxnSpLocks/>
                      </p:cNvCxnSpPr>
                      <p:nvPr/>
                    </p:nvCxnSpPr>
                    <p:spPr>
                      <a:xfrm rot="10800000">
                        <a:off x="6096000" y="7743764"/>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2" name="直線接點 41">
                        <a:extLst>
                          <a:ext uri="{FF2B5EF4-FFF2-40B4-BE49-F238E27FC236}">
                            <a16:creationId xmlns:a16="http://schemas.microsoft.com/office/drawing/2014/main" id="{154AA782-81F6-AA6E-6689-161F9439362C}"/>
                          </a:ext>
                        </a:extLst>
                      </p:cNvPr>
                      <p:cNvCxnSpPr>
                        <a:cxnSpLocks/>
                      </p:cNvCxnSpPr>
                      <p:nvPr/>
                    </p:nvCxnSpPr>
                    <p:spPr>
                      <a:xfrm rot="11160000">
                        <a:off x="5637758" y="7719748"/>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3" name="直線接點 42">
                        <a:extLst>
                          <a:ext uri="{FF2B5EF4-FFF2-40B4-BE49-F238E27FC236}">
                            <a16:creationId xmlns:a16="http://schemas.microsoft.com/office/drawing/2014/main" id="{8F747311-6FC8-6C65-6509-D9F1DC935503}"/>
                          </a:ext>
                        </a:extLst>
                      </p:cNvPr>
                      <p:cNvCxnSpPr>
                        <a:cxnSpLocks/>
                      </p:cNvCxnSpPr>
                      <p:nvPr/>
                    </p:nvCxnSpPr>
                    <p:spPr>
                      <a:xfrm rot="11520000">
                        <a:off x="5184537" y="7647965"/>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4" name="直線接點 43">
                        <a:extLst>
                          <a:ext uri="{FF2B5EF4-FFF2-40B4-BE49-F238E27FC236}">
                            <a16:creationId xmlns:a16="http://schemas.microsoft.com/office/drawing/2014/main" id="{3CCB3969-5FD2-D467-6800-411F651E60CD}"/>
                          </a:ext>
                        </a:extLst>
                      </p:cNvPr>
                      <p:cNvCxnSpPr>
                        <a:cxnSpLocks/>
                      </p:cNvCxnSpPr>
                      <p:nvPr/>
                    </p:nvCxnSpPr>
                    <p:spPr>
                      <a:xfrm rot="11880000">
                        <a:off x="4785817" y="7550248"/>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5" name="直線接點 44">
                        <a:extLst>
                          <a:ext uri="{FF2B5EF4-FFF2-40B4-BE49-F238E27FC236}">
                            <a16:creationId xmlns:a16="http://schemas.microsoft.com/office/drawing/2014/main" id="{2EEC97D7-7A81-6F42-F04A-1F779692C26F}"/>
                          </a:ext>
                        </a:extLst>
                      </p:cNvPr>
                      <p:cNvCxnSpPr>
                        <a:cxnSpLocks/>
                      </p:cNvCxnSpPr>
                      <p:nvPr/>
                    </p:nvCxnSpPr>
                    <p:spPr>
                      <a:xfrm rot="12240000">
                        <a:off x="4312909" y="7364756"/>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6" name="直線接點 45">
                        <a:extLst>
                          <a:ext uri="{FF2B5EF4-FFF2-40B4-BE49-F238E27FC236}">
                            <a16:creationId xmlns:a16="http://schemas.microsoft.com/office/drawing/2014/main" id="{F250CCD9-B281-FCD7-8217-08E94A5D6381}"/>
                          </a:ext>
                        </a:extLst>
                      </p:cNvPr>
                      <p:cNvCxnSpPr>
                        <a:cxnSpLocks/>
                      </p:cNvCxnSpPr>
                      <p:nvPr/>
                    </p:nvCxnSpPr>
                    <p:spPr>
                      <a:xfrm rot="12600000">
                        <a:off x="3904052" y="7156433"/>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7" name="直線接點 46">
                        <a:extLst>
                          <a:ext uri="{FF2B5EF4-FFF2-40B4-BE49-F238E27FC236}">
                            <a16:creationId xmlns:a16="http://schemas.microsoft.com/office/drawing/2014/main" id="{8778030C-36B8-4DC6-91E4-4C5A3DA90EAB}"/>
                          </a:ext>
                        </a:extLst>
                      </p:cNvPr>
                      <p:cNvCxnSpPr>
                        <a:cxnSpLocks/>
                      </p:cNvCxnSpPr>
                      <p:nvPr/>
                    </p:nvCxnSpPr>
                    <p:spPr>
                      <a:xfrm rot="12960000">
                        <a:off x="3519211" y="6906514"/>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8" name="直線接點 47">
                        <a:extLst>
                          <a:ext uri="{FF2B5EF4-FFF2-40B4-BE49-F238E27FC236}">
                            <a16:creationId xmlns:a16="http://schemas.microsoft.com/office/drawing/2014/main" id="{904659D2-5E17-9FC8-37FF-99053C775C0E}"/>
                          </a:ext>
                        </a:extLst>
                      </p:cNvPr>
                      <p:cNvCxnSpPr>
                        <a:cxnSpLocks/>
                      </p:cNvCxnSpPr>
                      <p:nvPr/>
                    </p:nvCxnSpPr>
                    <p:spPr>
                      <a:xfrm rot="13320000">
                        <a:off x="3162602" y="6617738"/>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9" name="直線接點 48">
                        <a:extLst>
                          <a:ext uri="{FF2B5EF4-FFF2-40B4-BE49-F238E27FC236}">
                            <a16:creationId xmlns:a16="http://schemas.microsoft.com/office/drawing/2014/main" id="{03514C82-ADA0-9C85-8449-808FE3A4E1EE}"/>
                          </a:ext>
                        </a:extLst>
                      </p:cNvPr>
                      <p:cNvCxnSpPr>
                        <a:cxnSpLocks/>
                      </p:cNvCxnSpPr>
                      <p:nvPr/>
                    </p:nvCxnSpPr>
                    <p:spPr>
                      <a:xfrm rot="13680000">
                        <a:off x="2838131" y="6293267"/>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0" name="直線接點 49">
                        <a:extLst>
                          <a:ext uri="{FF2B5EF4-FFF2-40B4-BE49-F238E27FC236}">
                            <a16:creationId xmlns:a16="http://schemas.microsoft.com/office/drawing/2014/main" id="{E36C99B1-419F-1843-A733-E4B8738F180D}"/>
                          </a:ext>
                        </a:extLst>
                      </p:cNvPr>
                      <p:cNvCxnSpPr>
                        <a:cxnSpLocks/>
                      </p:cNvCxnSpPr>
                      <p:nvPr/>
                    </p:nvCxnSpPr>
                    <p:spPr>
                      <a:xfrm rot="14040000">
                        <a:off x="2549354" y="5936658"/>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 name="直線接點 50">
                        <a:extLst>
                          <a:ext uri="{FF2B5EF4-FFF2-40B4-BE49-F238E27FC236}">
                            <a16:creationId xmlns:a16="http://schemas.microsoft.com/office/drawing/2014/main" id="{80862728-DA01-39FD-E06A-4AADB19EA388}"/>
                          </a:ext>
                        </a:extLst>
                      </p:cNvPr>
                      <p:cNvCxnSpPr>
                        <a:cxnSpLocks/>
                      </p:cNvCxnSpPr>
                      <p:nvPr/>
                    </p:nvCxnSpPr>
                    <p:spPr>
                      <a:xfrm rot="14400000">
                        <a:off x="2299436" y="5551817"/>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2" name="直線接點 51">
                        <a:extLst>
                          <a:ext uri="{FF2B5EF4-FFF2-40B4-BE49-F238E27FC236}">
                            <a16:creationId xmlns:a16="http://schemas.microsoft.com/office/drawing/2014/main" id="{DBFF6AB5-356C-BF52-F756-E6A963A47FFE}"/>
                          </a:ext>
                        </a:extLst>
                      </p:cNvPr>
                      <p:cNvCxnSpPr>
                        <a:cxnSpLocks/>
                      </p:cNvCxnSpPr>
                      <p:nvPr/>
                    </p:nvCxnSpPr>
                    <p:spPr>
                      <a:xfrm rot="14760000">
                        <a:off x="2091113" y="5142960"/>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 name="直線接點 52">
                        <a:extLst>
                          <a:ext uri="{FF2B5EF4-FFF2-40B4-BE49-F238E27FC236}">
                            <a16:creationId xmlns:a16="http://schemas.microsoft.com/office/drawing/2014/main" id="{B2373C80-2FB8-5357-20FD-696D495DFBFD}"/>
                          </a:ext>
                        </a:extLst>
                      </p:cNvPr>
                      <p:cNvCxnSpPr>
                        <a:cxnSpLocks/>
                      </p:cNvCxnSpPr>
                      <p:nvPr/>
                    </p:nvCxnSpPr>
                    <p:spPr>
                      <a:xfrm rot="15120000">
                        <a:off x="1926668" y="4714567"/>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4" name="直線接點 53">
                        <a:extLst>
                          <a:ext uri="{FF2B5EF4-FFF2-40B4-BE49-F238E27FC236}">
                            <a16:creationId xmlns:a16="http://schemas.microsoft.com/office/drawing/2014/main" id="{7B3E52F6-4DC9-CD93-3C4F-428493E99B06}"/>
                          </a:ext>
                        </a:extLst>
                      </p:cNvPr>
                      <p:cNvCxnSpPr>
                        <a:cxnSpLocks/>
                      </p:cNvCxnSpPr>
                      <p:nvPr/>
                    </p:nvCxnSpPr>
                    <p:spPr>
                      <a:xfrm rot="15480000">
                        <a:off x="1807904" y="4271332"/>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5" name="直線接點 54">
                        <a:extLst>
                          <a:ext uri="{FF2B5EF4-FFF2-40B4-BE49-F238E27FC236}">
                            <a16:creationId xmlns:a16="http://schemas.microsoft.com/office/drawing/2014/main" id="{2B5D9D3C-67FC-B9C1-1B58-70D4D5A9FC69}"/>
                          </a:ext>
                        </a:extLst>
                      </p:cNvPr>
                      <p:cNvCxnSpPr>
                        <a:cxnSpLocks/>
                      </p:cNvCxnSpPr>
                      <p:nvPr/>
                    </p:nvCxnSpPr>
                    <p:spPr>
                      <a:xfrm rot="15840000">
                        <a:off x="1736121" y="3818111"/>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6" name="直線接點 55">
                        <a:extLst>
                          <a:ext uri="{FF2B5EF4-FFF2-40B4-BE49-F238E27FC236}">
                            <a16:creationId xmlns:a16="http://schemas.microsoft.com/office/drawing/2014/main" id="{F2D24272-26C1-8184-7742-51B3A0E1F4B9}"/>
                          </a:ext>
                        </a:extLst>
                      </p:cNvPr>
                      <p:cNvCxnSpPr>
                        <a:cxnSpLocks/>
                      </p:cNvCxnSpPr>
                      <p:nvPr/>
                    </p:nvCxnSpPr>
                    <p:spPr>
                      <a:xfrm rot="16200000">
                        <a:off x="1712105" y="3359869"/>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7" name="直線接點 56">
                        <a:extLst>
                          <a:ext uri="{FF2B5EF4-FFF2-40B4-BE49-F238E27FC236}">
                            <a16:creationId xmlns:a16="http://schemas.microsoft.com/office/drawing/2014/main" id="{59B75006-02C7-A515-6A6D-CC41422FF6D8}"/>
                          </a:ext>
                        </a:extLst>
                      </p:cNvPr>
                      <p:cNvCxnSpPr>
                        <a:cxnSpLocks/>
                      </p:cNvCxnSpPr>
                      <p:nvPr/>
                    </p:nvCxnSpPr>
                    <p:spPr>
                      <a:xfrm rot="16560000">
                        <a:off x="1736121" y="2901627"/>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8" name="直線接點 57">
                        <a:extLst>
                          <a:ext uri="{FF2B5EF4-FFF2-40B4-BE49-F238E27FC236}">
                            <a16:creationId xmlns:a16="http://schemas.microsoft.com/office/drawing/2014/main" id="{E3F3CE45-E213-8DB1-0F45-F84FF844B765}"/>
                          </a:ext>
                        </a:extLst>
                      </p:cNvPr>
                      <p:cNvCxnSpPr>
                        <a:cxnSpLocks/>
                      </p:cNvCxnSpPr>
                      <p:nvPr/>
                    </p:nvCxnSpPr>
                    <p:spPr>
                      <a:xfrm rot="16920000">
                        <a:off x="1807904" y="2448406"/>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9" name="直線接點 58">
                        <a:extLst>
                          <a:ext uri="{FF2B5EF4-FFF2-40B4-BE49-F238E27FC236}">
                            <a16:creationId xmlns:a16="http://schemas.microsoft.com/office/drawing/2014/main" id="{A61C1A5F-DECC-16B6-CD0D-33FE8DBD6422}"/>
                          </a:ext>
                        </a:extLst>
                      </p:cNvPr>
                      <p:cNvCxnSpPr>
                        <a:cxnSpLocks/>
                      </p:cNvCxnSpPr>
                      <p:nvPr/>
                    </p:nvCxnSpPr>
                    <p:spPr>
                      <a:xfrm rot="17280000">
                        <a:off x="1926668" y="2005171"/>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0" name="直線接點 59">
                        <a:extLst>
                          <a:ext uri="{FF2B5EF4-FFF2-40B4-BE49-F238E27FC236}">
                            <a16:creationId xmlns:a16="http://schemas.microsoft.com/office/drawing/2014/main" id="{30399D16-D7FF-28AF-05A1-3C61A820A5E5}"/>
                          </a:ext>
                        </a:extLst>
                      </p:cNvPr>
                      <p:cNvCxnSpPr>
                        <a:cxnSpLocks/>
                      </p:cNvCxnSpPr>
                      <p:nvPr/>
                    </p:nvCxnSpPr>
                    <p:spPr>
                      <a:xfrm rot="17640000">
                        <a:off x="2091113" y="1576778"/>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1" name="直線接點 60">
                        <a:extLst>
                          <a:ext uri="{FF2B5EF4-FFF2-40B4-BE49-F238E27FC236}">
                            <a16:creationId xmlns:a16="http://schemas.microsoft.com/office/drawing/2014/main" id="{7E11B3C4-F272-2C34-0D96-C28EEF302201}"/>
                          </a:ext>
                        </a:extLst>
                      </p:cNvPr>
                      <p:cNvCxnSpPr>
                        <a:cxnSpLocks/>
                      </p:cNvCxnSpPr>
                      <p:nvPr/>
                    </p:nvCxnSpPr>
                    <p:spPr>
                      <a:xfrm rot="18000000">
                        <a:off x="2299436" y="1167922"/>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2" name="直線接點 61">
                        <a:extLst>
                          <a:ext uri="{FF2B5EF4-FFF2-40B4-BE49-F238E27FC236}">
                            <a16:creationId xmlns:a16="http://schemas.microsoft.com/office/drawing/2014/main" id="{30235905-370A-0B83-274E-D7CFF6F13DC4}"/>
                          </a:ext>
                        </a:extLst>
                      </p:cNvPr>
                      <p:cNvCxnSpPr>
                        <a:cxnSpLocks/>
                      </p:cNvCxnSpPr>
                      <p:nvPr/>
                    </p:nvCxnSpPr>
                    <p:spPr>
                      <a:xfrm rot="18360000">
                        <a:off x="2549354" y="783080"/>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3" name="直線接點 62">
                        <a:extLst>
                          <a:ext uri="{FF2B5EF4-FFF2-40B4-BE49-F238E27FC236}">
                            <a16:creationId xmlns:a16="http://schemas.microsoft.com/office/drawing/2014/main" id="{EEBB22C4-9228-C981-F731-709E986B973C}"/>
                          </a:ext>
                        </a:extLst>
                      </p:cNvPr>
                      <p:cNvCxnSpPr>
                        <a:cxnSpLocks/>
                      </p:cNvCxnSpPr>
                      <p:nvPr/>
                    </p:nvCxnSpPr>
                    <p:spPr>
                      <a:xfrm rot="18720000">
                        <a:off x="2838131" y="426471"/>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4" name="直線接點 63">
                        <a:extLst>
                          <a:ext uri="{FF2B5EF4-FFF2-40B4-BE49-F238E27FC236}">
                            <a16:creationId xmlns:a16="http://schemas.microsoft.com/office/drawing/2014/main" id="{840FCF5B-A97F-D8A4-28D2-4B258BA029B8}"/>
                          </a:ext>
                        </a:extLst>
                      </p:cNvPr>
                      <p:cNvCxnSpPr>
                        <a:cxnSpLocks/>
                      </p:cNvCxnSpPr>
                      <p:nvPr/>
                    </p:nvCxnSpPr>
                    <p:spPr>
                      <a:xfrm rot="19080000">
                        <a:off x="3162602" y="102000"/>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5" name="直線接點 64">
                        <a:extLst>
                          <a:ext uri="{FF2B5EF4-FFF2-40B4-BE49-F238E27FC236}">
                            <a16:creationId xmlns:a16="http://schemas.microsoft.com/office/drawing/2014/main" id="{39398298-D73B-8739-78A1-1A9808C64BA7}"/>
                          </a:ext>
                        </a:extLst>
                      </p:cNvPr>
                      <p:cNvCxnSpPr>
                        <a:cxnSpLocks/>
                      </p:cNvCxnSpPr>
                      <p:nvPr/>
                    </p:nvCxnSpPr>
                    <p:spPr>
                      <a:xfrm rot="19440000">
                        <a:off x="3519211" y="-186776"/>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6" name="直線接點 65">
                        <a:extLst>
                          <a:ext uri="{FF2B5EF4-FFF2-40B4-BE49-F238E27FC236}">
                            <a16:creationId xmlns:a16="http://schemas.microsoft.com/office/drawing/2014/main" id="{36FB6799-7D5C-7A21-B0F6-26623AF782E1}"/>
                          </a:ext>
                        </a:extLst>
                      </p:cNvPr>
                      <p:cNvCxnSpPr>
                        <a:cxnSpLocks/>
                      </p:cNvCxnSpPr>
                      <p:nvPr/>
                    </p:nvCxnSpPr>
                    <p:spPr>
                      <a:xfrm rot="19800000">
                        <a:off x="3904052" y="-436695"/>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7" name="直線接點 66">
                        <a:extLst>
                          <a:ext uri="{FF2B5EF4-FFF2-40B4-BE49-F238E27FC236}">
                            <a16:creationId xmlns:a16="http://schemas.microsoft.com/office/drawing/2014/main" id="{4595FBEC-B8B2-5B2D-2A7C-50E742D4DABF}"/>
                          </a:ext>
                        </a:extLst>
                      </p:cNvPr>
                      <p:cNvCxnSpPr>
                        <a:cxnSpLocks/>
                      </p:cNvCxnSpPr>
                      <p:nvPr/>
                    </p:nvCxnSpPr>
                    <p:spPr>
                      <a:xfrm rot="20160000">
                        <a:off x="4312909" y="-645018"/>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8" name="直線接點 67">
                        <a:extLst>
                          <a:ext uri="{FF2B5EF4-FFF2-40B4-BE49-F238E27FC236}">
                            <a16:creationId xmlns:a16="http://schemas.microsoft.com/office/drawing/2014/main" id="{0FABA544-91C4-CE29-4FB7-6688ABDFF09B}"/>
                          </a:ext>
                        </a:extLst>
                      </p:cNvPr>
                      <p:cNvCxnSpPr>
                        <a:cxnSpLocks/>
                      </p:cNvCxnSpPr>
                      <p:nvPr/>
                    </p:nvCxnSpPr>
                    <p:spPr>
                      <a:xfrm rot="20520000">
                        <a:off x="4741302" y="-809463"/>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9" name="直線接點 68">
                        <a:extLst>
                          <a:ext uri="{FF2B5EF4-FFF2-40B4-BE49-F238E27FC236}">
                            <a16:creationId xmlns:a16="http://schemas.microsoft.com/office/drawing/2014/main" id="{8E5388E7-BAC9-5865-143F-FEC713B77A2F}"/>
                          </a:ext>
                        </a:extLst>
                      </p:cNvPr>
                      <p:cNvCxnSpPr>
                        <a:cxnSpLocks/>
                      </p:cNvCxnSpPr>
                      <p:nvPr/>
                    </p:nvCxnSpPr>
                    <p:spPr>
                      <a:xfrm rot="20880000">
                        <a:off x="5184537" y="-928227"/>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70" name="直線接點 69">
                        <a:extLst>
                          <a:ext uri="{FF2B5EF4-FFF2-40B4-BE49-F238E27FC236}">
                            <a16:creationId xmlns:a16="http://schemas.microsoft.com/office/drawing/2014/main" id="{862313CF-7660-E9DF-8084-6CADE1C3F2C7}"/>
                          </a:ext>
                        </a:extLst>
                      </p:cNvPr>
                      <p:cNvCxnSpPr>
                        <a:cxnSpLocks/>
                      </p:cNvCxnSpPr>
                      <p:nvPr/>
                    </p:nvCxnSpPr>
                    <p:spPr>
                      <a:xfrm rot="21240000">
                        <a:off x="5637758" y="-1000010"/>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grpSp>
                <p:sp>
                  <p:nvSpPr>
                    <p:cNvPr id="72" name="文字方塊 71">
                      <a:extLst>
                        <a:ext uri="{FF2B5EF4-FFF2-40B4-BE49-F238E27FC236}">
                          <a16:creationId xmlns:a16="http://schemas.microsoft.com/office/drawing/2014/main" id="{87747A5D-E7E5-C95A-6F39-26BD28B5483B}"/>
                        </a:ext>
                      </a:extLst>
                    </p:cNvPr>
                    <p:cNvSpPr txBox="1"/>
                    <p:nvPr/>
                  </p:nvSpPr>
                  <p:spPr>
                    <a:xfrm>
                      <a:off x="7131599" y="3143106"/>
                      <a:ext cx="2422010" cy="584775"/>
                    </a:xfrm>
                    <a:prstGeom prst="rect">
                      <a:avLst/>
                    </a:prstGeom>
                    <a:noFill/>
                  </p:spPr>
                  <p:txBody>
                    <a:bodyPr wrap="none" rtlCol="0">
                      <a:spAutoFit/>
                    </a:bodyPr>
                    <a:lstStyle/>
                    <a:p>
                      <a:r>
                        <a:rPr lang="en-US" altLang="zh-TW" sz="3200" b="1">
                          <a:solidFill>
                            <a:schemeClr val="tx2">
                              <a:lumMod val="50000"/>
                            </a:schemeClr>
                          </a:solidFill>
                        </a:rPr>
                        <a:t>MOTIVATION</a:t>
                      </a:r>
                      <a:endParaRPr lang="zh-TW" altLang="en-US" sz="3200" b="1">
                        <a:solidFill>
                          <a:schemeClr val="tx2">
                            <a:lumMod val="50000"/>
                          </a:schemeClr>
                        </a:solidFill>
                      </a:endParaRPr>
                    </a:p>
                  </p:txBody>
                </p:sp>
              </p:grpSp>
              <p:sp>
                <p:nvSpPr>
                  <p:cNvPr id="76" name="文字方塊 75">
                    <a:extLst>
                      <a:ext uri="{FF2B5EF4-FFF2-40B4-BE49-F238E27FC236}">
                        <a16:creationId xmlns:a16="http://schemas.microsoft.com/office/drawing/2014/main" id="{FE0A8434-A556-22C9-911B-F9211BC1706B}"/>
                      </a:ext>
                    </a:extLst>
                  </p:cNvPr>
                  <p:cNvSpPr txBox="1"/>
                  <p:nvPr/>
                </p:nvSpPr>
                <p:spPr>
                  <a:xfrm>
                    <a:off x="7191373" y="3104616"/>
                    <a:ext cx="2380973" cy="584775"/>
                  </a:xfrm>
                  <a:prstGeom prst="rect">
                    <a:avLst/>
                  </a:prstGeom>
                  <a:noFill/>
                </p:spPr>
                <p:txBody>
                  <a:bodyPr wrap="none" rtlCol="0">
                    <a:spAutoFit/>
                  </a:bodyPr>
                  <a:lstStyle/>
                  <a:p>
                    <a:r>
                      <a:rPr lang="en-US" altLang="zh-TW" sz="3200" b="1">
                        <a:solidFill>
                          <a:schemeClr val="tx2">
                            <a:lumMod val="50000"/>
                          </a:schemeClr>
                        </a:solidFill>
                      </a:rPr>
                      <a:t>ORDERFOOD</a:t>
                    </a:r>
                    <a:endParaRPr lang="zh-TW" altLang="en-US" sz="2400" b="1">
                      <a:solidFill>
                        <a:schemeClr val="tx2">
                          <a:lumMod val="50000"/>
                        </a:schemeClr>
                      </a:solidFill>
                    </a:endParaRPr>
                  </a:p>
                </p:txBody>
              </p:sp>
            </p:grpSp>
            <p:sp>
              <p:nvSpPr>
                <p:cNvPr id="80" name="文字方塊 79">
                  <a:extLst>
                    <a:ext uri="{FF2B5EF4-FFF2-40B4-BE49-F238E27FC236}">
                      <a16:creationId xmlns:a16="http://schemas.microsoft.com/office/drawing/2014/main" id="{0A291E7C-92B3-F9E9-BEE8-6266DA216F1E}"/>
                    </a:ext>
                  </a:extLst>
                </p:cNvPr>
                <p:cNvSpPr txBox="1"/>
                <p:nvPr/>
              </p:nvSpPr>
              <p:spPr>
                <a:xfrm>
                  <a:off x="7379014" y="3125309"/>
                  <a:ext cx="1709058" cy="584775"/>
                </a:xfrm>
                <a:prstGeom prst="rect">
                  <a:avLst/>
                </a:prstGeom>
                <a:noFill/>
              </p:spPr>
              <p:txBody>
                <a:bodyPr wrap="none" rtlCol="0">
                  <a:spAutoFit/>
                </a:bodyPr>
                <a:lstStyle/>
                <a:p>
                  <a:r>
                    <a:rPr lang="en-US" altLang="zh-TW" sz="3200" b="1">
                      <a:solidFill>
                        <a:schemeClr val="tx2">
                          <a:lumMod val="50000"/>
                        </a:schemeClr>
                      </a:solidFill>
                    </a:rPr>
                    <a:t>PROCESS</a:t>
                  </a:r>
                  <a:endParaRPr lang="zh-TW" altLang="en-US" sz="3200" b="1">
                    <a:solidFill>
                      <a:schemeClr val="tx2">
                        <a:lumMod val="50000"/>
                      </a:schemeClr>
                    </a:solidFill>
                  </a:endParaRPr>
                </a:p>
              </p:txBody>
            </p:sp>
          </p:grpSp>
          <p:sp>
            <p:nvSpPr>
              <p:cNvPr id="82" name="文字方塊 81">
                <a:extLst>
                  <a:ext uri="{FF2B5EF4-FFF2-40B4-BE49-F238E27FC236}">
                    <a16:creationId xmlns:a16="http://schemas.microsoft.com/office/drawing/2014/main" id="{5C970CC4-FE15-1490-DE73-E31C349B5C0A}"/>
                  </a:ext>
                </a:extLst>
              </p:cNvPr>
              <p:cNvSpPr txBox="1"/>
              <p:nvPr/>
            </p:nvSpPr>
            <p:spPr>
              <a:xfrm>
                <a:off x="7389237" y="3143700"/>
                <a:ext cx="2627001" cy="584775"/>
              </a:xfrm>
              <a:prstGeom prst="rect">
                <a:avLst/>
              </a:prstGeom>
              <a:noFill/>
            </p:spPr>
            <p:txBody>
              <a:bodyPr wrap="none" rtlCol="0">
                <a:spAutoFit/>
              </a:bodyPr>
              <a:lstStyle/>
              <a:p>
                <a:r>
                  <a:rPr lang="en-US" altLang="zh-TW" sz="3200" b="1">
                    <a:solidFill>
                      <a:schemeClr val="tx2">
                        <a:lumMod val="50000"/>
                      </a:schemeClr>
                    </a:solidFill>
                  </a:rPr>
                  <a:t>GANTT CHART</a:t>
                </a:r>
                <a:endParaRPr lang="zh-TW" altLang="en-US" sz="3200" b="1">
                  <a:solidFill>
                    <a:schemeClr val="tx2">
                      <a:lumMod val="50000"/>
                    </a:schemeClr>
                  </a:solidFill>
                </a:endParaRPr>
              </a:p>
            </p:txBody>
          </p:sp>
        </p:grpSp>
        <p:sp>
          <p:nvSpPr>
            <p:cNvPr id="84" name="文字方塊 83">
              <a:extLst>
                <a:ext uri="{FF2B5EF4-FFF2-40B4-BE49-F238E27FC236}">
                  <a16:creationId xmlns:a16="http://schemas.microsoft.com/office/drawing/2014/main" id="{1FAE08F1-5D9E-8E66-0307-53869EB8144C}"/>
                </a:ext>
              </a:extLst>
            </p:cNvPr>
            <p:cNvSpPr txBox="1"/>
            <p:nvPr/>
          </p:nvSpPr>
          <p:spPr>
            <a:xfrm>
              <a:off x="7432458" y="3112325"/>
              <a:ext cx="2447914" cy="584775"/>
            </a:xfrm>
            <a:prstGeom prst="rect">
              <a:avLst/>
            </a:prstGeom>
            <a:noFill/>
          </p:spPr>
          <p:txBody>
            <a:bodyPr wrap="none" rtlCol="0">
              <a:spAutoFit/>
            </a:bodyPr>
            <a:lstStyle/>
            <a:p>
              <a:r>
                <a:rPr lang="en-US" altLang="zh-TW" sz="3200" b="1">
                  <a:solidFill>
                    <a:schemeClr val="tx2">
                      <a:lumMod val="50000"/>
                    </a:schemeClr>
                  </a:solidFill>
                </a:rPr>
                <a:t>CONCLUSION</a:t>
              </a:r>
              <a:endParaRPr lang="zh-TW" altLang="en-US" sz="3200" b="1">
                <a:solidFill>
                  <a:schemeClr val="tx2">
                    <a:lumMod val="50000"/>
                  </a:schemeClr>
                </a:solidFill>
              </a:endParaRPr>
            </a:p>
          </p:txBody>
        </p:sp>
      </p:grpSp>
      <p:grpSp>
        <p:nvGrpSpPr>
          <p:cNvPr id="2" name="群組 1">
            <a:extLst>
              <a:ext uri="{FF2B5EF4-FFF2-40B4-BE49-F238E27FC236}">
                <a16:creationId xmlns:a16="http://schemas.microsoft.com/office/drawing/2014/main" id="{6FBC9303-5D69-D784-7B3A-6EBFF6C6E4E1}"/>
              </a:ext>
            </a:extLst>
          </p:cNvPr>
          <p:cNvGrpSpPr/>
          <p:nvPr/>
        </p:nvGrpSpPr>
        <p:grpSpPr>
          <a:xfrm>
            <a:off x="939600" y="1720136"/>
            <a:ext cx="5365291" cy="3339172"/>
            <a:chOff x="970160" y="673047"/>
            <a:chExt cx="5365291" cy="3339172"/>
          </a:xfrm>
        </p:grpSpPr>
        <p:sp>
          <p:nvSpPr>
            <p:cNvPr id="9" name="文字方塊 8">
              <a:extLst>
                <a:ext uri="{FF2B5EF4-FFF2-40B4-BE49-F238E27FC236}">
                  <a16:creationId xmlns:a16="http://schemas.microsoft.com/office/drawing/2014/main" id="{83ECF04F-883C-C3F3-9F9B-5AA5E3DD51FB}"/>
                </a:ext>
              </a:extLst>
            </p:cNvPr>
            <p:cNvSpPr txBox="1"/>
            <p:nvPr/>
          </p:nvSpPr>
          <p:spPr>
            <a:xfrm>
              <a:off x="970160" y="673047"/>
              <a:ext cx="3775393" cy="707886"/>
            </a:xfrm>
            <a:prstGeom prst="rect">
              <a:avLst/>
            </a:prstGeom>
            <a:noFill/>
          </p:spPr>
          <p:txBody>
            <a:bodyPr wrap="none" rtlCol="0">
              <a:spAutoFit/>
            </a:bodyPr>
            <a:lstStyle/>
            <a:p>
              <a:r>
                <a:rPr lang="zh-TW" altLang="en-US" sz="4000" dirty="0">
                  <a:solidFill>
                    <a:schemeClr val="tx2">
                      <a:lumMod val="50000"/>
                    </a:schemeClr>
                  </a:solidFill>
                </a:rPr>
                <a:t>結論及未來展望</a:t>
              </a:r>
            </a:p>
          </p:txBody>
        </p:sp>
        <p:sp>
          <p:nvSpPr>
            <p:cNvPr id="10" name="文字方塊 9">
              <a:extLst>
                <a:ext uri="{FF2B5EF4-FFF2-40B4-BE49-F238E27FC236}">
                  <a16:creationId xmlns:a16="http://schemas.microsoft.com/office/drawing/2014/main" id="{D323169B-F97A-B6DA-8DF5-93A53BC9F226}"/>
                </a:ext>
              </a:extLst>
            </p:cNvPr>
            <p:cNvSpPr txBox="1"/>
            <p:nvPr/>
          </p:nvSpPr>
          <p:spPr>
            <a:xfrm>
              <a:off x="1045780" y="1578861"/>
              <a:ext cx="5289671" cy="2433358"/>
            </a:xfrm>
            <a:prstGeom prst="rect">
              <a:avLst/>
            </a:prstGeom>
            <a:noFill/>
          </p:spPr>
          <p:txBody>
            <a:bodyPr wrap="square" lIns="91440" tIns="45720" rIns="91440" bIns="45720" rtlCol="0" anchor="t">
              <a:spAutoFit/>
            </a:bodyPr>
            <a:lstStyle/>
            <a:p>
              <a:pPr>
                <a:lnSpc>
                  <a:spcPts val="2300"/>
                </a:lnSpc>
              </a:pPr>
              <a:r>
                <a:rPr lang="zh-TW" altLang="en-US" dirty="0">
                  <a:latin typeface="+mn-ea"/>
                  <a:cs typeface="+mn-lt"/>
                </a:rPr>
                <a:t>我們的整合型點餐系統可以讓學生節省大量的等待時間，提供更方便的使用體驗。</a:t>
              </a:r>
              <a:r>
                <a:rPr lang="en-US" altLang="zh-TW" dirty="0">
                  <a:latin typeface="+mn-ea"/>
                  <a:cs typeface="+mn-lt"/>
                </a:rPr>
                <a:t> </a:t>
              </a:r>
              <a:r>
                <a:rPr lang="zh-TW" altLang="en-US" dirty="0">
                  <a:latin typeface="+mn-ea"/>
                  <a:cs typeface="+mn-lt"/>
                </a:rPr>
                <a:t>同時，系統還可以讓店家有更充分的時間來製作餐點，提高經營效率和服務質量。這樣的系統可以為學生們和店家帶來雙重好處，是一種值得推廣的全新生活方式。我們相信，這樣的系統將會在學生們的生活中扮演著非常重要的角色。</a:t>
              </a:r>
              <a:r>
                <a:rPr lang="en-US" altLang="zh-TW" dirty="0">
                  <a:latin typeface="+mn-ea"/>
                  <a:cs typeface="+mn-lt"/>
                </a:rPr>
                <a:t> </a:t>
              </a:r>
              <a:r>
                <a:rPr lang="zh-TW" altLang="en-US" dirty="0">
                  <a:latin typeface="+mn-ea"/>
                  <a:cs typeface="+mn-lt"/>
                </a:rPr>
                <a:t>未來發展將會將網站架進學校的伺服器內並考慮能在資訊安全方面有所突破。</a:t>
              </a:r>
              <a:endParaRPr lang="zh-TW" altLang="en-US" dirty="0">
                <a:latin typeface="+mn-ea"/>
                <a:cs typeface="Calibri"/>
              </a:endParaRPr>
            </a:p>
          </p:txBody>
        </p:sp>
      </p:grpSp>
      <p:grpSp>
        <p:nvGrpSpPr>
          <p:cNvPr id="74" name="群組 73">
            <a:extLst>
              <a:ext uri="{FF2B5EF4-FFF2-40B4-BE49-F238E27FC236}">
                <a16:creationId xmlns:a16="http://schemas.microsoft.com/office/drawing/2014/main" id="{DC722D0B-4C54-43F5-93A1-3F83B8AB458D}"/>
              </a:ext>
            </a:extLst>
          </p:cNvPr>
          <p:cNvGrpSpPr/>
          <p:nvPr/>
        </p:nvGrpSpPr>
        <p:grpSpPr>
          <a:xfrm>
            <a:off x="917892" y="-3223966"/>
            <a:ext cx="5267260" cy="3147547"/>
            <a:chOff x="1073134" y="632690"/>
            <a:chExt cx="5267260" cy="3147547"/>
          </a:xfrm>
        </p:grpSpPr>
        <p:sp>
          <p:nvSpPr>
            <p:cNvPr id="75" name="文字方塊 74">
              <a:extLst>
                <a:ext uri="{FF2B5EF4-FFF2-40B4-BE49-F238E27FC236}">
                  <a16:creationId xmlns:a16="http://schemas.microsoft.com/office/drawing/2014/main" id="{5AB27C2C-F032-CDF3-B70E-2A59E61B811F}"/>
                </a:ext>
              </a:extLst>
            </p:cNvPr>
            <p:cNvSpPr txBox="1"/>
            <p:nvPr/>
          </p:nvSpPr>
          <p:spPr>
            <a:xfrm>
              <a:off x="1073135" y="632690"/>
              <a:ext cx="2749471" cy="707886"/>
            </a:xfrm>
            <a:prstGeom prst="rect">
              <a:avLst/>
            </a:prstGeom>
            <a:noFill/>
          </p:spPr>
          <p:txBody>
            <a:bodyPr wrap="none" rtlCol="0">
              <a:spAutoFit/>
            </a:bodyPr>
            <a:lstStyle/>
            <a:p>
              <a:r>
                <a:rPr lang="zh-TW" altLang="en-US" sz="4000">
                  <a:solidFill>
                    <a:schemeClr val="tx2">
                      <a:lumMod val="50000"/>
                    </a:schemeClr>
                  </a:solidFill>
                </a:rPr>
                <a:t>優缺點分析</a:t>
              </a:r>
            </a:p>
          </p:txBody>
        </p:sp>
        <p:sp>
          <p:nvSpPr>
            <p:cNvPr id="77" name="文字方塊 76">
              <a:extLst>
                <a:ext uri="{FF2B5EF4-FFF2-40B4-BE49-F238E27FC236}">
                  <a16:creationId xmlns:a16="http://schemas.microsoft.com/office/drawing/2014/main" id="{3AEC018C-0332-6D62-048C-6EB1DFDA0101}"/>
                </a:ext>
              </a:extLst>
            </p:cNvPr>
            <p:cNvSpPr txBox="1"/>
            <p:nvPr/>
          </p:nvSpPr>
          <p:spPr>
            <a:xfrm>
              <a:off x="1073134" y="1471913"/>
              <a:ext cx="5267260" cy="2308324"/>
            </a:xfrm>
            <a:prstGeom prst="rect">
              <a:avLst/>
            </a:prstGeom>
            <a:noFill/>
          </p:spPr>
          <p:txBody>
            <a:bodyPr wrap="square" lIns="91440" tIns="45720" rIns="91440" bIns="45720" rtlCol="0" anchor="t">
              <a:spAutoFit/>
            </a:bodyPr>
            <a:lstStyle/>
            <a:p>
              <a:pPr marL="285750" indent="-285750">
                <a:buFont typeface="Arial" panose="020B0604020202020204" pitchFamily="34" charset="0"/>
                <a:buChar char="•"/>
              </a:pPr>
              <a:r>
                <a:rPr lang="zh-TW" altLang="en-US"/>
                <a:t>優點</a:t>
              </a:r>
              <a:endParaRPr lang="en-US" altLang="zh-TW"/>
            </a:p>
            <a:p>
              <a:r>
                <a:rPr lang="zh-TW" altLang="en-US">
                  <a:ea typeface="新細明體"/>
                </a:rPr>
                <a:t>      </a:t>
              </a:r>
              <a:r>
                <a:rPr lang="en-US" altLang="zh-TW">
                  <a:ea typeface="新細明體"/>
                </a:rPr>
                <a:t>1.</a:t>
              </a:r>
              <a:r>
                <a:rPr lang="zh-TW">
                  <a:ea typeface="新細明體"/>
                </a:rPr>
                <a:t>縮短學餐排隊時間</a:t>
              </a:r>
              <a:endParaRPr lang="en-US" altLang="zh-TW">
                <a:ea typeface="新細明體"/>
              </a:endParaRPr>
            </a:p>
            <a:p>
              <a:r>
                <a:rPr lang="zh-TW">
                  <a:ea typeface="新細明體"/>
                </a:rPr>
                <a:t>      </a:t>
              </a:r>
              <a:r>
                <a:rPr lang="en-US" altLang="zh-TW">
                  <a:ea typeface="新細明體"/>
                </a:rPr>
                <a:t>2.</a:t>
              </a:r>
              <a:r>
                <a:rPr lang="zh-TW">
                  <a:ea typeface="新細明體"/>
                </a:rPr>
                <a:t>減少點錯餐點的人為失誤</a:t>
              </a:r>
              <a:endParaRPr lang="en-US" altLang="zh-TW">
                <a:ea typeface="新細明體"/>
              </a:endParaRPr>
            </a:p>
            <a:p>
              <a:r>
                <a:rPr lang="zh-TW">
                  <a:ea typeface="新細明體"/>
                </a:rPr>
                <a:t>      3</a:t>
              </a:r>
              <a:r>
                <a:rPr lang="en-US" altLang="zh-TW">
                  <a:ea typeface="新細明體"/>
                </a:rPr>
                <a:t>.</a:t>
              </a:r>
              <a:r>
                <a:rPr lang="zh-TW">
                  <a:ea typeface="新細明體"/>
                </a:rPr>
                <a:t>點單方便、快捷</a:t>
              </a:r>
            </a:p>
            <a:p>
              <a:endParaRPr lang="zh-TW" altLang="en-US">
                <a:ea typeface="新細明體" panose="02020500000000000000" pitchFamily="18" charset="-120"/>
                <a:cs typeface="Calibri"/>
              </a:endParaRPr>
            </a:p>
            <a:p>
              <a:pPr marL="285750" indent="-285750">
                <a:buFont typeface="Arial" panose="020B0604020202020204" pitchFamily="34" charset="0"/>
                <a:buChar char="•"/>
              </a:pPr>
              <a:r>
                <a:rPr lang="zh-TW" altLang="en-US"/>
                <a:t>缺點</a:t>
              </a:r>
              <a:endParaRPr lang="en-US" altLang="zh-TW"/>
            </a:p>
            <a:p>
              <a:r>
                <a:rPr lang="zh-TW" altLang="en-US">
                  <a:ea typeface="新細明體"/>
                </a:rPr>
                <a:t>     </a:t>
              </a:r>
              <a:r>
                <a:rPr lang="en-US" altLang="zh-TW">
                  <a:ea typeface="新細明體"/>
                </a:rPr>
                <a:t>1.</a:t>
              </a:r>
              <a:r>
                <a:rPr lang="zh-TW" altLang="en-US">
                  <a:ea typeface="新細明體"/>
                </a:rPr>
                <a:t>互動性較低</a:t>
              </a:r>
              <a:endParaRPr lang="en-US" altLang="zh-TW">
                <a:ea typeface="新細明體"/>
              </a:endParaRPr>
            </a:p>
            <a:p>
              <a:r>
                <a:rPr lang="zh-TW" altLang="en-US">
                  <a:ea typeface="新細明體"/>
                </a:rPr>
                <a:t>     </a:t>
              </a:r>
              <a:r>
                <a:rPr lang="en-US" altLang="zh-TW">
                  <a:ea typeface="新細明體"/>
                </a:rPr>
                <a:t>2.</a:t>
              </a:r>
              <a:r>
                <a:rPr lang="zh-TW" altLang="en-US">
                  <a:ea typeface="新細明體"/>
                </a:rPr>
                <a:t>需改變顧客習慣</a:t>
              </a:r>
              <a:endParaRPr lang="en-US" altLang="zh-TW">
                <a:ea typeface="新細明體"/>
              </a:endParaRPr>
            </a:p>
          </p:txBody>
        </p:sp>
      </p:grpSp>
    </p:spTree>
    <p:extLst>
      <p:ext uri="{BB962C8B-B14F-4D97-AF65-F5344CB8AC3E}">
        <p14:creationId xmlns:p14="http://schemas.microsoft.com/office/powerpoint/2010/main" val="1469286410"/>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5" name="群組 84">
            <a:extLst>
              <a:ext uri="{FF2B5EF4-FFF2-40B4-BE49-F238E27FC236}">
                <a16:creationId xmlns:a16="http://schemas.microsoft.com/office/drawing/2014/main" id="{3E2602D7-7297-8258-16BB-8659AD9BA196}"/>
              </a:ext>
            </a:extLst>
          </p:cNvPr>
          <p:cNvGrpSpPr/>
          <p:nvPr/>
        </p:nvGrpSpPr>
        <p:grpSpPr>
          <a:xfrm>
            <a:off x="7140458" y="-1071000"/>
            <a:ext cx="9000000" cy="9000000"/>
            <a:chOff x="6995316" y="-1071001"/>
            <a:chExt cx="9000000" cy="9000000"/>
          </a:xfrm>
          <a:effectLst>
            <a:outerShdw blurRad="63500" sx="101000" sy="101000" algn="ctr" rotWithShape="0">
              <a:prstClr val="black">
                <a:alpha val="40000"/>
              </a:prstClr>
            </a:outerShdw>
          </a:effectLst>
        </p:grpSpPr>
        <p:grpSp>
          <p:nvGrpSpPr>
            <p:cNvPr id="83" name="群組 82">
              <a:extLst>
                <a:ext uri="{FF2B5EF4-FFF2-40B4-BE49-F238E27FC236}">
                  <a16:creationId xmlns:a16="http://schemas.microsoft.com/office/drawing/2014/main" id="{2455699C-2E26-8ABC-E1E8-7F7032A90A47}"/>
                </a:ext>
              </a:extLst>
            </p:cNvPr>
            <p:cNvGrpSpPr/>
            <p:nvPr/>
          </p:nvGrpSpPr>
          <p:grpSpPr>
            <a:xfrm rot="4317105">
              <a:off x="6995316" y="-1071001"/>
              <a:ext cx="9000000" cy="9000000"/>
              <a:chOff x="6995316" y="-1071001"/>
              <a:chExt cx="9000000" cy="9000000"/>
            </a:xfrm>
          </p:grpSpPr>
          <p:grpSp>
            <p:nvGrpSpPr>
              <p:cNvPr id="81" name="群組 80">
                <a:extLst>
                  <a:ext uri="{FF2B5EF4-FFF2-40B4-BE49-F238E27FC236}">
                    <a16:creationId xmlns:a16="http://schemas.microsoft.com/office/drawing/2014/main" id="{E0845C8D-21FB-7BFD-1789-BBA2CF6CD140}"/>
                  </a:ext>
                </a:extLst>
              </p:cNvPr>
              <p:cNvGrpSpPr/>
              <p:nvPr/>
            </p:nvGrpSpPr>
            <p:grpSpPr>
              <a:xfrm rot="4307289">
                <a:off x="6995316" y="-1071001"/>
                <a:ext cx="9000000" cy="9000000"/>
                <a:chOff x="6995316" y="-1071001"/>
                <a:chExt cx="9000000" cy="9000000"/>
              </a:xfrm>
            </p:grpSpPr>
            <p:grpSp>
              <p:nvGrpSpPr>
                <p:cNvPr id="79" name="群組 78">
                  <a:extLst>
                    <a:ext uri="{FF2B5EF4-FFF2-40B4-BE49-F238E27FC236}">
                      <a16:creationId xmlns:a16="http://schemas.microsoft.com/office/drawing/2014/main" id="{9F891F69-C55F-1FCA-6BEB-B62BA29055A5}"/>
                    </a:ext>
                  </a:extLst>
                </p:cNvPr>
                <p:cNvGrpSpPr/>
                <p:nvPr/>
              </p:nvGrpSpPr>
              <p:grpSpPr>
                <a:xfrm rot="4289695">
                  <a:off x="6995316" y="-1071001"/>
                  <a:ext cx="9000000" cy="9000000"/>
                  <a:chOff x="6922743" y="-1071001"/>
                  <a:chExt cx="9000000" cy="9000000"/>
                </a:xfrm>
              </p:grpSpPr>
              <p:grpSp>
                <p:nvGrpSpPr>
                  <p:cNvPr id="78" name="群組 77">
                    <a:extLst>
                      <a:ext uri="{FF2B5EF4-FFF2-40B4-BE49-F238E27FC236}">
                        <a16:creationId xmlns:a16="http://schemas.microsoft.com/office/drawing/2014/main" id="{5E452F22-C9E2-9AFC-C3D6-6E882833F791}"/>
                      </a:ext>
                    </a:extLst>
                  </p:cNvPr>
                  <p:cNvGrpSpPr/>
                  <p:nvPr/>
                </p:nvGrpSpPr>
                <p:grpSpPr>
                  <a:xfrm rot="4358794">
                    <a:off x="6922743" y="-1071001"/>
                    <a:ext cx="9000000" cy="9000000"/>
                    <a:chOff x="6864686" y="-1071000"/>
                    <a:chExt cx="9000000" cy="9000000"/>
                  </a:xfrm>
                </p:grpSpPr>
                <p:grpSp>
                  <p:nvGrpSpPr>
                    <p:cNvPr id="71" name="群組 70">
                      <a:extLst>
                        <a:ext uri="{FF2B5EF4-FFF2-40B4-BE49-F238E27FC236}">
                          <a16:creationId xmlns:a16="http://schemas.microsoft.com/office/drawing/2014/main" id="{CE409121-2E31-5650-3C2F-E0214BEAB51B}"/>
                        </a:ext>
                      </a:extLst>
                    </p:cNvPr>
                    <p:cNvGrpSpPr/>
                    <p:nvPr/>
                  </p:nvGrpSpPr>
                  <p:grpSpPr>
                    <a:xfrm>
                      <a:off x="6864686" y="-1071000"/>
                      <a:ext cx="9000000" cy="9000000"/>
                      <a:chOff x="1596000" y="-1071000"/>
                      <a:chExt cx="9000000" cy="9000000"/>
                    </a:xfrm>
                  </p:grpSpPr>
                  <p:sp>
                    <p:nvSpPr>
                      <p:cNvPr id="4" name="橢圓 3">
                        <a:extLst>
                          <a:ext uri="{FF2B5EF4-FFF2-40B4-BE49-F238E27FC236}">
                            <a16:creationId xmlns:a16="http://schemas.microsoft.com/office/drawing/2014/main" id="{0E8486EF-BEDE-B751-39BF-C79B8EFD561D}"/>
                          </a:ext>
                        </a:extLst>
                      </p:cNvPr>
                      <p:cNvSpPr/>
                      <p:nvPr/>
                    </p:nvSpPr>
                    <p:spPr>
                      <a:xfrm>
                        <a:off x="1596000" y="-1071000"/>
                        <a:ext cx="9000000" cy="9000000"/>
                      </a:xfrm>
                      <a:prstGeom prst="ellipse">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11" name="直線接點 10">
                        <a:extLst>
                          <a:ext uri="{FF2B5EF4-FFF2-40B4-BE49-F238E27FC236}">
                            <a16:creationId xmlns:a16="http://schemas.microsoft.com/office/drawing/2014/main" id="{E3E17099-2994-629A-AB15-6C708467EE05}"/>
                          </a:ext>
                        </a:extLst>
                      </p:cNvPr>
                      <p:cNvCxnSpPr>
                        <a:cxnSpLocks/>
                      </p:cNvCxnSpPr>
                      <p:nvPr/>
                    </p:nvCxnSpPr>
                    <p:spPr>
                      <a:xfrm>
                        <a:off x="6096000" y="-1024026"/>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直線接點 11">
                        <a:extLst>
                          <a:ext uri="{FF2B5EF4-FFF2-40B4-BE49-F238E27FC236}">
                            <a16:creationId xmlns:a16="http://schemas.microsoft.com/office/drawing/2014/main" id="{033D029A-8C99-5AFB-8DB1-C8459EC08B8F}"/>
                          </a:ext>
                        </a:extLst>
                      </p:cNvPr>
                      <p:cNvCxnSpPr>
                        <a:cxnSpLocks/>
                      </p:cNvCxnSpPr>
                      <p:nvPr/>
                    </p:nvCxnSpPr>
                    <p:spPr>
                      <a:xfrm rot="360000">
                        <a:off x="6554242" y="-1000010"/>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直線接點 12">
                        <a:extLst>
                          <a:ext uri="{FF2B5EF4-FFF2-40B4-BE49-F238E27FC236}">
                            <a16:creationId xmlns:a16="http://schemas.microsoft.com/office/drawing/2014/main" id="{8C3033B8-58BA-B269-2C36-059AAEEE2B85}"/>
                          </a:ext>
                        </a:extLst>
                      </p:cNvPr>
                      <p:cNvCxnSpPr>
                        <a:cxnSpLocks/>
                      </p:cNvCxnSpPr>
                      <p:nvPr/>
                    </p:nvCxnSpPr>
                    <p:spPr>
                      <a:xfrm rot="720000">
                        <a:off x="7007463" y="-928227"/>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 name="直線接點 13">
                        <a:extLst>
                          <a:ext uri="{FF2B5EF4-FFF2-40B4-BE49-F238E27FC236}">
                            <a16:creationId xmlns:a16="http://schemas.microsoft.com/office/drawing/2014/main" id="{6AAC8A51-1DDD-914E-BA5E-513A442379F9}"/>
                          </a:ext>
                        </a:extLst>
                      </p:cNvPr>
                      <p:cNvCxnSpPr>
                        <a:cxnSpLocks/>
                      </p:cNvCxnSpPr>
                      <p:nvPr/>
                    </p:nvCxnSpPr>
                    <p:spPr>
                      <a:xfrm rot="1080000">
                        <a:off x="7450698" y="-809463"/>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直線接點 14">
                        <a:extLst>
                          <a:ext uri="{FF2B5EF4-FFF2-40B4-BE49-F238E27FC236}">
                            <a16:creationId xmlns:a16="http://schemas.microsoft.com/office/drawing/2014/main" id="{EAF6B447-CB7D-119C-6A01-5A9B9227E89E}"/>
                          </a:ext>
                        </a:extLst>
                      </p:cNvPr>
                      <p:cNvCxnSpPr>
                        <a:cxnSpLocks/>
                      </p:cNvCxnSpPr>
                      <p:nvPr/>
                    </p:nvCxnSpPr>
                    <p:spPr>
                      <a:xfrm rot="1440000">
                        <a:off x="7879090" y="-645018"/>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 name="直線接點 15">
                        <a:extLst>
                          <a:ext uri="{FF2B5EF4-FFF2-40B4-BE49-F238E27FC236}">
                            <a16:creationId xmlns:a16="http://schemas.microsoft.com/office/drawing/2014/main" id="{95AA1C4E-B4F7-B0AA-EC61-B46969BCD178}"/>
                          </a:ext>
                        </a:extLst>
                      </p:cNvPr>
                      <p:cNvCxnSpPr>
                        <a:cxnSpLocks/>
                      </p:cNvCxnSpPr>
                      <p:nvPr/>
                    </p:nvCxnSpPr>
                    <p:spPr>
                      <a:xfrm rot="1800000">
                        <a:off x="8287948" y="-436695"/>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 name="直線接點 16">
                        <a:extLst>
                          <a:ext uri="{FF2B5EF4-FFF2-40B4-BE49-F238E27FC236}">
                            <a16:creationId xmlns:a16="http://schemas.microsoft.com/office/drawing/2014/main" id="{0B96DBCC-8D65-00AA-93C1-028E236DB293}"/>
                          </a:ext>
                        </a:extLst>
                      </p:cNvPr>
                      <p:cNvCxnSpPr>
                        <a:cxnSpLocks/>
                      </p:cNvCxnSpPr>
                      <p:nvPr/>
                    </p:nvCxnSpPr>
                    <p:spPr>
                      <a:xfrm rot="2160000">
                        <a:off x="8672788" y="-186776"/>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 name="直線接點 17">
                        <a:extLst>
                          <a:ext uri="{FF2B5EF4-FFF2-40B4-BE49-F238E27FC236}">
                            <a16:creationId xmlns:a16="http://schemas.microsoft.com/office/drawing/2014/main" id="{7348E7D2-B1C5-1FCD-A450-C7BEDBDD3927}"/>
                          </a:ext>
                        </a:extLst>
                      </p:cNvPr>
                      <p:cNvCxnSpPr>
                        <a:cxnSpLocks/>
                      </p:cNvCxnSpPr>
                      <p:nvPr/>
                    </p:nvCxnSpPr>
                    <p:spPr>
                      <a:xfrm rot="2520000">
                        <a:off x="9029398" y="102000"/>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 name="直線接點 18">
                        <a:extLst>
                          <a:ext uri="{FF2B5EF4-FFF2-40B4-BE49-F238E27FC236}">
                            <a16:creationId xmlns:a16="http://schemas.microsoft.com/office/drawing/2014/main" id="{8AB7190A-C117-0CBD-2BFC-9FBB07DE0FBC}"/>
                          </a:ext>
                        </a:extLst>
                      </p:cNvPr>
                      <p:cNvCxnSpPr>
                        <a:cxnSpLocks/>
                      </p:cNvCxnSpPr>
                      <p:nvPr/>
                    </p:nvCxnSpPr>
                    <p:spPr>
                      <a:xfrm rot="2880000">
                        <a:off x="9353869" y="426471"/>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直線接點 19">
                        <a:extLst>
                          <a:ext uri="{FF2B5EF4-FFF2-40B4-BE49-F238E27FC236}">
                            <a16:creationId xmlns:a16="http://schemas.microsoft.com/office/drawing/2014/main" id="{DBA257E7-0400-C1E8-F10D-0312E4BD96A3}"/>
                          </a:ext>
                        </a:extLst>
                      </p:cNvPr>
                      <p:cNvCxnSpPr>
                        <a:cxnSpLocks/>
                      </p:cNvCxnSpPr>
                      <p:nvPr/>
                    </p:nvCxnSpPr>
                    <p:spPr>
                      <a:xfrm rot="3240000">
                        <a:off x="9642646" y="783080"/>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 name="直線接點 20">
                        <a:extLst>
                          <a:ext uri="{FF2B5EF4-FFF2-40B4-BE49-F238E27FC236}">
                            <a16:creationId xmlns:a16="http://schemas.microsoft.com/office/drawing/2014/main" id="{B1FF6BF4-BEDD-9143-A81E-9404EC85966F}"/>
                          </a:ext>
                        </a:extLst>
                      </p:cNvPr>
                      <p:cNvCxnSpPr>
                        <a:cxnSpLocks/>
                      </p:cNvCxnSpPr>
                      <p:nvPr/>
                    </p:nvCxnSpPr>
                    <p:spPr>
                      <a:xfrm rot="3600000">
                        <a:off x="9892564" y="1167922"/>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 name="直線接點 21">
                        <a:extLst>
                          <a:ext uri="{FF2B5EF4-FFF2-40B4-BE49-F238E27FC236}">
                            <a16:creationId xmlns:a16="http://schemas.microsoft.com/office/drawing/2014/main" id="{57B62C70-0D03-1CE7-D0C0-0F539B8E9C48}"/>
                          </a:ext>
                        </a:extLst>
                      </p:cNvPr>
                      <p:cNvCxnSpPr>
                        <a:cxnSpLocks/>
                      </p:cNvCxnSpPr>
                      <p:nvPr/>
                    </p:nvCxnSpPr>
                    <p:spPr>
                      <a:xfrm rot="3960000">
                        <a:off x="10100887" y="1576778"/>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 name="直線接點 22">
                        <a:extLst>
                          <a:ext uri="{FF2B5EF4-FFF2-40B4-BE49-F238E27FC236}">
                            <a16:creationId xmlns:a16="http://schemas.microsoft.com/office/drawing/2014/main" id="{2C68FC13-E856-5A99-1052-6344920351DF}"/>
                          </a:ext>
                        </a:extLst>
                      </p:cNvPr>
                      <p:cNvCxnSpPr>
                        <a:cxnSpLocks/>
                      </p:cNvCxnSpPr>
                      <p:nvPr/>
                    </p:nvCxnSpPr>
                    <p:spPr>
                      <a:xfrm rot="4320000">
                        <a:off x="10265332" y="2005171"/>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 name="直線接點 23">
                        <a:extLst>
                          <a:ext uri="{FF2B5EF4-FFF2-40B4-BE49-F238E27FC236}">
                            <a16:creationId xmlns:a16="http://schemas.microsoft.com/office/drawing/2014/main" id="{A36B2CDD-FD04-0DFE-FD2D-979DE222AB70}"/>
                          </a:ext>
                        </a:extLst>
                      </p:cNvPr>
                      <p:cNvCxnSpPr>
                        <a:cxnSpLocks/>
                      </p:cNvCxnSpPr>
                      <p:nvPr/>
                    </p:nvCxnSpPr>
                    <p:spPr>
                      <a:xfrm rot="4680000">
                        <a:off x="10384096" y="2448406"/>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 name="直線接點 24">
                        <a:extLst>
                          <a:ext uri="{FF2B5EF4-FFF2-40B4-BE49-F238E27FC236}">
                            <a16:creationId xmlns:a16="http://schemas.microsoft.com/office/drawing/2014/main" id="{497D5DC3-9985-02C5-F4CB-69B8C2F070D5}"/>
                          </a:ext>
                        </a:extLst>
                      </p:cNvPr>
                      <p:cNvCxnSpPr>
                        <a:cxnSpLocks/>
                      </p:cNvCxnSpPr>
                      <p:nvPr/>
                    </p:nvCxnSpPr>
                    <p:spPr>
                      <a:xfrm rot="5040000">
                        <a:off x="10455880" y="2901627"/>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 name="直線接點 25">
                        <a:extLst>
                          <a:ext uri="{FF2B5EF4-FFF2-40B4-BE49-F238E27FC236}">
                            <a16:creationId xmlns:a16="http://schemas.microsoft.com/office/drawing/2014/main" id="{7246738A-8781-DB72-C579-0FA5D01CDBE8}"/>
                          </a:ext>
                        </a:extLst>
                      </p:cNvPr>
                      <p:cNvCxnSpPr>
                        <a:cxnSpLocks/>
                      </p:cNvCxnSpPr>
                      <p:nvPr/>
                    </p:nvCxnSpPr>
                    <p:spPr>
                      <a:xfrm rot="5400000">
                        <a:off x="10479895" y="3359869"/>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7" name="直線接點 26">
                        <a:extLst>
                          <a:ext uri="{FF2B5EF4-FFF2-40B4-BE49-F238E27FC236}">
                            <a16:creationId xmlns:a16="http://schemas.microsoft.com/office/drawing/2014/main" id="{14C2F65B-5C5E-9E9D-0FC0-063D16BC9B3A}"/>
                          </a:ext>
                        </a:extLst>
                      </p:cNvPr>
                      <p:cNvCxnSpPr>
                        <a:cxnSpLocks/>
                      </p:cNvCxnSpPr>
                      <p:nvPr/>
                    </p:nvCxnSpPr>
                    <p:spPr>
                      <a:xfrm rot="5760000">
                        <a:off x="10455880" y="3818111"/>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 name="直線接點 27">
                        <a:extLst>
                          <a:ext uri="{FF2B5EF4-FFF2-40B4-BE49-F238E27FC236}">
                            <a16:creationId xmlns:a16="http://schemas.microsoft.com/office/drawing/2014/main" id="{A8D170C9-1B69-30CC-FF03-2EA295971D7F}"/>
                          </a:ext>
                        </a:extLst>
                      </p:cNvPr>
                      <p:cNvCxnSpPr>
                        <a:cxnSpLocks/>
                      </p:cNvCxnSpPr>
                      <p:nvPr/>
                    </p:nvCxnSpPr>
                    <p:spPr>
                      <a:xfrm rot="6120000">
                        <a:off x="10384096" y="4271332"/>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 name="直線接點 28">
                        <a:extLst>
                          <a:ext uri="{FF2B5EF4-FFF2-40B4-BE49-F238E27FC236}">
                            <a16:creationId xmlns:a16="http://schemas.microsoft.com/office/drawing/2014/main" id="{78925EC6-FFAC-7376-4584-20C77500848B}"/>
                          </a:ext>
                        </a:extLst>
                      </p:cNvPr>
                      <p:cNvCxnSpPr>
                        <a:cxnSpLocks/>
                      </p:cNvCxnSpPr>
                      <p:nvPr/>
                    </p:nvCxnSpPr>
                    <p:spPr>
                      <a:xfrm rot="6480000">
                        <a:off x="10265332" y="4714567"/>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0" name="直線接點 29">
                        <a:extLst>
                          <a:ext uri="{FF2B5EF4-FFF2-40B4-BE49-F238E27FC236}">
                            <a16:creationId xmlns:a16="http://schemas.microsoft.com/office/drawing/2014/main" id="{98663AC4-E6C9-56D0-715F-7C8C9C7D0BA3}"/>
                          </a:ext>
                        </a:extLst>
                      </p:cNvPr>
                      <p:cNvCxnSpPr>
                        <a:cxnSpLocks/>
                      </p:cNvCxnSpPr>
                      <p:nvPr/>
                    </p:nvCxnSpPr>
                    <p:spPr>
                      <a:xfrm rot="6840000">
                        <a:off x="10100887" y="5142960"/>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 name="直線接點 30">
                        <a:extLst>
                          <a:ext uri="{FF2B5EF4-FFF2-40B4-BE49-F238E27FC236}">
                            <a16:creationId xmlns:a16="http://schemas.microsoft.com/office/drawing/2014/main" id="{A662F1AD-673F-25C4-0592-E14437E8C4CC}"/>
                          </a:ext>
                        </a:extLst>
                      </p:cNvPr>
                      <p:cNvCxnSpPr>
                        <a:cxnSpLocks/>
                      </p:cNvCxnSpPr>
                      <p:nvPr/>
                    </p:nvCxnSpPr>
                    <p:spPr>
                      <a:xfrm rot="7200000">
                        <a:off x="9892564" y="5551817"/>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2" name="直線接點 31">
                        <a:extLst>
                          <a:ext uri="{FF2B5EF4-FFF2-40B4-BE49-F238E27FC236}">
                            <a16:creationId xmlns:a16="http://schemas.microsoft.com/office/drawing/2014/main" id="{BBA7E13E-0043-3AB7-0489-361B251FF3A8}"/>
                          </a:ext>
                        </a:extLst>
                      </p:cNvPr>
                      <p:cNvCxnSpPr>
                        <a:cxnSpLocks/>
                      </p:cNvCxnSpPr>
                      <p:nvPr/>
                    </p:nvCxnSpPr>
                    <p:spPr>
                      <a:xfrm rot="7560000">
                        <a:off x="9642646" y="5936658"/>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3" name="直線接點 32">
                        <a:extLst>
                          <a:ext uri="{FF2B5EF4-FFF2-40B4-BE49-F238E27FC236}">
                            <a16:creationId xmlns:a16="http://schemas.microsoft.com/office/drawing/2014/main" id="{AB6FD74B-A7D0-4238-353B-771460262A4A}"/>
                          </a:ext>
                        </a:extLst>
                      </p:cNvPr>
                      <p:cNvCxnSpPr>
                        <a:cxnSpLocks/>
                      </p:cNvCxnSpPr>
                      <p:nvPr/>
                    </p:nvCxnSpPr>
                    <p:spPr>
                      <a:xfrm rot="7920000">
                        <a:off x="9353869" y="6293267"/>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 name="直線接點 33">
                        <a:extLst>
                          <a:ext uri="{FF2B5EF4-FFF2-40B4-BE49-F238E27FC236}">
                            <a16:creationId xmlns:a16="http://schemas.microsoft.com/office/drawing/2014/main" id="{43DEE55A-0F0A-C5A9-04DE-03C36C148759}"/>
                          </a:ext>
                        </a:extLst>
                      </p:cNvPr>
                      <p:cNvCxnSpPr>
                        <a:cxnSpLocks/>
                      </p:cNvCxnSpPr>
                      <p:nvPr/>
                    </p:nvCxnSpPr>
                    <p:spPr>
                      <a:xfrm rot="8280000">
                        <a:off x="9029398" y="6617738"/>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5" name="直線接點 34">
                        <a:extLst>
                          <a:ext uri="{FF2B5EF4-FFF2-40B4-BE49-F238E27FC236}">
                            <a16:creationId xmlns:a16="http://schemas.microsoft.com/office/drawing/2014/main" id="{55D2EF7E-2FC1-2576-6B16-41C941085E55}"/>
                          </a:ext>
                        </a:extLst>
                      </p:cNvPr>
                      <p:cNvCxnSpPr>
                        <a:cxnSpLocks/>
                      </p:cNvCxnSpPr>
                      <p:nvPr/>
                    </p:nvCxnSpPr>
                    <p:spPr>
                      <a:xfrm rot="8640000">
                        <a:off x="8672788" y="6906514"/>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6" name="直線接點 35">
                        <a:extLst>
                          <a:ext uri="{FF2B5EF4-FFF2-40B4-BE49-F238E27FC236}">
                            <a16:creationId xmlns:a16="http://schemas.microsoft.com/office/drawing/2014/main" id="{709F18CD-8DB7-BA4B-A349-F5EB7965CB3E}"/>
                          </a:ext>
                        </a:extLst>
                      </p:cNvPr>
                      <p:cNvCxnSpPr>
                        <a:cxnSpLocks/>
                      </p:cNvCxnSpPr>
                      <p:nvPr/>
                    </p:nvCxnSpPr>
                    <p:spPr>
                      <a:xfrm rot="9000000">
                        <a:off x="8287948" y="7156433"/>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7" name="直線接點 36">
                        <a:extLst>
                          <a:ext uri="{FF2B5EF4-FFF2-40B4-BE49-F238E27FC236}">
                            <a16:creationId xmlns:a16="http://schemas.microsoft.com/office/drawing/2014/main" id="{506781B1-14F7-E611-0AB1-73099F49FCCA}"/>
                          </a:ext>
                        </a:extLst>
                      </p:cNvPr>
                      <p:cNvCxnSpPr>
                        <a:cxnSpLocks/>
                      </p:cNvCxnSpPr>
                      <p:nvPr/>
                    </p:nvCxnSpPr>
                    <p:spPr>
                      <a:xfrm rot="9360000">
                        <a:off x="7879090" y="7364756"/>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8" name="直線接點 37">
                        <a:extLst>
                          <a:ext uri="{FF2B5EF4-FFF2-40B4-BE49-F238E27FC236}">
                            <a16:creationId xmlns:a16="http://schemas.microsoft.com/office/drawing/2014/main" id="{8911845C-6DDE-92D3-92C6-919DD0500DFA}"/>
                          </a:ext>
                        </a:extLst>
                      </p:cNvPr>
                      <p:cNvCxnSpPr>
                        <a:cxnSpLocks/>
                      </p:cNvCxnSpPr>
                      <p:nvPr/>
                    </p:nvCxnSpPr>
                    <p:spPr>
                      <a:xfrm rot="9720000">
                        <a:off x="7450698" y="7529201"/>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9" name="直線接點 38">
                        <a:extLst>
                          <a:ext uri="{FF2B5EF4-FFF2-40B4-BE49-F238E27FC236}">
                            <a16:creationId xmlns:a16="http://schemas.microsoft.com/office/drawing/2014/main" id="{E291AFEB-8F22-BBBD-46E3-BC0CA216721B}"/>
                          </a:ext>
                        </a:extLst>
                      </p:cNvPr>
                      <p:cNvCxnSpPr>
                        <a:cxnSpLocks/>
                      </p:cNvCxnSpPr>
                      <p:nvPr/>
                    </p:nvCxnSpPr>
                    <p:spPr>
                      <a:xfrm rot="10080000">
                        <a:off x="7007463" y="7647965"/>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0" name="直線接點 39">
                        <a:extLst>
                          <a:ext uri="{FF2B5EF4-FFF2-40B4-BE49-F238E27FC236}">
                            <a16:creationId xmlns:a16="http://schemas.microsoft.com/office/drawing/2014/main" id="{F67DF0A2-6396-2AC8-4F57-90B33335B11B}"/>
                          </a:ext>
                        </a:extLst>
                      </p:cNvPr>
                      <p:cNvCxnSpPr>
                        <a:cxnSpLocks/>
                      </p:cNvCxnSpPr>
                      <p:nvPr/>
                    </p:nvCxnSpPr>
                    <p:spPr>
                      <a:xfrm rot="10440000">
                        <a:off x="6554242" y="7719748"/>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1" name="直線接點 40">
                        <a:extLst>
                          <a:ext uri="{FF2B5EF4-FFF2-40B4-BE49-F238E27FC236}">
                            <a16:creationId xmlns:a16="http://schemas.microsoft.com/office/drawing/2014/main" id="{0CA0607E-3C59-36E8-B16F-F72B16541C90}"/>
                          </a:ext>
                        </a:extLst>
                      </p:cNvPr>
                      <p:cNvCxnSpPr>
                        <a:cxnSpLocks/>
                      </p:cNvCxnSpPr>
                      <p:nvPr/>
                    </p:nvCxnSpPr>
                    <p:spPr>
                      <a:xfrm rot="10800000">
                        <a:off x="6096000" y="7743764"/>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2" name="直線接點 41">
                        <a:extLst>
                          <a:ext uri="{FF2B5EF4-FFF2-40B4-BE49-F238E27FC236}">
                            <a16:creationId xmlns:a16="http://schemas.microsoft.com/office/drawing/2014/main" id="{154AA782-81F6-AA6E-6689-161F9439362C}"/>
                          </a:ext>
                        </a:extLst>
                      </p:cNvPr>
                      <p:cNvCxnSpPr>
                        <a:cxnSpLocks/>
                      </p:cNvCxnSpPr>
                      <p:nvPr/>
                    </p:nvCxnSpPr>
                    <p:spPr>
                      <a:xfrm rot="11160000">
                        <a:off x="5637758" y="7719748"/>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3" name="直線接點 42">
                        <a:extLst>
                          <a:ext uri="{FF2B5EF4-FFF2-40B4-BE49-F238E27FC236}">
                            <a16:creationId xmlns:a16="http://schemas.microsoft.com/office/drawing/2014/main" id="{8F747311-6FC8-6C65-6509-D9F1DC935503}"/>
                          </a:ext>
                        </a:extLst>
                      </p:cNvPr>
                      <p:cNvCxnSpPr>
                        <a:cxnSpLocks/>
                      </p:cNvCxnSpPr>
                      <p:nvPr/>
                    </p:nvCxnSpPr>
                    <p:spPr>
                      <a:xfrm rot="11520000">
                        <a:off x="5184537" y="7647965"/>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4" name="直線接點 43">
                        <a:extLst>
                          <a:ext uri="{FF2B5EF4-FFF2-40B4-BE49-F238E27FC236}">
                            <a16:creationId xmlns:a16="http://schemas.microsoft.com/office/drawing/2014/main" id="{3CCB3969-5FD2-D467-6800-411F651E60CD}"/>
                          </a:ext>
                        </a:extLst>
                      </p:cNvPr>
                      <p:cNvCxnSpPr>
                        <a:cxnSpLocks/>
                      </p:cNvCxnSpPr>
                      <p:nvPr/>
                    </p:nvCxnSpPr>
                    <p:spPr>
                      <a:xfrm rot="11880000">
                        <a:off x="4785817" y="7550248"/>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5" name="直線接點 44">
                        <a:extLst>
                          <a:ext uri="{FF2B5EF4-FFF2-40B4-BE49-F238E27FC236}">
                            <a16:creationId xmlns:a16="http://schemas.microsoft.com/office/drawing/2014/main" id="{2EEC97D7-7A81-6F42-F04A-1F779692C26F}"/>
                          </a:ext>
                        </a:extLst>
                      </p:cNvPr>
                      <p:cNvCxnSpPr>
                        <a:cxnSpLocks/>
                      </p:cNvCxnSpPr>
                      <p:nvPr/>
                    </p:nvCxnSpPr>
                    <p:spPr>
                      <a:xfrm rot="12240000">
                        <a:off x="4312909" y="7364756"/>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6" name="直線接點 45">
                        <a:extLst>
                          <a:ext uri="{FF2B5EF4-FFF2-40B4-BE49-F238E27FC236}">
                            <a16:creationId xmlns:a16="http://schemas.microsoft.com/office/drawing/2014/main" id="{F250CCD9-B281-FCD7-8217-08E94A5D6381}"/>
                          </a:ext>
                        </a:extLst>
                      </p:cNvPr>
                      <p:cNvCxnSpPr>
                        <a:cxnSpLocks/>
                      </p:cNvCxnSpPr>
                      <p:nvPr/>
                    </p:nvCxnSpPr>
                    <p:spPr>
                      <a:xfrm rot="12600000">
                        <a:off x="3904052" y="7156433"/>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7" name="直線接點 46">
                        <a:extLst>
                          <a:ext uri="{FF2B5EF4-FFF2-40B4-BE49-F238E27FC236}">
                            <a16:creationId xmlns:a16="http://schemas.microsoft.com/office/drawing/2014/main" id="{8778030C-36B8-4DC6-91E4-4C5A3DA90EAB}"/>
                          </a:ext>
                        </a:extLst>
                      </p:cNvPr>
                      <p:cNvCxnSpPr>
                        <a:cxnSpLocks/>
                      </p:cNvCxnSpPr>
                      <p:nvPr/>
                    </p:nvCxnSpPr>
                    <p:spPr>
                      <a:xfrm rot="12960000">
                        <a:off x="3519211" y="6906514"/>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8" name="直線接點 47">
                        <a:extLst>
                          <a:ext uri="{FF2B5EF4-FFF2-40B4-BE49-F238E27FC236}">
                            <a16:creationId xmlns:a16="http://schemas.microsoft.com/office/drawing/2014/main" id="{904659D2-5E17-9FC8-37FF-99053C775C0E}"/>
                          </a:ext>
                        </a:extLst>
                      </p:cNvPr>
                      <p:cNvCxnSpPr>
                        <a:cxnSpLocks/>
                      </p:cNvCxnSpPr>
                      <p:nvPr/>
                    </p:nvCxnSpPr>
                    <p:spPr>
                      <a:xfrm rot="13320000">
                        <a:off x="3162602" y="6617738"/>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9" name="直線接點 48">
                        <a:extLst>
                          <a:ext uri="{FF2B5EF4-FFF2-40B4-BE49-F238E27FC236}">
                            <a16:creationId xmlns:a16="http://schemas.microsoft.com/office/drawing/2014/main" id="{03514C82-ADA0-9C85-8449-808FE3A4E1EE}"/>
                          </a:ext>
                        </a:extLst>
                      </p:cNvPr>
                      <p:cNvCxnSpPr>
                        <a:cxnSpLocks/>
                      </p:cNvCxnSpPr>
                      <p:nvPr/>
                    </p:nvCxnSpPr>
                    <p:spPr>
                      <a:xfrm rot="13680000">
                        <a:off x="2838131" y="6293267"/>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0" name="直線接點 49">
                        <a:extLst>
                          <a:ext uri="{FF2B5EF4-FFF2-40B4-BE49-F238E27FC236}">
                            <a16:creationId xmlns:a16="http://schemas.microsoft.com/office/drawing/2014/main" id="{E36C99B1-419F-1843-A733-E4B8738F180D}"/>
                          </a:ext>
                        </a:extLst>
                      </p:cNvPr>
                      <p:cNvCxnSpPr>
                        <a:cxnSpLocks/>
                      </p:cNvCxnSpPr>
                      <p:nvPr/>
                    </p:nvCxnSpPr>
                    <p:spPr>
                      <a:xfrm rot="14040000">
                        <a:off x="2549354" y="5936658"/>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 name="直線接點 50">
                        <a:extLst>
                          <a:ext uri="{FF2B5EF4-FFF2-40B4-BE49-F238E27FC236}">
                            <a16:creationId xmlns:a16="http://schemas.microsoft.com/office/drawing/2014/main" id="{80862728-DA01-39FD-E06A-4AADB19EA388}"/>
                          </a:ext>
                        </a:extLst>
                      </p:cNvPr>
                      <p:cNvCxnSpPr>
                        <a:cxnSpLocks/>
                      </p:cNvCxnSpPr>
                      <p:nvPr/>
                    </p:nvCxnSpPr>
                    <p:spPr>
                      <a:xfrm rot="14400000">
                        <a:off x="2299436" y="5551817"/>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2" name="直線接點 51">
                        <a:extLst>
                          <a:ext uri="{FF2B5EF4-FFF2-40B4-BE49-F238E27FC236}">
                            <a16:creationId xmlns:a16="http://schemas.microsoft.com/office/drawing/2014/main" id="{DBFF6AB5-356C-BF52-F756-E6A963A47FFE}"/>
                          </a:ext>
                        </a:extLst>
                      </p:cNvPr>
                      <p:cNvCxnSpPr>
                        <a:cxnSpLocks/>
                      </p:cNvCxnSpPr>
                      <p:nvPr/>
                    </p:nvCxnSpPr>
                    <p:spPr>
                      <a:xfrm rot="14760000">
                        <a:off x="2091113" y="5142960"/>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 name="直線接點 52">
                        <a:extLst>
                          <a:ext uri="{FF2B5EF4-FFF2-40B4-BE49-F238E27FC236}">
                            <a16:creationId xmlns:a16="http://schemas.microsoft.com/office/drawing/2014/main" id="{B2373C80-2FB8-5357-20FD-696D495DFBFD}"/>
                          </a:ext>
                        </a:extLst>
                      </p:cNvPr>
                      <p:cNvCxnSpPr>
                        <a:cxnSpLocks/>
                      </p:cNvCxnSpPr>
                      <p:nvPr/>
                    </p:nvCxnSpPr>
                    <p:spPr>
                      <a:xfrm rot="15120000">
                        <a:off x="1926668" y="4714567"/>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4" name="直線接點 53">
                        <a:extLst>
                          <a:ext uri="{FF2B5EF4-FFF2-40B4-BE49-F238E27FC236}">
                            <a16:creationId xmlns:a16="http://schemas.microsoft.com/office/drawing/2014/main" id="{7B3E52F6-4DC9-CD93-3C4F-428493E99B06}"/>
                          </a:ext>
                        </a:extLst>
                      </p:cNvPr>
                      <p:cNvCxnSpPr>
                        <a:cxnSpLocks/>
                      </p:cNvCxnSpPr>
                      <p:nvPr/>
                    </p:nvCxnSpPr>
                    <p:spPr>
                      <a:xfrm rot="15480000">
                        <a:off x="1807904" y="4271332"/>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5" name="直線接點 54">
                        <a:extLst>
                          <a:ext uri="{FF2B5EF4-FFF2-40B4-BE49-F238E27FC236}">
                            <a16:creationId xmlns:a16="http://schemas.microsoft.com/office/drawing/2014/main" id="{2B5D9D3C-67FC-B9C1-1B58-70D4D5A9FC69}"/>
                          </a:ext>
                        </a:extLst>
                      </p:cNvPr>
                      <p:cNvCxnSpPr>
                        <a:cxnSpLocks/>
                      </p:cNvCxnSpPr>
                      <p:nvPr/>
                    </p:nvCxnSpPr>
                    <p:spPr>
                      <a:xfrm rot="15840000">
                        <a:off x="1736121" y="3818111"/>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6" name="直線接點 55">
                        <a:extLst>
                          <a:ext uri="{FF2B5EF4-FFF2-40B4-BE49-F238E27FC236}">
                            <a16:creationId xmlns:a16="http://schemas.microsoft.com/office/drawing/2014/main" id="{F2D24272-26C1-8184-7742-51B3A0E1F4B9}"/>
                          </a:ext>
                        </a:extLst>
                      </p:cNvPr>
                      <p:cNvCxnSpPr>
                        <a:cxnSpLocks/>
                      </p:cNvCxnSpPr>
                      <p:nvPr/>
                    </p:nvCxnSpPr>
                    <p:spPr>
                      <a:xfrm rot="16200000">
                        <a:off x="1712105" y="3359869"/>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7" name="直線接點 56">
                        <a:extLst>
                          <a:ext uri="{FF2B5EF4-FFF2-40B4-BE49-F238E27FC236}">
                            <a16:creationId xmlns:a16="http://schemas.microsoft.com/office/drawing/2014/main" id="{59B75006-02C7-A515-6A6D-CC41422FF6D8}"/>
                          </a:ext>
                        </a:extLst>
                      </p:cNvPr>
                      <p:cNvCxnSpPr>
                        <a:cxnSpLocks/>
                      </p:cNvCxnSpPr>
                      <p:nvPr/>
                    </p:nvCxnSpPr>
                    <p:spPr>
                      <a:xfrm rot="16560000">
                        <a:off x="1736121" y="2901627"/>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8" name="直線接點 57">
                        <a:extLst>
                          <a:ext uri="{FF2B5EF4-FFF2-40B4-BE49-F238E27FC236}">
                            <a16:creationId xmlns:a16="http://schemas.microsoft.com/office/drawing/2014/main" id="{E3F3CE45-E213-8DB1-0F45-F84FF844B765}"/>
                          </a:ext>
                        </a:extLst>
                      </p:cNvPr>
                      <p:cNvCxnSpPr>
                        <a:cxnSpLocks/>
                      </p:cNvCxnSpPr>
                      <p:nvPr/>
                    </p:nvCxnSpPr>
                    <p:spPr>
                      <a:xfrm rot="16920000">
                        <a:off x="1807904" y="2448406"/>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9" name="直線接點 58">
                        <a:extLst>
                          <a:ext uri="{FF2B5EF4-FFF2-40B4-BE49-F238E27FC236}">
                            <a16:creationId xmlns:a16="http://schemas.microsoft.com/office/drawing/2014/main" id="{A61C1A5F-DECC-16B6-CD0D-33FE8DBD6422}"/>
                          </a:ext>
                        </a:extLst>
                      </p:cNvPr>
                      <p:cNvCxnSpPr>
                        <a:cxnSpLocks/>
                      </p:cNvCxnSpPr>
                      <p:nvPr/>
                    </p:nvCxnSpPr>
                    <p:spPr>
                      <a:xfrm rot="17280000">
                        <a:off x="1926668" y="2005171"/>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0" name="直線接點 59">
                        <a:extLst>
                          <a:ext uri="{FF2B5EF4-FFF2-40B4-BE49-F238E27FC236}">
                            <a16:creationId xmlns:a16="http://schemas.microsoft.com/office/drawing/2014/main" id="{30399D16-D7FF-28AF-05A1-3C61A820A5E5}"/>
                          </a:ext>
                        </a:extLst>
                      </p:cNvPr>
                      <p:cNvCxnSpPr>
                        <a:cxnSpLocks/>
                      </p:cNvCxnSpPr>
                      <p:nvPr/>
                    </p:nvCxnSpPr>
                    <p:spPr>
                      <a:xfrm rot="17640000">
                        <a:off x="2091113" y="1576778"/>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1" name="直線接點 60">
                        <a:extLst>
                          <a:ext uri="{FF2B5EF4-FFF2-40B4-BE49-F238E27FC236}">
                            <a16:creationId xmlns:a16="http://schemas.microsoft.com/office/drawing/2014/main" id="{7E11B3C4-F272-2C34-0D96-C28EEF302201}"/>
                          </a:ext>
                        </a:extLst>
                      </p:cNvPr>
                      <p:cNvCxnSpPr>
                        <a:cxnSpLocks/>
                      </p:cNvCxnSpPr>
                      <p:nvPr/>
                    </p:nvCxnSpPr>
                    <p:spPr>
                      <a:xfrm rot="18000000">
                        <a:off x="2299436" y="1167922"/>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2" name="直線接點 61">
                        <a:extLst>
                          <a:ext uri="{FF2B5EF4-FFF2-40B4-BE49-F238E27FC236}">
                            <a16:creationId xmlns:a16="http://schemas.microsoft.com/office/drawing/2014/main" id="{30235905-370A-0B83-274E-D7CFF6F13DC4}"/>
                          </a:ext>
                        </a:extLst>
                      </p:cNvPr>
                      <p:cNvCxnSpPr>
                        <a:cxnSpLocks/>
                      </p:cNvCxnSpPr>
                      <p:nvPr/>
                    </p:nvCxnSpPr>
                    <p:spPr>
                      <a:xfrm rot="18360000">
                        <a:off x="2549354" y="783080"/>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3" name="直線接點 62">
                        <a:extLst>
                          <a:ext uri="{FF2B5EF4-FFF2-40B4-BE49-F238E27FC236}">
                            <a16:creationId xmlns:a16="http://schemas.microsoft.com/office/drawing/2014/main" id="{EEBB22C4-9228-C981-F731-709E986B973C}"/>
                          </a:ext>
                        </a:extLst>
                      </p:cNvPr>
                      <p:cNvCxnSpPr>
                        <a:cxnSpLocks/>
                      </p:cNvCxnSpPr>
                      <p:nvPr/>
                    </p:nvCxnSpPr>
                    <p:spPr>
                      <a:xfrm rot="18720000">
                        <a:off x="2838131" y="426471"/>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4" name="直線接點 63">
                        <a:extLst>
                          <a:ext uri="{FF2B5EF4-FFF2-40B4-BE49-F238E27FC236}">
                            <a16:creationId xmlns:a16="http://schemas.microsoft.com/office/drawing/2014/main" id="{840FCF5B-A97F-D8A4-28D2-4B258BA029B8}"/>
                          </a:ext>
                        </a:extLst>
                      </p:cNvPr>
                      <p:cNvCxnSpPr>
                        <a:cxnSpLocks/>
                      </p:cNvCxnSpPr>
                      <p:nvPr/>
                    </p:nvCxnSpPr>
                    <p:spPr>
                      <a:xfrm rot="19080000">
                        <a:off x="3162602" y="102000"/>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5" name="直線接點 64">
                        <a:extLst>
                          <a:ext uri="{FF2B5EF4-FFF2-40B4-BE49-F238E27FC236}">
                            <a16:creationId xmlns:a16="http://schemas.microsoft.com/office/drawing/2014/main" id="{39398298-D73B-8739-78A1-1A9808C64BA7}"/>
                          </a:ext>
                        </a:extLst>
                      </p:cNvPr>
                      <p:cNvCxnSpPr>
                        <a:cxnSpLocks/>
                      </p:cNvCxnSpPr>
                      <p:nvPr/>
                    </p:nvCxnSpPr>
                    <p:spPr>
                      <a:xfrm rot="19440000">
                        <a:off x="3519211" y="-186776"/>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6" name="直線接點 65">
                        <a:extLst>
                          <a:ext uri="{FF2B5EF4-FFF2-40B4-BE49-F238E27FC236}">
                            <a16:creationId xmlns:a16="http://schemas.microsoft.com/office/drawing/2014/main" id="{36FB6799-7D5C-7A21-B0F6-26623AF782E1}"/>
                          </a:ext>
                        </a:extLst>
                      </p:cNvPr>
                      <p:cNvCxnSpPr>
                        <a:cxnSpLocks/>
                      </p:cNvCxnSpPr>
                      <p:nvPr/>
                    </p:nvCxnSpPr>
                    <p:spPr>
                      <a:xfrm rot="19800000">
                        <a:off x="3904052" y="-436695"/>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7" name="直線接點 66">
                        <a:extLst>
                          <a:ext uri="{FF2B5EF4-FFF2-40B4-BE49-F238E27FC236}">
                            <a16:creationId xmlns:a16="http://schemas.microsoft.com/office/drawing/2014/main" id="{4595FBEC-B8B2-5B2D-2A7C-50E742D4DABF}"/>
                          </a:ext>
                        </a:extLst>
                      </p:cNvPr>
                      <p:cNvCxnSpPr>
                        <a:cxnSpLocks/>
                      </p:cNvCxnSpPr>
                      <p:nvPr/>
                    </p:nvCxnSpPr>
                    <p:spPr>
                      <a:xfrm rot="20160000">
                        <a:off x="4312909" y="-645018"/>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8" name="直線接點 67">
                        <a:extLst>
                          <a:ext uri="{FF2B5EF4-FFF2-40B4-BE49-F238E27FC236}">
                            <a16:creationId xmlns:a16="http://schemas.microsoft.com/office/drawing/2014/main" id="{0FABA544-91C4-CE29-4FB7-6688ABDFF09B}"/>
                          </a:ext>
                        </a:extLst>
                      </p:cNvPr>
                      <p:cNvCxnSpPr>
                        <a:cxnSpLocks/>
                      </p:cNvCxnSpPr>
                      <p:nvPr/>
                    </p:nvCxnSpPr>
                    <p:spPr>
                      <a:xfrm rot="20520000">
                        <a:off x="4741302" y="-809463"/>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9" name="直線接點 68">
                        <a:extLst>
                          <a:ext uri="{FF2B5EF4-FFF2-40B4-BE49-F238E27FC236}">
                            <a16:creationId xmlns:a16="http://schemas.microsoft.com/office/drawing/2014/main" id="{8E5388E7-BAC9-5865-143F-FEC713B77A2F}"/>
                          </a:ext>
                        </a:extLst>
                      </p:cNvPr>
                      <p:cNvCxnSpPr>
                        <a:cxnSpLocks/>
                      </p:cNvCxnSpPr>
                      <p:nvPr/>
                    </p:nvCxnSpPr>
                    <p:spPr>
                      <a:xfrm rot="20880000">
                        <a:off x="5184537" y="-928227"/>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70" name="直線接點 69">
                        <a:extLst>
                          <a:ext uri="{FF2B5EF4-FFF2-40B4-BE49-F238E27FC236}">
                            <a16:creationId xmlns:a16="http://schemas.microsoft.com/office/drawing/2014/main" id="{862313CF-7660-E9DF-8084-6CADE1C3F2C7}"/>
                          </a:ext>
                        </a:extLst>
                      </p:cNvPr>
                      <p:cNvCxnSpPr>
                        <a:cxnSpLocks/>
                      </p:cNvCxnSpPr>
                      <p:nvPr/>
                    </p:nvCxnSpPr>
                    <p:spPr>
                      <a:xfrm rot="21240000">
                        <a:off x="5637758" y="-1000010"/>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grpSp>
                <p:sp>
                  <p:nvSpPr>
                    <p:cNvPr id="72" name="文字方塊 71">
                      <a:extLst>
                        <a:ext uri="{FF2B5EF4-FFF2-40B4-BE49-F238E27FC236}">
                          <a16:creationId xmlns:a16="http://schemas.microsoft.com/office/drawing/2014/main" id="{87747A5D-E7E5-C95A-6F39-26BD28B5483B}"/>
                        </a:ext>
                      </a:extLst>
                    </p:cNvPr>
                    <p:cNvSpPr txBox="1"/>
                    <p:nvPr/>
                  </p:nvSpPr>
                  <p:spPr>
                    <a:xfrm>
                      <a:off x="7131599" y="3143106"/>
                      <a:ext cx="2422010" cy="584775"/>
                    </a:xfrm>
                    <a:prstGeom prst="rect">
                      <a:avLst/>
                    </a:prstGeom>
                    <a:noFill/>
                  </p:spPr>
                  <p:txBody>
                    <a:bodyPr wrap="none" rtlCol="0">
                      <a:spAutoFit/>
                    </a:bodyPr>
                    <a:lstStyle/>
                    <a:p>
                      <a:r>
                        <a:rPr lang="en-US" altLang="zh-TW" sz="3200" b="1">
                          <a:solidFill>
                            <a:schemeClr val="tx2">
                              <a:lumMod val="50000"/>
                            </a:schemeClr>
                          </a:solidFill>
                        </a:rPr>
                        <a:t>MOTIVATION</a:t>
                      </a:r>
                      <a:endParaRPr lang="zh-TW" altLang="en-US" sz="3200" b="1">
                        <a:solidFill>
                          <a:schemeClr val="tx2">
                            <a:lumMod val="50000"/>
                          </a:schemeClr>
                        </a:solidFill>
                      </a:endParaRPr>
                    </a:p>
                  </p:txBody>
                </p:sp>
              </p:grpSp>
              <p:sp>
                <p:nvSpPr>
                  <p:cNvPr id="76" name="文字方塊 75">
                    <a:extLst>
                      <a:ext uri="{FF2B5EF4-FFF2-40B4-BE49-F238E27FC236}">
                        <a16:creationId xmlns:a16="http://schemas.microsoft.com/office/drawing/2014/main" id="{FE0A8434-A556-22C9-911B-F9211BC1706B}"/>
                      </a:ext>
                    </a:extLst>
                  </p:cNvPr>
                  <p:cNvSpPr txBox="1"/>
                  <p:nvPr/>
                </p:nvSpPr>
                <p:spPr>
                  <a:xfrm>
                    <a:off x="7191373" y="3104616"/>
                    <a:ext cx="2380973" cy="584775"/>
                  </a:xfrm>
                  <a:prstGeom prst="rect">
                    <a:avLst/>
                  </a:prstGeom>
                  <a:noFill/>
                </p:spPr>
                <p:txBody>
                  <a:bodyPr wrap="none" rtlCol="0">
                    <a:spAutoFit/>
                  </a:bodyPr>
                  <a:lstStyle/>
                  <a:p>
                    <a:r>
                      <a:rPr lang="en-US" altLang="zh-TW" sz="3200" b="1">
                        <a:solidFill>
                          <a:schemeClr val="tx2">
                            <a:lumMod val="50000"/>
                          </a:schemeClr>
                        </a:solidFill>
                      </a:rPr>
                      <a:t>ORDERFOOD</a:t>
                    </a:r>
                    <a:endParaRPr lang="zh-TW" altLang="en-US" sz="2400" b="1">
                      <a:solidFill>
                        <a:schemeClr val="tx2">
                          <a:lumMod val="50000"/>
                        </a:schemeClr>
                      </a:solidFill>
                    </a:endParaRPr>
                  </a:p>
                </p:txBody>
              </p:sp>
            </p:grpSp>
            <p:sp>
              <p:nvSpPr>
                <p:cNvPr id="80" name="文字方塊 79">
                  <a:extLst>
                    <a:ext uri="{FF2B5EF4-FFF2-40B4-BE49-F238E27FC236}">
                      <a16:creationId xmlns:a16="http://schemas.microsoft.com/office/drawing/2014/main" id="{0A291E7C-92B3-F9E9-BEE8-6266DA216F1E}"/>
                    </a:ext>
                  </a:extLst>
                </p:cNvPr>
                <p:cNvSpPr txBox="1"/>
                <p:nvPr/>
              </p:nvSpPr>
              <p:spPr>
                <a:xfrm>
                  <a:off x="7379014" y="3125309"/>
                  <a:ext cx="1709058" cy="584775"/>
                </a:xfrm>
                <a:prstGeom prst="rect">
                  <a:avLst/>
                </a:prstGeom>
                <a:noFill/>
              </p:spPr>
              <p:txBody>
                <a:bodyPr wrap="none" rtlCol="0">
                  <a:spAutoFit/>
                </a:bodyPr>
                <a:lstStyle/>
                <a:p>
                  <a:r>
                    <a:rPr lang="en-US" altLang="zh-TW" sz="3200" b="1">
                      <a:solidFill>
                        <a:schemeClr val="tx2">
                          <a:lumMod val="50000"/>
                        </a:schemeClr>
                      </a:solidFill>
                    </a:rPr>
                    <a:t>PROCESS</a:t>
                  </a:r>
                  <a:endParaRPr lang="zh-TW" altLang="en-US" sz="3200" b="1">
                    <a:solidFill>
                      <a:schemeClr val="tx2">
                        <a:lumMod val="50000"/>
                      </a:schemeClr>
                    </a:solidFill>
                  </a:endParaRPr>
                </a:p>
              </p:txBody>
            </p:sp>
          </p:grpSp>
          <p:sp>
            <p:nvSpPr>
              <p:cNvPr id="82" name="文字方塊 81">
                <a:extLst>
                  <a:ext uri="{FF2B5EF4-FFF2-40B4-BE49-F238E27FC236}">
                    <a16:creationId xmlns:a16="http://schemas.microsoft.com/office/drawing/2014/main" id="{5C970CC4-FE15-1490-DE73-E31C349B5C0A}"/>
                  </a:ext>
                </a:extLst>
              </p:cNvPr>
              <p:cNvSpPr txBox="1"/>
              <p:nvPr/>
            </p:nvSpPr>
            <p:spPr>
              <a:xfrm>
                <a:off x="7389237" y="3143700"/>
                <a:ext cx="2627001" cy="584775"/>
              </a:xfrm>
              <a:prstGeom prst="rect">
                <a:avLst/>
              </a:prstGeom>
              <a:noFill/>
            </p:spPr>
            <p:txBody>
              <a:bodyPr wrap="none" rtlCol="0">
                <a:spAutoFit/>
              </a:bodyPr>
              <a:lstStyle/>
              <a:p>
                <a:r>
                  <a:rPr lang="en-US" altLang="zh-TW" sz="3200" b="1">
                    <a:solidFill>
                      <a:schemeClr val="tx2">
                        <a:lumMod val="50000"/>
                      </a:schemeClr>
                    </a:solidFill>
                  </a:rPr>
                  <a:t>GANTT CHART</a:t>
                </a:r>
                <a:endParaRPr lang="zh-TW" altLang="en-US" sz="3200" b="1">
                  <a:solidFill>
                    <a:schemeClr val="tx2">
                      <a:lumMod val="50000"/>
                    </a:schemeClr>
                  </a:solidFill>
                </a:endParaRPr>
              </a:p>
            </p:txBody>
          </p:sp>
        </p:grpSp>
        <p:sp>
          <p:nvSpPr>
            <p:cNvPr id="84" name="文字方塊 83">
              <a:extLst>
                <a:ext uri="{FF2B5EF4-FFF2-40B4-BE49-F238E27FC236}">
                  <a16:creationId xmlns:a16="http://schemas.microsoft.com/office/drawing/2014/main" id="{1FAE08F1-5D9E-8E66-0307-53869EB8144C}"/>
                </a:ext>
              </a:extLst>
            </p:cNvPr>
            <p:cNvSpPr txBox="1"/>
            <p:nvPr/>
          </p:nvSpPr>
          <p:spPr>
            <a:xfrm>
              <a:off x="7432458" y="3112325"/>
              <a:ext cx="2447914" cy="584775"/>
            </a:xfrm>
            <a:prstGeom prst="rect">
              <a:avLst/>
            </a:prstGeom>
            <a:noFill/>
          </p:spPr>
          <p:txBody>
            <a:bodyPr wrap="none" rtlCol="0">
              <a:spAutoFit/>
            </a:bodyPr>
            <a:lstStyle/>
            <a:p>
              <a:r>
                <a:rPr lang="en-US" altLang="zh-TW" sz="3200" b="1">
                  <a:solidFill>
                    <a:schemeClr val="tx2">
                      <a:lumMod val="50000"/>
                    </a:schemeClr>
                  </a:solidFill>
                </a:rPr>
                <a:t>CONCLUSION</a:t>
              </a:r>
              <a:endParaRPr lang="zh-TW" altLang="en-US" sz="3200" b="1">
                <a:solidFill>
                  <a:schemeClr val="tx2">
                    <a:lumMod val="50000"/>
                  </a:schemeClr>
                </a:solidFill>
              </a:endParaRPr>
            </a:p>
          </p:txBody>
        </p:sp>
      </p:grpSp>
      <p:grpSp>
        <p:nvGrpSpPr>
          <p:cNvPr id="2" name="群組 1">
            <a:extLst>
              <a:ext uri="{FF2B5EF4-FFF2-40B4-BE49-F238E27FC236}">
                <a16:creationId xmlns:a16="http://schemas.microsoft.com/office/drawing/2014/main" id="{6FBC9303-5D69-D784-7B3A-6EBFF6C6E4E1}"/>
              </a:ext>
            </a:extLst>
          </p:cNvPr>
          <p:cNvGrpSpPr/>
          <p:nvPr/>
        </p:nvGrpSpPr>
        <p:grpSpPr>
          <a:xfrm>
            <a:off x="741756" y="-4238474"/>
            <a:ext cx="5455528" cy="3929719"/>
            <a:chOff x="970160" y="673047"/>
            <a:chExt cx="5455528" cy="3929719"/>
          </a:xfrm>
        </p:grpSpPr>
        <p:sp>
          <p:nvSpPr>
            <p:cNvPr id="9" name="文字方塊 8">
              <a:extLst>
                <a:ext uri="{FF2B5EF4-FFF2-40B4-BE49-F238E27FC236}">
                  <a16:creationId xmlns:a16="http://schemas.microsoft.com/office/drawing/2014/main" id="{83ECF04F-883C-C3F3-9F9B-5AA5E3DD51FB}"/>
                </a:ext>
              </a:extLst>
            </p:cNvPr>
            <p:cNvSpPr txBox="1"/>
            <p:nvPr/>
          </p:nvSpPr>
          <p:spPr>
            <a:xfrm>
              <a:off x="970160" y="673047"/>
              <a:ext cx="3775393" cy="707886"/>
            </a:xfrm>
            <a:prstGeom prst="rect">
              <a:avLst/>
            </a:prstGeom>
            <a:noFill/>
          </p:spPr>
          <p:txBody>
            <a:bodyPr wrap="none" rtlCol="0">
              <a:spAutoFit/>
            </a:bodyPr>
            <a:lstStyle/>
            <a:p>
              <a:r>
                <a:rPr lang="zh-TW" altLang="en-US" sz="4000">
                  <a:solidFill>
                    <a:schemeClr val="tx2">
                      <a:lumMod val="50000"/>
                    </a:schemeClr>
                  </a:solidFill>
                </a:rPr>
                <a:t>結論及未來展望</a:t>
              </a:r>
            </a:p>
          </p:txBody>
        </p:sp>
        <p:sp>
          <p:nvSpPr>
            <p:cNvPr id="10" name="文字方塊 9">
              <a:extLst>
                <a:ext uri="{FF2B5EF4-FFF2-40B4-BE49-F238E27FC236}">
                  <a16:creationId xmlns:a16="http://schemas.microsoft.com/office/drawing/2014/main" id="{D323169B-F97A-B6DA-8DF5-93A53BC9F226}"/>
                </a:ext>
              </a:extLst>
            </p:cNvPr>
            <p:cNvSpPr txBox="1"/>
            <p:nvPr/>
          </p:nvSpPr>
          <p:spPr>
            <a:xfrm>
              <a:off x="1136017" y="1578861"/>
              <a:ext cx="5289671" cy="3023905"/>
            </a:xfrm>
            <a:prstGeom prst="rect">
              <a:avLst/>
            </a:prstGeom>
            <a:noFill/>
          </p:spPr>
          <p:txBody>
            <a:bodyPr wrap="square" rtlCol="0">
              <a:spAutoFit/>
            </a:bodyPr>
            <a:lstStyle/>
            <a:p>
              <a:pPr algn="just">
                <a:lnSpc>
                  <a:spcPts val="2300"/>
                </a:lnSpc>
              </a:pPr>
              <a:r>
                <a:rPr lang="zh-TW" altLang="zh-TW" sz="1800" kern="100">
                  <a:effectLst/>
                  <a:ea typeface="標楷體" panose="03000509000000000000" pitchFamily="65" charset="-120"/>
                </a:rPr>
                <a:t>我們的整合型點餐系統可以讓學生節省大量的等待時間，提供更方便的使用體驗。同時，系統還可以讓店家有更充分的時間來製作餐點，提高經營效率和服務質量。這樣的系統可以為學生們和店家帶來雙重好處，是一種值得推廣的全新生活方式。我們相信，這樣的系統將會在學生們的生活中扮演著非常重要的角色。</a:t>
              </a:r>
              <a:endParaRPr lang="zh-TW" altLang="zh-TW" sz="1800" kern="100">
                <a:effectLst/>
                <a:ea typeface="新細明體" panose="02020500000000000000" pitchFamily="18" charset="-120"/>
              </a:endParaRPr>
            </a:p>
            <a:p>
              <a:pPr algn="just">
                <a:lnSpc>
                  <a:spcPts val="2300"/>
                </a:lnSpc>
              </a:pPr>
              <a:r>
                <a:rPr lang="zh-TW" altLang="zh-TW" sz="1800" kern="100">
                  <a:effectLst/>
                  <a:ea typeface="標楷體" panose="03000509000000000000" pitchFamily="65" charset="-120"/>
                </a:rPr>
                <a:t>未來發展將會增加功能中的套餐選擇、取餐提醒、提供訂單狀態查詢功能、時間內可以取消</a:t>
              </a:r>
              <a:r>
                <a:rPr lang="zh-TW" altLang="en-US" sz="1800" kern="100">
                  <a:effectLst/>
                  <a:ea typeface="標楷體" panose="03000509000000000000" pitchFamily="65" charset="-120"/>
                </a:rPr>
                <a:t>及會員</a:t>
              </a:r>
              <a:r>
                <a:rPr lang="zh-TW" altLang="zh-TW" sz="1800" kern="100">
                  <a:effectLst/>
                  <a:ea typeface="標楷體" panose="03000509000000000000" pitchFamily="65" charset="-120"/>
                </a:rPr>
                <a:t>等。</a:t>
              </a:r>
              <a:endParaRPr lang="zh-TW" altLang="zh-TW" sz="1800" kern="100">
                <a:effectLst/>
                <a:ea typeface="新細明體" panose="02020500000000000000" pitchFamily="18" charset="-120"/>
              </a:endParaRPr>
            </a:p>
            <a:p>
              <a:endParaRPr lang="en-US" altLang="zh-TW"/>
            </a:p>
          </p:txBody>
        </p:sp>
      </p:grpSp>
      <p:sp>
        <p:nvSpPr>
          <p:cNvPr id="3" name="文字方塊 2">
            <a:extLst>
              <a:ext uri="{FF2B5EF4-FFF2-40B4-BE49-F238E27FC236}">
                <a16:creationId xmlns:a16="http://schemas.microsoft.com/office/drawing/2014/main" id="{3755CCC6-F8AE-1371-6018-CC0BDB51CD5E}"/>
              </a:ext>
            </a:extLst>
          </p:cNvPr>
          <p:cNvSpPr txBox="1"/>
          <p:nvPr/>
        </p:nvSpPr>
        <p:spPr>
          <a:xfrm>
            <a:off x="1277398" y="7357028"/>
            <a:ext cx="4698722" cy="769441"/>
          </a:xfrm>
          <a:prstGeom prst="rect">
            <a:avLst/>
          </a:prstGeom>
          <a:noFill/>
        </p:spPr>
        <p:txBody>
          <a:bodyPr wrap="none" rtlCol="0">
            <a:spAutoFit/>
          </a:bodyPr>
          <a:lstStyle/>
          <a:p>
            <a:r>
              <a:rPr lang="zh-TW" altLang="en-US" sz="4400" b="1"/>
              <a:t>謝謝各位評審老師</a:t>
            </a:r>
          </a:p>
        </p:txBody>
      </p:sp>
      <p:grpSp>
        <p:nvGrpSpPr>
          <p:cNvPr id="6" name="群組 5">
            <a:extLst>
              <a:ext uri="{FF2B5EF4-FFF2-40B4-BE49-F238E27FC236}">
                <a16:creationId xmlns:a16="http://schemas.microsoft.com/office/drawing/2014/main" id="{9FFEC5F9-9B99-6DC2-5AFB-17FE0CCD638C}"/>
              </a:ext>
            </a:extLst>
          </p:cNvPr>
          <p:cNvGrpSpPr/>
          <p:nvPr/>
        </p:nvGrpSpPr>
        <p:grpSpPr>
          <a:xfrm>
            <a:off x="872967" y="1559277"/>
            <a:ext cx="5455528" cy="4819706"/>
            <a:chOff x="970160" y="673047"/>
            <a:chExt cx="5455528" cy="4819706"/>
          </a:xfrm>
        </p:grpSpPr>
        <p:sp>
          <p:nvSpPr>
            <p:cNvPr id="7" name="文字方塊 6">
              <a:extLst>
                <a:ext uri="{FF2B5EF4-FFF2-40B4-BE49-F238E27FC236}">
                  <a16:creationId xmlns:a16="http://schemas.microsoft.com/office/drawing/2014/main" id="{25084DA7-4FD1-E545-C28B-0F8F3C43B64E}"/>
                </a:ext>
              </a:extLst>
            </p:cNvPr>
            <p:cNvSpPr txBox="1"/>
            <p:nvPr/>
          </p:nvSpPr>
          <p:spPr>
            <a:xfrm>
              <a:off x="970160" y="673047"/>
              <a:ext cx="2236510" cy="707886"/>
            </a:xfrm>
            <a:prstGeom prst="rect">
              <a:avLst/>
            </a:prstGeom>
            <a:noFill/>
          </p:spPr>
          <p:txBody>
            <a:bodyPr wrap="none" rtlCol="0">
              <a:spAutoFit/>
            </a:bodyPr>
            <a:lstStyle/>
            <a:p>
              <a:r>
                <a:rPr lang="zh-TW" altLang="en-US" sz="4000">
                  <a:solidFill>
                    <a:schemeClr val="tx2">
                      <a:lumMod val="50000"/>
                    </a:schemeClr>
                  </a:solidFill>
                </a:rPr>
                <a:t>參考資料</a:t>
              </a:r>
            </a:p>
          </p:txBody>
        </p:sp>
        <p:sp>
          <p:nvSpPr>
            <p:cNvPr id="8" name="文字方塊 7">
              <a:extLst>
                <a:ext uri="{FF2B5EF4-FFF2-40B4-BE49-F238E27FC236}">
                  <a16:creationId xmlns:a16="http://schemas.microsoft.com/office/drawing/2014/main" id="{44D06C0A-1C1C-E8BB-648F-3C8E5A1230F5}"/>
                </a:ext>
              </a:extLst>
            </p:cNvPr>
            <p:cNvSpPr txBox="1"/>
            <p:nvPr/>
          </p:nvSpPr>
          <p:spPr>
            <a:xfrm>
              <a:off x="1136017" y="1578861"/>
              <a:ext cx="5289671" cy="3913892"/>
            </a:xfrm>
            <a:prstGeom prst="rect">
              <a:avLst/>
            </a:prstGeom>
            <a:noFill/>
          </p:spPr>
          <p:txBody>
            <a:bodyPr wrap="square" rtlCol="0">
              <a:spAutoFit/>
            </a:bodyPr>
            <a:lstStyle/>
            <a:p>
              <a:pPr algn="just">
                <a:lnSpc>
                  <a:spcPts val="2300"/>
                </a:lnSpc>
              </a:pPr>
              <a:r>
                <a:rPr lang="en-US" altLang="zh-TW" sz="1800" kern="100" dirty="0">
                  <a:effectLst/>
                  <a:ea typeface="標楷體" panose="03000509000000000000" pitchFamily="65" charset="-120"/>
                  <a:hlinkClick r:id="rId2"/>
                </a:rPr>
                <a:t>https://www.ezcs.com.tw/page/news/show.aspx?num=1042&amp;lang=TW</a:t>
              </a:r>
              <a:endParaRPr lang="en-US" altLang="zh-TW" sz="1800" kern="100" dirty="0">
                <a:effectLst/>
                <a:ea typeface="標楷體" panose="03000509000000000000" pitchFamily="65" charset="-120"/>
              </a:endParaRPr>
            </a:p>
            <a:p>
              <a:pPr algn="just">
                <a:lnSpc>
                  <a:spcPts val="2300"/>
                </a:lnSpc>
              </a:pPr>
              <a:endParaRPr lang="en-US" altLang="zh-TW" kern="100" dirty="0">
                <a:ea typeface="標楷體" panose="03000509000000000000" pitchFamily="65" charset="-120"/>
              </a:endParaRPr>
            </a:p>
            <a:p>
              <a:pPr algn="just">
                <a:lnSpc>
                  <a:spcPts val="2300"/>
                </a:lnSpc>
              </a:pPr>
              <a:r>
                <a:rPr lang="en-US" altLang="zh-TW" dirty="0">
                  <a:hlinkClick r:id="rId3"/>
                </a:rPr>
                <a:t>https://www.mysql.tw/2021/05/uml-usecase-activity-class.html</a:t>
              </a:r>
              <a:endParaRPr lang="en-US" altLang="zh-TW" dirty="0"/>
            </a:p>
            <a:p>
              <a:pPr algn="just">
                <a:lnSpc>
                  <a:spcPts val="2300"/>
                </a:lnSpc>
              </a:pPr>
              <a:endParaRPr lang="en-US" altLang="zh-TW" dirty="0"/>
            </a:p>
            <a:p>
              <a:pPr algn="just">
                <a:lnSpc>
                  <a:spcPts val="2300"/>
                </a:lnSpc>
              </a:pPr>
              <a:r>
                <a:rPr lang="en-US" altLang="zh-TW" dirty="0">
                  <a:hlinkClick r:id="rId4"/>
                </a:rPr>
                <a:t>https://www.mysql.tw/2021/05/uml-online-shopping.html</a:t>
              </a:r>
              <a:endParaRPr lang="en-US" altLang="zh-TW" dirty="0"/>
            </a:p>
            <a:p>
              <a:pPr algn="just">
                <a:lnSpc>
                  <a:spcPts val="2300"/>
                </a:lnSpc>
              </a:pPr>
              <a:endParaRPr lang="en-US" altLang="zh-TW" dirty="0"/>
            </a:p>
            <a:p>
              <a:pPr algn="just">
                <a:lnSpc>
                  <a:spcPts val="2300"/>
                </a:lnSpc>
              </a:pPr>
              <a:r>
                <a:rPr lang="en-US" altLang="zh-TW" dirty="0">
                  <a:hlinkClick r:id="rId5"/>
                </a:rPr>
                <a:t>https://</a:t>
              </a:r>
              <a:r>
                <a:rPr lang="en-US" altLang="zh-TW" dirty="0" smtClean="0">
                  <a:hlinkClick r:id="rId5"/>
                </a:rPr>
                <a:t>www.w3schools.cn/w3css/tryw3css_templates_cafe.html</a:t>
              </a:r>
              <a:endParaRPr lang="en-US" altLang="zh-TW" dirty="0" smtClean="0"/>
            </a:p>
            <a:p>
              <a:pPr algn="just">
                <a:lnSpc>
                  <a:spcPts val="2300"/>
                </a:lnSpc>
              </a:pPr>
              <a:endParaRPr lang="en-US" altLang="zh-TW" dirty="0"/>
            </a:p>
            <a:p>
              <a:pPr algn="just">
                <a:lnSpc>
                  <a:spcPts val="2300"/>
                </a:lnSpc>
              </a:pPr>
              <a:endParaRPr lang="en-US" altLang="zh-TW" dirty="0"/>
            </a:p>
          </p:txBody>
        </p:sp>
      </p:grpSp>
    </p:spTree>
    <p:extLst>
      <p:ext uri="{BB962C8B-B14F-4D97-AF65-F5344CB8AC3E}">
        <p14:creationId xmlns:p14="http://schemas.microsoft.com/office/powerpoint/2010/main" val="2040722457"/>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5" name="群組 84">
            <a:extLst>
              <a:ext uri="{FF2B5EF4-FFF2-40B4-BE49-F238E27FC236}">
                <a16:creationId xmlns:a16="http://schemas.microsoft.com/office/drawing/2014/main" id="{3E2602D7-7297-8258-16BB-8659AD9BA196}"/>
              </a:ext>
            </a:extLst>
          </p:cNvPr>
          <p:cNvGrpSpPr/>
          <p:nvPr/>
        </p:nvGrpSpPr>
        <p:grpSpPr>
          <a:xfrm>
            <a:off x="6796329" y="-1071000"/>
            <a:ext cx="9000000" cy="9000000"/>
            <a:chOff x="6995316" y="-1071001"/>
            <a:chExt cx="9000000" cy="9000000"/>
          </a:xfrm>
          <a:effectLst>
            <a:outerShdw blurRad="63500" sx="101000" sy="101000" algn="ctr" rotWithShape="0">
              <a:prstClr val="black">
                <a:alpha val="40000"/>
              </a:prstClr>
            </a:outerShdw>
          </a:effectLst>
        </p:grpSpPr>
        <p:grpSp>
          <p:nvGrpSpPr>
            <p:cNvPr id="83" name="群組 82">
              <a:extLst>
                <a:ext uri="{FF2B5EF4-FFF2-40B4-BE49-F238E27FC236}">
                  <a16:creationId xmlns:a16="http://schemas.microsoft.com/office/drawing/2014/main" id="{2455699C-2E26-8ABC-E1E8-7F7032A90A47}"/>
                </a:ext>
              </a:extLst>
            </p:cNvPr>
            <p:cNvGrpSpPr/>
            <p:nvPr/>
          </p:nvGrpSpPr>
          <p:grpSpPr>
            <a:xfrm rot="4317105">
              <a:off x="6995316" y="-1071001"/>
              <a:ext cx="9000000" cy="9000000"/>
              <a:chOff x="6995316" y="-1071001"/>
              <a:chExt cx="9000000" cy="9000000"/>
            </a:xfrm>
          </p:grpSpPr>
          <p:grpSp>
            <p:nvGrpSpPr>
              <p:cNvPr id="81" name="群組 80">
                <a:extLst>
                  <a:ext uri="{FF2B5EF4-FFF2-40B4-BE49-F238E27FC236}">
                    <a16:creationId xmlns:a16="http://schemas.microsoft.com/office/drawing/2014/main" id="{E0845C8D-21FB-7BFD-1789-BBA2CF6CD140}"/>
                  </a:ext>
                </a:extLst>
              </p:cNvPr>
              <p:cNvGrpSpPr/>
              <p:nvPr/>
            </p:nvGrpSpPr>
            <p:grpSpPr>
              <a:xfrm rot="4307289">
                <a:off x="6995316" y="-1071001"/>
                <a:ext cx="9000000" cy="9000000"/>
                <a:chOff x="6995316" y="-1071001"/>
                <a:chExt cx="9000000" cy="9000000"/>
              </a:xfrm>
            </p:grpSpPr>
            <p:grpSp>
              <p:nvGrpSpPr>
                <p:cNvPr id="79" name="群組 78">
                  <a:extLst>
                    <a:ext uri="{FF2B5EF4-FFF2-40B4-BE49-F238E27FC236}">
                      <a16:creationId xmlns:a16="http://schemas.microsoft.com/office/drawing/2014/main" id="{9F891F69-C55F-1FCA-6BEB-B62BA29055A5}"/>
                    </a:ext>
                  </a:extLst>
                </p:cNvPr>
                <p:cNvGrpSpPr/>
                <p:nvPr/>
              </p:nvGrpSpPr>
              <p:grpSpPr>
                <a:xfrm rot="4289695">
                  <a:off x="6995316" y="-1071001"/>
                  <a:ext cx="9000000" cy="9000000"/>
                  <a:chOff x="6922743" y="-1071001"/>
                  <a:chExt cx="9000000" cy="9000000"/>
                </a:xfrm>
              </p:grpSpPr>
              <p:grpSp>
                <p:nvGrpSpPr>
                  <p:cNvPr id="78" name="群組 77">
                    <a:extLst>
                      <a:ext uri="{FF2B5EF4-FFF2-40B4-BE49-F238E27FC236}">
                        <a16:creationId xmlns:a16="http://schemas.microsoft.com/office/drawing/2014/main" id="{5E452F22-C9E2-9AFC-C3D6-6E882833F791}"/>
                      </a:ext>
                    </a:extLst>
                  </p:cNvPr>
                  <p:cNvGrpSpPr/>
                  <p:nvPr/>
                </p:nvGrpSpPr>
                <p:grpSpPr>
                  <a:xfrm rot="4358794">
                    <a:off x="6922743" y="-1071001"/>
                    <a:ext cx="9000000" cy="9000000"/>
                    <a:chOff x="6864686" y="-1071000"/>
                    <a:chExt cx="9000000" cy="9000000"/>
                  </a:xfrm>
                </p:grpSpPr>
                <p:grpSp>
                  <p:nvGrpSpPr>
                    <p:cNvPr id="71" name="群組 70">
                      <a:extLst>
                        <a:ext uri="{FF2B5EF4-FFF2-40B4-BE49-F238E27FC236}">
                          <a16:creationId xmlns:a16="http://schemas.microsoft.com/office/drawing/2014/main" id="{CE409121-2E31-5650-3C2F-E0214BEAB51B}"/>
                        </a:ext>
                      </a:extLst>
                    </p:cNvPr>
                    <p:cNvGrpSpPr/>
                    <p:nvPr/>
                  </p:nvGrpSpPr>
                  <p:grpSpPr>
                    <a:xfrm>
                      <a:off x="6864686" y="-1071000"/>
                      <a:ext cx="9000000" cy="9000000"/>
                      <a:chOff x="1596000" y="-1071000"/>
                      <a:chExt cx="9000000" cy="9000000"/>
                    </a:xfrm>
                  </p:grpSpPr>
                  <p:sp>
                    <p:nvSpPr>
                      <p:cNvPr id="4" name="橢圓 3">
                        <a:extLst>
                          <a:ext uri="{FF2B5EF4-FFF2-40B4-BE49-F238E27FC236}">
                            <a16:creationId xmlns:a16="http://schemas.microsoft.com/office/drawing/2014/main" id="{0E8486EF-BEDE-B751-39BF-C79B8EFD561D}"/>
                          </a:ext>
                        </a:extLst>
                      </p:cNvPr>
                      <p:cNvSpPr/>
                      <p:nvPr/>
                    </p:nvSpPr>
                    <p:spPr>
                      <a:xfrm>
                        <a:off x="1596000" y="-1071000"/>
                        <a:ext cx="9000000" cy="9000000"/>
                      </a:xfrm>
                      <a:prstGeom prst="ellipse">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11" name="直線接點 10">
                        <a:extLst>
                          <a:ext uri="{FF2B5EF4-FFF2-40B4-BE49-F238E27FC236}">
                            <a16:creationId xmlns:a16="http://schemas.microsoft.com/office/drawing/2014/main" id="{E3E17099-2994-629A-AB15-6C708467EE05}"/>
                          </a:ext>
                        </a:extLst>
                      </p:cNvPr>
                      <p:cNvCxnSpPr>
                        <a:cxnSpLocks/>
                      </p:cNvCxnSpPr>
                      <p:nvPr/>
                    </p:nvCxnSpPr>
                    <p:spPr>
                      <a:xfrm>
                        <a:off x="6096000" y="-1024026"/>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直線接點 11">
                        <a:extLst>
                          <a:ext uri="{FF2B5EF4-FFF2-40B4-BE49-F238E27FC236}">
                            <a16:creationId xmlns:a16="http://schemas.microsoft.com/office/drawing/2014/main" id="{033D029A-8C99-5AFB-8DB1-C8459EC08B8F}"/>
                          </a:ext>
                        </a:extLst>
                      </p:cNvPr>
                      <p:cNvCxnSpPr>
                        <a:cxnSpLocks/>
                      </p:cNvCxnSpPr>
                      <p:nvPr/>
                    </p:nvCxnSpPr>
                    <p:spPr>
                      <a:xfrm rot="360000">
                        <a:off x="6554242" y="-1000010"/>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直線接點 12">
                        <a:extLst>
                          <a:ext uri="{FF2B5EF4-FFF2-40B4-BE49-F238E27FC236}">
                            <a16:creationId xmlns:a16="http://schemas.microsoft.com/office/drawing/2014/main" id="{8C3033B8-58BA-B269-2C36-059AAEEE2B85}"/>
                          </a:ext>
                        </a:extLst>
                      </p:cNvPr>
                      <p:cNvCxnSpPr>
                        <a:cxnSpLocks/>
                      </p:cNvCxnSpPr>
                      <p:nvPr/>
                    </p:nvCxnSpPr>
                    <p:spPr>
                      <a:xfrm rot="720000">
                        <a:off x="7007463" y="-928227"/>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 name="直線接點 13">
                        <a:extLst>
                          <a:ext uri="{FF2B5EF4-FFF2-40B4-BE49-F238E27FC236}">
                            <a16:creationId xmlns:a16="http://schemas.microsoft.com/office/drawing/2014/main" id="{6AAC8A51-1DDD-914E-BA5E-513A442379F9}"/>
                          </a:ext>
                        </a:extLst>
                      </p:cNvPr>
                      <p:cNvCxnSpPr>
                        <a:cxnSpLocks/>
                      </p:cNvCxnSpPr>
                      <p:nvPr/>
                    </p:nvCxnSpPr>
                    <p:spPr>
                      <a:xfrm rot="1080000">
                        <a:off x="7450698" y="-809463"/>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直線接點 14">
                        <a:extLst>
                          <a:ext uri="{FF2B5EF4-FFF2-40B4-BE49-F238E27FC236}">
                            <a16:creationId xmlns:a16="http://schemas.microsoft.com/office/drawing/2014/main" id="{EAF6B447-CB7D-119C-6A01-5A9B9227E89E}"/>
                          </a:ext>
                        </a:extLst>
                      </p:cNvPr>
                      <p:cNvCxnSpPr>
                        <a:cxnSpLocks/>
                      </p:cNvCxnSpPr>
                      <p:nvPr/>
                    </p:nvCxnSpPr>
                    <p:spPr>
                      <a:xfrm rot="1440000">
                        <a:off x="7879090" y="-645018"/>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 name="直線接點 15">
                        <a:extLst>
                          <a:ext uri="{FF2B5EF4-FFF2-40B4-BE49-F238E27FC236}">
                            <a16:creationId xmlns:a16="http://schemas.microsoft.com/office/drawing/2014/main" id="{95AA1C4E-B4F7-B0AA-EC61-B46969BCD178}"/>
                          </a:ext>
                        </a:extLst>
                      </p:cNvPr>
                      <p:cNvCxnSpPr>
                        <a:cxnSpLocks/>
                      </p:cNvCxnSpPr>
                      <p:nvPr/>
                    </p:nvCxnSpPr>
                    <p:spPr>
                      <a:xfrm rot="1800000">
                        <a:off x="8287948" y="-436695"/>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 name="直線接點 16">
                        <a:extLst>
                          <a:ext uri="{FF2B5EF4-FFF2-40B4-BE49-F238E27FC236}">
                            <a16:creationId xmlns:a16="http://schemas.microsoft.com/office/drawing/2014/main" id="{0B96DBCC-8D65-00AA-93C1-028E236DB293}"/>
                          </a:ext>
                        </a:extLst>
                      </p:cNvPr>
                      <p:cNvCxnSpPr>
                        <a:cxnSpLocks/>
                      </p:cNvCxnSpPr>
                      <p:nvPr/>
                    </p:nvCxnSpPr>
                    <p:spPr>
                      <a:xfrm rot="2160000">
                        <a:off x="8672788" y="-186776"/>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 name="直線接點 17">
                        <a:extLst>
                          <a:ext uri="{FF2B5EF4-FFF2-40B4-BE49-F238E27FC236}">
                            <a16:creationId xmlns:a16="http://schemas.microsoft.com/office/drawing/2014/main" id="{7348E7D2-B1C5-1FCD-A450-C7BEDBDD3927}"/>
                          </a:ext>
                        </a:extLst>
                      </p:cNvPr>
                      <p:cNvCxnSpPr>
                        <a:cxnSpLocks/>
                      </p:cNvCxnSpPr>
                      <p:nvPr/>
                    </p:nvCxnSpPr>
                    <p:spPr>
                      <a:xfrm rot="2520000">
                        <a:off x="9029398" y="102000"/>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 name="直線接點 18">
                        <a:extLst>
                          <a:ext uri="{FF2B5EF4-FFF2-40B4-BE49-F238E27FC236}">
                            <a16:creationId xmlns:a16="http://schemas.microsoft.com/office/drawing/2014/main" id="{8AB7190A-C117-0CBD-2BFC-9FBB07DE0FBC}"/>
                          </a:ext>
                        </a:extLst>
                      </p:cNvPr>
                      <p:cNvCxnSpPr>
                        <a:cxnSpLocks/>
                      </p:cNvCxnSpPr>
                      <p:nvPr/>
                    </p:nvCxnSpPr>
                    <p:spPr>
                      <a:xfrm rot="2880000">
                        <a:off x="9353869" y="426471"/>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直線接點 19">
                        <a:extLst>
                          <a:ext uri="{FF2B5EF4-FFF2-40B4-BE49-F238E27FC236}">
                            <a16:creationId xmlns:a16="http://schemas.microsoft.com/office/drawing/2014/main" id="{DBA257E7-0400-C1E8-F10D-0312E4BD96A3}"/>
                          </a:ext>
                        </a:extLst>
                      </p:cNvPr>
                      <p:cNvCxnSpPr>
                        <a:cxnSpLocks/>
                      </p:cNvCxnSpPr>
                      <p:nvPr/>
                    </p:nvCxnSpPr>
                    <p:spPr>
                      <a:xfrm rot="3240000">
                        <a:off x="9642646" y="783080"/>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 name="直線接點 20">
                        <a:extLst>
                          <a:ext uri="{FF2B5EF4-FFF2-40B4-BE49-F238E27FC236}">
                            <a16:creationId xmlns:a16="http://schemas.microsoft.com/office/drawing/2014/main" id="{B1FF6BF4-BEDD-9143-A81E-9404EC85966F}"/>
                          </a:ext>
                        </a:extLst>
                      </p:cNvPr>
                      <p:cNvCxnSpPr>
                        <a:cxnSpLocks/>
                      </p:cNvCxnSpPr>
                      <p:nvPr/>
                    </p:nvCxnSpPr>
                    <p:spPr>
                      <a:xfrm rot="3600000">
                        <a:off x="9892564" y="1167922"/>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 name="直線接點 21">
                        <a:extLst>
                          <a:ext uri="{FF2B5EF4-FFF2-40B4-BE49-F238E27FC236}">
                            <a16:creationId xmlns:a16="http://schemas.microsoft.com/office/drawing/2014/main" id="{57B62C70-0D03-1CE7-D0C0-0F539B8E9C48}"/>
                          </a:ext>
                        </a:extLst>
                      </p:cNvPr>
                      <p:cNvCxnSpPr>
                        <a:cxnSpLocks/>
                      </p:cNvCxnSpPr>
                      <p:nvPr/>
                    </p:nvCxnSpPr>
                    <p:spPr>
                      <a:xfrm rot="3960000">
                        <a:off x="10100887" y="1576778"/>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 name="直線接點 22">
                        <a:extLst>
                          <a:ext uri="{FF2B5EF4-FFF2-40B4-BE49-F238E27FC236}">
                            <a16:creationId xmlns:a16="http://schemas.microsoft.com/office/drawing/2014/main" id="{2C68FC13-E856-5A99-1052-6344920351DF}"/>
                          </a:ext>
                        </a:extLst>
                      </p:cNvPr>
                      <p:cNvCxnSpPr>
                        <a:cxnSpLocks/>
                      </p:cNvCxnSpPr>
                      <p:nvPr/>
                    </p:nvCxnSpPr>
                    <p:spPr>
                      <a:xfrm rot="4320000">
                        <a:off x="10265332" y="2005171"/>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 name="直線接點 23">
                        <a:extLst>
                          <a:ext uri="{FF2B5EF4-FFF2-40B4-BE49-F238E27FC236}">
                            <a16:creationId xmlns:a16="http://schemas.microsoft.com/office/drawing/2014/main" id="{A36B2CDD-FD04-0DFE-FD2D-979DE222AB70}"/>
                          </a:ext>
                        </a:extLst>
                      </p:cNvPr>
                      <p:cNvCxnSpPr>
                        <a:cxnSpLocks/>
                      </p:cNvCxnSpPr>
                      <p:nvPr/>
                    </p:nvCxnSpPr>
                    <p:spPr>
                      <a:xfrm rot="4680000">
                        <a:off x="10384096" y="2448406"/>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 name="直線接點 24">
                        <a:extLst>
                          <a:ext uri="{FF2B5EF4-FFF2-40B4-BE49-F238E27FC236}">
                            <a16:creationId xmlns:a16="http://schemas.microsoft.com/office/drawing/2014/main" id="{497D5DC3-9985-02C5-F4CB-69B8C2F070D5}"/>
                          </a:ext>
                        </a:extLst>
                      </p:cNvPr>
                      <p:cNvCxnSpPr>
                        <a:cxnSpLocks/>
                      </p:cNvCxnSpPr>
                      <p:nvPr/>
                    </p:nvCxnSpPr>
                    <p:spPr>
                      <a:xfrm rot="5040000">
                        <a:off x="10455880" y="2901627"/>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 name="直線接點 25">
                        <a:extLst>
                          <a:ext uri="{FF2B5EF4-FFF2-40B4-BE49-F238E27FC236}">
                            <a16:creationId xmlns:a16="http://schemas.microsoft.com/office/drawing/2014/main" id="{7246738A-8781-DB72-C579-0FA5D01CDBE8}"/>
                          </a:ext>
                        </a:extLst>
                      </p:cNvPr>
                      <p:cNvCxnSpPr>
                        <a:cxnSpLocks/>
                      </p:cNvCxnSpPr>
                      <p:nvPr/>
                    </p:nvCxnSpPr>
                    <p:spPr>
                      <a:xfrm rot="5400000">
                        <a:off x="10479895" y="3359869"/>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7" name="直線接點 26">
                        <a:extLst>
                          <a:ext uri="{FF2B5EF4-FFF2-40B4-BE49-F238E27FC236}">
                            <a16:creationId xmlns:a16="http://schemas.microsoft.com/office/drawing/2014/main" id="{14C2F65B-5C5E-9E9D-0FC0-063D16BC9B3A}"/>
                          </a:ext>
                        </a:extLst>
                      </p:cNvPr>
                      <p:cNvCxnSpPr>
                        <a:cxnSpLocks/>
                      </p:cNvCxnSpPr>
                      <p:nvPr/>
                    </p:nvCxnSpPr>
                    <p:spPr>
                      <a:xfrm rot="5760000">
                        <a:off x="10455880" y="3818111"/>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 name="直線接點 27">
                        <a:extLst>
                          <a:ext uri="{FF2B5EF4-FFF2-40B4-BE49-F238E27FC236}">
                            <a16:creationId xmlns:a16="http://schemas.microsoft.com/office/drawing/2014/main" id="{A8D170C9-1B69-30CC-FF03-2EA295971D7F}"/>
                          </a:ext>
                        </a:extLst>
                      </p:cNvPr>
                      <p:cNvCxnSpPr>
                        <a:cxnSpLocks/>
                      </p:cNvCxnSpPr>
                      <p:nvPr/>
                    </p:nvCxnSpPr>
                    <p:spPr>
                      <a:xfrm rot="6120000">
                        <a:off x="10384096" y="4271332"/>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 name="直線接點 28">
                        <a:extLst>
                          <a:ext uri="{FF2B5EF4-FFF2-40B4-BE49-F238E27FC236}">
                            <a16:creationId xmlns:a16="http://schemas.microsoft.com/office/drawing/2014/main" id="{78925EC6-FFAC-7376-4584-20C77500848B}"/>
                          </a:ext>
                        </a:extLst>
                      </p:cNvPr>
                      <p:cNvCxnSpPr>
                        <a:cxnSpLocks/>
                      </p:cNvCxnSpPr>
                      <p:nvPr/>
                    </p:nvCxnSpPr>
                    <p:spPr>
                      <a:xfrm rot="6480000">
                        <a:off x="10265332" y="4714567"/>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0" name="直線接點 29">
                        <a:extLst>
                          <a:ext uri="{FF2B5EF4-FFF2-40B4-BE49-F238E27FC236}">
                            <a16:creationId xmlns:a16="http://schemas.microsoft.com/office/drawing/2014/main" id="{98663AC4-E6C9-56D0-715F-7C8C9C7D0BA3}"/>
                          </a:ext>
                        </a:extLst>
                      </p:cNvPr>
                      <p:cNvCxnSpPr>
                        <a:cxnSpLocks/>
                      </p:cNvCxnSpPr>
                      <p:nvPr/>
                    </p:nvCxnSpPr>
                    <p:spPr>
                      <a:xfrm rot="6840000">
                        <a:off x="10100887" y="5142960"/>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 name="直線接點 30">
                        <a:extLst>
                          <a:ext uri="{FF2B5EF4-FFF2-40B4-BE49-F238E27FC236}">
                            <a16:creationId xmlns:a16="http://schemas.microsoft.com/office/drawing/2014/main" id="{A662F1AD-673F-25C4-0592-E14437E8C4CC}"/>
                          </a:ext>
                        </a:extLst>
                      </p:cNvPr>
                      <p:cNvCxnSpPr>
                        <a:cxnSpLocks/>
                      </p:cNvCxnSpPr>
                      <p:nvPr/>
                    </p:nvCxnSpPr>
                    <p:spPr>
                      <a:xfrm rot="7200000">
                        <a:off x="9892564" y="5551817"/>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2" name="直線接點 31">
                        <a:extLst>
                          <a:ext uri="{FF2B5EF4-FFF2-40B4-BE49-F238E27FC236}">
                            <a16:creationId xmlns:a16="http://schemas.microsoft.com/office/drawing/2014/main" id="{BBA7E13E-0043-3AB7-0489-361B251FF3A8}"/>
                          </a:ext>
                        </a:extLst>
                      </p:cNvPr>
                      <p:cNvCxnSpPr>
                        <a:cxnSpLocks/>
                      </p:cNvCxnSpPr>
                      <p:nvPr/>
                    </p:nvCxnSpPr>
                    <p:spPr>
                      <a:xfrm rot="7560000">
                        <a:off x="9642646" y="5936658"/>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3" name="直線接點 32">
                        <a:extLst>
                          <a:ext uri="{FF2B5EF4-FFF2-40B4-BE49-F238E27FC236}">
                            <a16:creationId xmlns:a16="http://schemas.microsoft.com/office/drawing/2014/main" id="{AB6FD74B-A7D0-4238-353B-771460262A4A}"/>
                          </a:ext>
                        </a:extLst>
                      </p:cNvPr>
                      <p:cNvCxnSpPr>
                        <a:cxnSpLocks/>
                      </p:cNvCxnSpPr>
                      <p:nvPr/>
                    </p:nvCxnSpPr>
                    <p:spPr>
                      <a:xfrm rot="7920000">
                        <a:off x="9353869" y="6293267"/>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 name="直線接點 33">
                        <a:extLst>
                          <a:ext uri="{FF2B5EF4-FFF2-40B4-BE49-F238E27FC236}">
                            <a16:creationId xmlns:a16="http://schemas.microsoft.com/office/drawing/2014/main" id="{43DEE55A-0F0A-C5A9-04DE-03C36C148759}"/>
                          </a:ext>
                        </a:extLst>
                      </p:cNvPr>
                      <p:cNvCxnSpPr>
                        <a:cxnSpLocks/>
                      </p:cNvCxnSpPr>
                      <p:nvPr/>
                    </p:nvCxnSpPr>
                    <p:spPr>
                      <a:xfrm rot="8280000">
                        <a:off x="9029398" y="6617738"/>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5" name="直線接點 34">
                        <a:extLst>
                          <a:ext uri="{FF2B5EF4-FFF2-40B4-BE49-F238E27FC236}">
                            <a16:creationId xmlns:a16="http://schemas.microsoft.com/office/drawing/2014/main" id="{55D2EF7E-2FC1-2576-6B16-41C941085E55}"/>
                          </a:ext>
                        </a:extLst>
                      </p:cNvPr>
                      <p:cNvCxnSpPr>
                        <a:cxnSpLocks/>
                      </p:cNvCxnSpPr>
                      <p:nvPr/>
                    </p:nvCxnSpPr>
                    <p:spPr>
                      <a:xfrm rot="8640000">
                        <a:off x="8672788" y="6906514"/>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6" name="直線接點 35">
                        <a:extLst>
                          <a:ext uri="{FF2B5EF4-FFF2-40B4-BE49-F238E27FC236}">
                            <a16:creationId xmlns:a16="http://schemas.microsoft.com/office/drawing/2014/main" id="{709F18CD-8DB7-BA4B-A349-F5EB7965CB3E}"/>
                          </a:ext>
                        </a:extLst>
                      </p:cNvPr>
                      <p:cNvCxnSpPr>
                        <a:cxnSpLocks/>
                      </p:cNvCxnSpPr>
                      <p:nvPr/>
                    </p:nvCxnSpPr>
                    <p:spPr>
                      <a:xfrm rot="9000000">
                        <a:off x="8287948" y="7156433"/>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7" name="直線接點 36">
                        <a:extLst>
                          <a:ext uri="{FF2B5EF4-FFF2-40B4-BE49-F238E27FC236}">
                            <a16:creationId xmlns:a16="http://schemas.microsoft.com/office/drawing/2014/main" id="{506781B1-14F7-E611-0AB1-73099F49FCCA}"/>
                          </a:ext>
                        </a:extLst>
                      </p:cNvPr>
                      <p:cNvCxnSpPr>
                        <a:cxnSpLocks/>
                      </p:cNvCxnSpPr>
                      <p:nvPr/>
                    </p:nvCxnSpPr>
                    <p:spPr>
                      <a:xfrm rot="9360000">
                        <a:off x="7879090" y="7364756"/>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8" name="直線接點 37">
                        <a:extLst>
                          <a:ext uri="{FF2B5EF4-FFF2-40B4-BE49-F238E27FC236}">
                            <a16:creationId xmlns:a16="http://schemas.microsoft.com/office/drawing/2014/main" id="{8911845C-6DDE-92D3-92C6-919DD0500DFA}"/>
                          </a:ext>
                        </a:extLst>
                      </p:cNvPr>
                      <p:cNvCxnSpPr>
                        <a:cxnSpLocks/>
                      </p:cNvCxnSpPr>
                      <p:nvPr/>
                    </p:nvCxnSpPr>
                    <p:spPr>
                      <a:xfrm rot="9720000">
                        <a:off x="7450698" y="7529201"/>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9" name="直線接點 38">
                        <a:extLst>
                          <a:ext uri="{FF2B5EF4-FFF2-40B4-BE49-F238E27FC236}">
                            <a16:creationId xmlns:a16="http://schemas.microsoft.com/office/drawing/2014/main" id="{E291AFEB-8F22-BBBD-46E3-BC0CA216721B}"/>
                          </a:ext>
                        </a:extLst>
                      </p:cNvPr>
                      <p:cNvCxnSpPr>
                        <a:cxnSpLocks/>
                      </p:cNvCxnSpPr>
                      <p:nvPr/>
                    </p:nvCxnSpPr>
                    <p:spPr>
                      <a:xfrm rot="10080000">
                        <a:off x="7007463" y="7647965"/>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0" name="直線接點 39">
                        <a:extLst>
                          <a:ext uri="{FF2B5EF4-FFF2-40B4-BE49-F238E27FC236}">
                            <a16:creationId xmlns:a16="http://schemas.microsoft.com/office/drawing/2014/main" id="{F67DF0A2-6396-2AC8-4F57-90B33335B11B}"/>
                          </a:ext>
                        </a:extLst>
                      </p:cNvPr>
                      <p:cNvCxnSpPr>
                        <a:cxnSpLocks/>
                      </p:cNvCxnSpPr>
                      <p:nvPr/>
                    </p:nvCxnSpPr>
                    <p:spPr>
                      <a:xfrm rot="10440000">
                        <a:off x="6554242" y="7719748"/>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1" name="直線接點 40">
                        <a:extLst>
                          <a:ext uri="{FF2B5EF4-FFF2-40B4-BE49-F238E27FC236}">
                            <a16:creationId xmlns:a16="http://schemas.microsoft.com/office/drawing/2014/main" id="{0CA0607E-3C59-36E8-B16F-F72B16541C90}"/>
                          </a:ext>
                        </a:extLst>
                      </p:cNvPr>
                      <p:cNvCxnSpPr>
                        <a:cxnSpLocks/>
                      </p:cNvCxnSpPr>
                      <p:nvPr/>
                    </p:nvCxnSpPr>
                    <p:spPr>
                      <a:xfrm rot="10800000">
                        <a:off x="6096000" y="7743764"/>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2" name="直線接點 41">
                        <a:extLst>
                          <a:ext uri="{FF2B5EF4-FFF2-40B4-BE49-F238E27FC236}">
                            <a16:creationId xmlns:a16="http://schemas.microsoft.com/office/drawing/2014/main" id="{154AA782-81F6-AA6E-6689-161F9439362C}"/>
                          </a:ext>
                        </a:extLst>
                      </p:cNvPr>
                      <p:cNvCxnSpPr>
                        <a:cxnSpLocks/>
                      </p:cNvCxnSpPr>
                      <p:nvPr/>
                    </p:nvCxnSpPr>
                    <p:spPr>
                      <a:xfrm rot="11160000">
                        <a:off x="5637758" y="7719748"/>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3" name="直線接點 42">
                        <a:extLst>
                          <a:ext uri="{FF2B5EF4-FFF2-40B4-BE49-F238E27FC236}">
                            <a16:creationId xmlns:a16="http://schemas.microsoft.com/office/drawing/2014/main" id="{8F747311-6FC8-6C65-6509-D9F1DC935503}"/>
                          </a:ext>
                        </a:extLst>
                      </p:cNvPr>
                      <p:cNvCxnSpPr>
                        <a:cxnSpLocks/>
                      </p:cNvCxnSpPr>
                      <p:nvPr/>
                    </p:nvCxnSpPr>
                    <p:spPr>
                      <a:xfrm rot="11520000">
                        <a:off x="5184537" y="7647965"/>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4" name="直線接點 43">
                        <a:extLst>
                          <a:ext uri="{FF2B5EF4-FFF2-40B4-BE49-F238E27FC236}">
                            <a16:creationId xmlns:a16="http://schemas.microsoft.com/office/drawing/2014/main" id="{3CCB3969-5FD2-D467-6800-411F651E60CD}"/>
                          </a:ext>
                        </a:extLst>
                      </p:cNvPr>
                      <p:cNvCxnSpPr>
                        <a:cxnSpLocks/>
                      </p:cNvCxnSpPr>
                      <p:nvPr/>
                    </p:nvCxnSpPr>
                    <p:spPr>
                      <a:xfrm rot="11880000">
                        <a:off x="4785817" y="7550248"/>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5" name="直線接點 44">
                        <a:extLst>
                          <a:ext uri="{FF2B5EF4-FFF2-40B4-BE49-F238E27FC236}">
                            <a16:creationId xmlns:a16="http://schemas.microsoft.com/office/drawing/2014/main" id="{2EEC97D7-7A81-6F42-F04A-1F779692C26F}"/>
                          </a:ext>
                        </a:extLst>
                      </p:cNvPr>
                      <p:cNvCxnSpPr>
                        <a:cxnSpLocks/>
                      </p:cNvCxnSpPr>
                      <p:nvPr/>
                    </p:nvCxnSpPr>
                    <p:spPr>
                      <a:xfrm rot="12240000">
                        <a:off x="4312909" y="7364756"/>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6" name="直線接點 45">
                        <a:extLst>
                          <a:ext uri="{FF2B5EF4-FFF2-40B4-BE49-F238E27FC236}">
                            <a16:creationId xmlns:a16="http://schemas.microsoft.com/office/drawing/2014/main" id="{F250CCD9-B281-FCD7-8217-08E94A5D6381}"/>
                          </a:ext>
                        </a:extLst>
                      </p:cNvPr>
                      <p:cNvCxnSpPr>
                        <a:cxnSpLocks/>
                      </p:cNvCxnSpPr>
                      <p:nvPr/>
                    </p:nvCxnSpPr>
                    <p:spPr>
                      <a:xfrm rot="12600000">
                        <a:off x="3904052" y="7156433"/>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7" name="直線接點 46">
                        <a:extLst>
                          <a:ext uri="{FF2B5EF4-FFF2-40B4-BE49-F238E27FC236}">
                            <a16:creationId xmlns:a16="http://schemas.microsoft.com/office/drawing/2014/main" id="{8778030C-36B8-4DC6-91E4-4C5A3DA90EAB}"/>
                          </a:ext>
                        </a:extLst>
                      </p:cNvPr>
                      <p:cNvCxnSpPr>
                        <a:cxnSpLocks/>
                      </p:cNvCxnSpPr>
                      <p:nvPr/>
                    </p:nvCxnSpPr>
                    <p:spPr>
                      <a:xfrm rot="12960000">
                        <a:off x="3519211" y="6906514"/>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8" name="直線接點 47">
                        <a:extLst>
                          <a:ext uri="{FF2B5EF4-FFF2-40B4-BE49-F238E27FC236}">
                            <a16:creationId xmlns:a16="http://schemas.microsoft.com/office/drawing/2014/main" id="{904659D2-5E17-9FC8-37FF-99053C775C0E}"/>
                          </a:ext>
                        </a:extLst>
                      </p:cNvPr>
                      <p:cNvCxnSpPr>
                        <a:cxnSpLocks/>
                      </p:cNvCxnSpPr>
                      <p:nvPr/>
                    </p:nvCxnSpPr>
                    <p:spPr>
                      <a:xfrm rot="13320000">
                        <a:off x="3162602" y="6617738"/>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9" name="直線接點 48">
                        <a:extLst>
                          <a:ext uri="{FF2B5EF4-FFF2-40B4-BE49-F238E27FC236}">
                            <a16:creationId xmlns:a16="http://schemas.microsoft.com/office/drawing/2014/main" id="{03514C82-ADA0-9C85-8449-808FE3A4E1EE}"/>
                          </a:ext>
                        </a:extLst>
                      </p:cNvPr>
                      <p:cNvCxnSpPr>
                        <a:cxnSpLocks/>
                      </p:cNvCxnSpPr>
                      <p:nvPr/>
                    </p:nvCxnSpPr>
                    <p:spPr>
                      <a:xfrm rot="13680000">
                        <a:off x="2838131" y="6293267"/>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0" name="直線接點 49">
                        <a:extLst>
                          <a:ext uri="{FF2B5EF4-FFF2-40B4-BE49-F238E27FC236}">
                            <a16:creationId xmlns:a16="http://schemas.microsoft.com/office/drawing/2014/main" id="{E36C99B1-419F-1843-A733-E4B8738F180D}"/>
                          </a:ext>
                        </a:extLst>
                      </p:cNvPr>
                      <p:cNvCxnSpPr>
                        <a:cxnSpLocks/>
                      </p:cNvCxnSpPr>
                      <p:nvPr/>
                    </p:nvCxnSpPr>
                    <p:spPr>
                      <a:xfrm rot="14040000">
                        <a:off x="2549354" y="5936658"/>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 name="直線接點 50">
                        <a:extLst>
                          <a:ext uri="{FF2B5EF4-FFF2-40B4-BE49-F238E27FC236}">
                            <a16:creationId xmlns:a16="http://schemas.microsoft.com/office/drawing/2014/main" id="{80862728-DA01-39FD-E06A-4AADB19EA388}"/>
                          </a:ext>
                        </a:extLst>
                      </p:cNvPr>
                      <p:cNvCxnSpPr>
                        <a:cxnSpLocks/>
                      </p:cNvCxnSpPr>
                      <p:nvPr/>
                    </p:nvCxnSpPr>
                    <p:spPr>
                      <a:xfrm rot="14400000">
                        <a:off x="2299436" y="5551817"/>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2" name="直線接點 51">
                        <a:extLst>
                          <a:ext uri="{FF2B5EF4-FFF2-40B4-BE49-F238E27FC236}">
                            <a16:creationId xmlns:a16="http://schemas.microsoft.com/office/drawing/2014/main" id="{DBFF6AB5-356C-BF52-F756-E6A963A47FFE}"/>
                          </a:ext>
                        </a:extLst>
                      </p:cNvPr>
                      <p:cNvCxnSpPr>
                        <a:cxnSpLocks/>
                      </p:cNvCxnSpPr>
                      <p:nvPr/>
                    </p:nvCxnSpPr>
                    <p:spPr>
                      <a:xfrm rot="14760000">
                        <a:off x="2091113" y="5142960"/>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 name="直線接點 52">
                        <a:extLst>
                          <a:ext uri="{FF2B5EF4-FFF2-40B4-BE49-F238E27FC236}">
                            <a16:creationId xmlns:a16="http://schemas.microsoft.com/office/drawing/2014/main" id="{B2373C80-2FB8-5357-20FD-696D495DFBFD}"/>
                          </a:ext>
                        </a:extLst>
                      </p:cNvPr>
                      <p:cNvCxnSpPr>
                        <a:cxnSpLocks/>
                      </p:cNvCxnSpPr>
                      <p:nvPr/>
                    </p:nvCxnSpPr>
                    <p:spPr>
                      <a:xfrm rot="15120000">
                        <a:off x="1926668" y="4714567"/>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4" name="直線接點 53">
                        <a:extLst>
                          <a:ext uri="{FF2B5EF4-FFF2-40B4-BE49-F238E27FC236}">
                            <a16:creationId xmlns:a16="http://schemas.microsoft.com/office/drawing/2014/main" id="{7B3E52F6-4DC9-CD93-3C4F-428493E99B06}"/>
                          </a:ext>
                        </a:extLst>
                      </p:cNvPr>
                      <p:cNvCxnSpPr>
                        <a:cxnSpLocks/>
                      </p:cNvCxnSpPr>
                      <p:nvPr/>
                    </p:nvCxnSpPr>
                    <p:spPr>
                      <a:xfrm rot="15480000">
                        <a:off x="1807904" y="4271332"/>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5" name="直線接點 54">
                        <a:extLst>
                          <a:ext uri="{FF2B5EF4-FFF2-40B4-BE49-F238E27FC236}">
                            <a16:creationId xmlns:a16="http://schemas.microsoft.com/office/drawing/2014/main" id="{2B5D9D3C-67FC-B9C1-1B58-70D4D5A9FC69}"/>
                          </a:ext>
                        </a:extLst>
                      </p:cNvPr>
                      <p:cNvCxnSpPr>
                        <a:cxnSpLocks/>
                      </p:cNvCxnSpPr>
                      <p:nvPr/>
                    </p:nvCxnSpPr>
                    <p:spPr>
                      <a:xfrm rot="15840000">
                        <a:off x="1736121" y="3818111"/>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6" name="直線接點 55">
                        <a:extLst>
                          <a:ext uri="{FF2B5EF4-FFF2-40B4-BE49-F238E27FC236}">
                            <a16:creationId xmlns:a16="http://schemas.microsoft.com/office/drawing/2014/main" id="{F2D24272-26C1-8184-7742-51B3A0E1F4B9}"/>
                          </a:ext>
                        </a:extLst>
                      </p:cNvPr>
                      <p:cNvCxnSpPr>
                        <a:cxnSpLocks/>
                      </p:cNvCxnSpPr>
                      <p:nvPr/>
                    </p:nvCxnSpPr>
                    <p:spPr>
                      <a:xfrm rot="16200000">
                        <a:off x="1712105" y="3359869"/>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7" name="直線接點 56">
                        <a:extLst>
                          <a:ext uri="{FF2B5EF4-FFF2-40B4-BE49-F238E27FC236}">
                            <a16:creationId xmlns:a16="http://schemas.microsoft.com/office/drawing/2014/main" id="{59B75006-02C7-A515-6A6D-CC41422FF6D8}"/>
                          </a:ext>
                        </a:extLst>
                      </p:cNvPr>
                      <p:cNvCxnSpPr>
                        <a:cxnSpLocks/>
                      </p:cNvCxnSpPr>
                      <p:nvPr/>
                    </p:nvCxnSpPr>
                    <p:spPr>
                      <a:xfrm rot="16560000">
                        <a:off x="1736121" y="2901627"/>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8" name="直線接點 57">
                        <a:extLst>
                          <a:ext uri="{FF2B5EF4-FFF2-40B4-BE49-F238E27FC236}">
                            <a16:creationId xmlns:a16="http://schemas.microsoft.com/office/drawing/2014/main" id="{E3F3CE45-E213-8DB1-0F45-F84FF844B765}"/>
                          </a:ext>
                        </a:extLst>
                      </p:cNvPr>
                      <p:cNvCxnSpPr>
                        <a:cxnSpLocks/>
                      </p:cNvCxnSpPr>
                      <p:nvPr/>
                    </p:nvCxnSpPr>
                    <p:spPr>
                      <a:xfrm rot="16920000">
                        <a:off x="1807904" y="2448406"/>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9" name="直線接點 58">
                        <a:extLst>
                          <a:ext uri="{FF2B5EF4-FFF2-40B4-BE49-F238E27FC236}">
                            <a16:creationId xmlns:a16="http://schemas.microsoft.com/office/drawing/2014/main" id="{A61C1A5F-DECC-16B6-CD0D-33FE8DBD6422}"/>
                          </a:ext>
                        </a:extLst>
                      </p:cNvPr>
                      <p:cNvCxnSpPr>
                        <a:cxnSpLocks/>
                      </p:cNvCxnSpPr>
                      <p:nvPr/>
                    </p:nvCxnSpPr>
                    <p:spPr>
                      <a:xfrm rot="17280000">
                        <a:off x="1926668" y="2005171"/>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0" name="直線接點 59">
                        <a:extLst>
                          <a:ext uri="{FF2B5EF4-FFF2-40B4-BE49-F238E27FC236}">
                            <a16:creationId xmlns:a16="http://schemas.microsoft.com/office/drawing/2014/main" id="{30399D16-D7FF-28AF-05A1-3C61A820A5E5}"/>
                          </a:ext>
                        </a:extLst>
                      </p:cNvPr>
                      <p:cNvCxnSpPr>
                        <a:cxnSpLocks/>
                      </p:cNvCxnSpPr>
                      <p:nvPr/>
                    </p:nvCxnSpPr>
                    <p:spPr>
                      <a:xfrm rot="17640000">
                        <a:off x="2091113" y="1576778"/>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1" name="直線接點 60">
                        <a:extLst>
                          <a:ext uri="{FF2B5EF4-FFF2-40B4-BE49-F238E27FC236}">
                            <a16:creationId xmlns:a16="http://schemas.microsoft.com/office/drawing/2014/main" id="{7E11B3C4-F272-2C34-0D96-C28EEF302201}"/>
                          </a:ext>
                        </a:extLst>
                      </p:cNvPr>
                      <p:cNvCxnSpPr>
                        <a:cxnSpLocks/>
                      </p:cNvCxnSpPr>
                      <p:nvPr/>
                    </p:nvCxnSpPr>
                    <p:spPr>
                      <a:xfrm rot="18000000">
                        <a:off x="2299436" y="1167922"/>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2" name="直線接點 61">
                        <a:extLst>
                          <a:ext uri="{FF2B5EF4-FFF2-40B4-BE49-F238E27FC236}">
                            <a16:creationId xmlns:a16="http://schemas.microsoft.com/office/drawing/2014/main" id="{30235905-370A-0B83-274E-D7CFF6F13DC4}"/>
                          </a:ext>
                        </a:extLst>
                      </p:cNvPr>
                      <p:cNvCxnSpPr>
                        <a:cxnSpLocks/>
                      </p:cNvCxnSpPr>
                      <p:nvPr/>
                    </p:nvCxnSpPr>
                    <p:spPr>
                      <a:xfrm rot="18360000">
                        <a:off x="2549354" y="783080"/>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3" name="直線接點 62">
                        <a:extLst>
                          <a:ext uri="{FF2B5EF4-FFF2-40B4-BE49-F238E27FC236}">
                            <a16:creationId xmlns:a16="http://schemas.microsoft.com/office/drawing/2014/main" id="{EEBB22C4-9228-C981-F731-709E986B973C}"/>
                          </a:ext>
                        </a:extLst>
                      </p:cNvPr>
                      <p:cNvCxnSpPr>
                        <a:cxnSpLocks/>
                      </p:cNvCxnSpPr>
                      <p:nvPr/>
                    </p:nvCxnSpPr>
                    <p:spPr>
                      <a:xfrm rot="18720000">
                        <a:off x="2838131" y="426471"/>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4" name="直線接點 63">
                        <a:extLst>
                          <a:ext uri="{FF2B5EF4-FFF2-40B4-BE49-F238E27FC236}">
                            <a16:creationId xmlns:a16="http://schemas.microsoft.com/office/drawing/2014/main" id="{840FCF5B-A97F-D8A4-28D2-4B258BA029B8}"/>
                          </a:ext>
                        </a:extLst>
                      </p:cNvPr>
                      <p:cNvCxnSpPr>
                        <a:cxnSpLocks/>
                      </p:cNvCxnSpPr>
                      <p:nvPr/>
                    </p:nvCxnSpPr>
                    <p:spPr>
                      <a:xfrm rot="19080000">
                        <a:off x="3162602" y="102000"/>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5" name="直線接點 64">
                        <a:extLst>
                          <a:ext uri="{FF2B5EF4-FFF2-40B4-BE49-F238E27FC236}">
                            <a16:creationId xmlns:a16="http://schemas.microsoft.com/office/drawing/2014/main" id="{39398298-D73B-8739-78A1-1A9808C64BA7}"/>
                          </a:ext>
                        </a:extLst>
                      </p:cNvPr>
                      <p:cNvCxnSpPr>
                        <a:cxnSpLocks/>
                      </p:cNvCxnSpPr>
                      <p:nvPr/>
                    </p:nvCxnSpPr>
                    <p:spPr>
                      <a:xfrm rot="19440000">
                        <a:off x="3519211" y="-186776"/>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6" name="直線接點 65">
                        <a:extLst>
                          <a:ext uri="{FF2B5EF4-FFF2-40B4-BE49-F238E27FC236}">
                            <a16:creationId xmlns:a16="http://schemas.microsoft.com/office/drawing/2014/main" id="{36FB6799-7D5C-7A21-B0F6-26623AF782E1}"/>
                          </a:ext>
                        </a:extLst>
                      </p:cNvPr>
                      <p:cNvCxnSpPr>
                        <a:cxnSpLocks/>
                      </p:cNvCxnSpPr>
                      <p:nvPr/>
                    </p:nvCxnSpPr>
                    <p:spPr>
                      <a:xfrm rot="19800000">
                        <a:off x="3904052" y="-436695"/>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7" name="直線接點 66">
                        <a:extLst>
                          <a:ext uri="{FF2B5EF4-FFF2-40B4-BE49-F238E27FC236}">
                            <a16:creationId xmlns:a16="http://schemas.microsoft.com/office/drawing/2014/main" id="{4595FBEC-B8B2-5B2D-2A7C-50E742D4DABF}"/>
                          </a:ext>
                        </a:extLst>
                      </p:cNvPr>
                      <p:cNvCxnSpPr>
                        <a:cxnSpLocks/>
                      </p:cNvCxnSpPr>
                      <p:nvPr/>
                    </p:nvCxnSpPr>
                    <p:spPr>
                      <a:xfrm rot="20160000">
                        <a:off x="4312909" y="-645018"/>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8" name="直線接點 67">
                        <a:extLst>
                          <a:ext uri="{FF2B5EF4-FFF2-40B4-BE49-F238E27FC236}">
                            <a16:creationId xmlns:a16="http://schemas.microsoft.com/office/drawing/2014/main" id="{0FABA544-91C4-CE29-4FB7-6688ABDFF09B}"/>
                          </a:ext>
                        </a:extLst>
                      </p:cNvPr>
                      <p:cNvCxnSpPr>
                        <a:cxnSpLocks/>
                      </p:cNvCxnSpPr>
                      <p:nvPr/>
                    </p:nvCxnSpPr>
                    <p:spPr>
                      <a:xfrm rot="20520000">
                        <a:off x="4741302" y="-809463"/>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9" name="直線接點 68">
                        <a:extLst>
                          <a:ext uri="{FF2B5EF4-FFF2-40B4-BE49-F238E27FC236}">
                            <a16:creationId xmlns:a16="http://schemas.microsoft.com/office/drawing/2014/main" id="{8E5388E7-BAC9-5865-143F-FEC713B77A2F}"/>
                          </a:ext>
                        </a:extLst>
                      </p:cNvPr>
                      <p:cNvCxnSpPr>
                        <a:cxnSpLocks/>
                      </p:cNvCxnSpPr>
                      <p:nvPr/>
                    </p:nvCxnSpPr>
                    <p:spPr>
                      <a:xfrm rot="20880000">
                        <a:off x="5184537" y="-928227"/>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70" name="直線接點 69">
                        <a:extLst>
                          <a:ext uri="{FF2B5EF4-FFF2-40B4-BE49-F238E27FC236}">
                            <a16:creationId xmlns:a16="http://schemas.microsoft.com/office/drawing/2014/main" id="{862313CF-7660-E9DF-8084-6CADE1C3F2C7}"/>
                          </a:ext>
                        </a:extLst>
                      </p:cNvPr>
                      <p:cNvCxnSpPr>
                        <a:cxnSpLocks/>
                      </p:cNvCxnSpPr>
                      <p:nvPr/>
                    </p:nvCxnSpPr>
                    <p:spPr>
                      <a:xfrm rot="21240000">
                        <a:off x="5637758" y="-1000010"/>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grpSp>
                <p:sp>
                  <p:nvSpPr>
                    <p:cNvPr id="72" name="文字方塊 71">
                      <a:extLst>
                        <a:ext uri="{FF2B5EF4-FFF2-40B4-BE49-F238E27FC236}">
                          <a16:creationId xmlns:a16="http://schemas.microsoft.com/office/drawing/2014/main" id="{87747A5D-E7E5-C95A-6F39-26BD28B5483B}"/>
                        </a:ext>
                      </a:extLst>
                    </p:cNvPr>
                    <p:cNvSpPr txBox="1"/>
                    <p:nvPr/>
                  </p:nvSpPr>
                  <p:spPr>
                    <a:xfrm>
                      <a:off x="7131599" y="3143106"/>
                      <a:ext cx="2422010" cy="584775"/>
                    </a:xfrm>
                    <a:prstGeom prst="rect">
                      <a:avLst/>
                    </a:prstGeom>
                    <a:noFill/>
                  </p:spPr>
                  <p:txBody>
                    <a:bodyPr wrap="none" rtlCol="0">
                      <a:spAutoFit/>
                    </a:bodyPr>
                    <a:lstStyle/>
                    <a:p>
                      <a:r>
                        <a:rPr lang="en-US" altLang="zh-TW" sz="3200" b="1">
                          <a:solidFill>
                            <a:schemeClr val="tx2">
                              <a:lumMod val="50000"/>
                            </a:schemeClr>
                          </a:solidFill>
                        </a:rPr>
                        <a:t>MOTIVATION</a:t>
                      </a:r>
                      <a:endParaRPr lang="zh-TW" altLang="en-US" sz="3200" b="1">
                        <a:solidFill>
                          <a:schemeClr val="tx2">
                            <a:lumMod val="50000"/>
                          </a:schemeClr>
                        </a:solidFill>
                      </a:endParaRPr>
                    </a:p>
                  </p:txBody>
                </p:sp>
              </p:grpSp>
              <p:sp>
                <p:nvSpPr>
                  <p:cNvPr id="76" name="文字方塊 75">
                    <a:extLst>
                      <a:ext uri="{FF2B5EF4-FFF2-40B4-BE49-F238E27FC236}">
                        <a16:creationId xmlns:a16="http://schemas.microsoft.com/office/drawing/2014/main" id="{FE0A8434-A556-22C9-911B-F9211BC1706B}"/>
                      </a:ext>
                    </a:extLst>
                  </p:cNvPr>
                  <p:cNvSpPr txBox="1"/>
                  <p:nvPr/>
                </p:nvSpPr>
                <p:spPr>
                  <a:xfrm>
                    <a:off x="7191373" y="3104616"/>
                    <a:ext cx="2380973" cy="584775"/>
                  </a:xfrm>
                  <a:prstGeom prst="rect">
                    <a:avLst/>
                  </a:prstGeom>
                  <a:noFill/>
                </p:spPr>
                <p:txBody>
                  <a:bodyPr wrap="none" rtlCol="0">
                    <a:spAutoFit/>
                  </a:bodyPr>
                  <a:lstStyle/>
                  <a:p>
                    <a:r>
                      <a:rPr lang="en-US" altLang="zh-TW" sz="3200" b="1">
                        <a:solidFill>
                          <a:schemeClr val="tx2">
                            <a:lumMod val="50000"/>
                          </a:schemeClr>
                        </a:solidFill>
                      </a:rPr>
                      <a:t>ORDERFOOD</a:t>
                    </a:r>
                    <a:endParaRPr lang="zh-TW" altLang="en-US" sz="2400" b="1">
                      <a:solidFill>
                        <a:schemeClr val="tx2">
                          <a:lumMod val="50000"/>
                        </a:schemeClr>
                      </a:solidFill>
                    </a:endParaRPr>
                  </a:p>
                </p:txBody>
              </p:sp>
            </p:grpSp>
            <p:sp>
              <p:nvSpPr>
                <p:cNvPr id="80" name="文字方塊 79">
                  <a:extLst>
                    <a:ext uri="{FF2B5EF4-FFF2-40B4-BE49-F238E27FC236}">
                      <a16:creationId xmlns:a16="http://schemas.microsoft.com/office/drawing/2014/main" id="{0A291E7C-92B3-F9E9-BEE8-6266DA216F1E}"/>
                    </a:ext>
                  </a:extLst>
                </p:cNvPr>
                <p:cNvSpPr txBox="1"/>
                <p:nvPr/>
              </p:nvSpPr>
              <p:spPr>
                <a:xfrm>
                  <a:off x="7379014" y="3125309"/>
                  <a:ext cx="1709058" cy="584775"/>
                </a:xfrm>
                <a:prstGeom prst="rect">
                  <a:avLst/>
                </a:prstGeom>
                <a:noFill/>
              </p:spPr>
              <p:txBody>
                <a:bodyPr wrap="none" rtlCol="0">
                  <a:spAutoFit/>
                </a:bodyPr>
                <a:lstStyle/>
                <a:p>
                  <a:r>
                    <a:rPr lang="en-US" altLang="zh-TW" sz="3200" b="1">
                      <a:solidFill>
                        <a:schemeClr val="tx2">
                          <a:lumMod val="50000"/>
                        </a:schemeClr>
                      </a:solidFill>
                    </a:rPr>
                    <a:t>PROCESS</a:t>
                  </a:r>
                  <a:endParaRPr lang="zh-TW" altLang="en-US" sz="3200" b="1">
                    <a:solidFill>
                      <a:schemeClr val="tx2">
                        <a:lumMod val="50000"/>
                      </a:schemeClr>
                    </a:solidFill>
                  </a:endParaRPr>
                </a:p>
              </p:txBody>
            </p:sp>
          </p:grpSp>
          <p:sp>
            <p:nvSpPr>
              <p:cNvPr id="82" name="文字方塊 81">
                <a:extLst>
                  <a:ext uri="{FF2B5EF4-FFF2-40B4-BE49-F238E27FC236}">
                    <a16:creationId xmlns:a16="http://schemas.microsoft.com/office/drawing/2014/main" id="{5C970CC4-FE15-1490-DE73-E31C349B5C0A}"/>
                  </a:ext>
                </a:extLst>
              </p:cNvPr>
              <p:cNvSpPr txBox="1"/>
              <p:nvPr/>
            </p:nvSpPr>
            <p:spPr>
              <a:xfrm>
                <a:off x="7389237" y="3143700"/>
                <a:ext cx="2627001" cy="584775"/>
              </a:xfrm>
              <a:prstGeom prst="rect">
                <a:avLst/>
              </a:prstGeom>
              <a:noFill/>
            </p:spPr>
            <p:txBody>
              <a:bodyPr wrap="none" rtlCol="0">
                <a:spAutoFit/>
              </a:bodyPr>
              <a:lstStyle/>
              <a:p>
                <a:r>
                  <a:rPr lang="en-US" altLang="zh-TW" sz="3200" b="1">
                    <a:solidFill>
                      <a:schemeClr val="tx2">
                        <a:lumMod val="50000"/>
                      </a:schemeClr>
                    </a:solidFill>
                  </a:rPr>
                  <a:t>GANTT CHART</a:t>
                </a:r>
                <a:endParaRPr lang="zh-TW" altLang="en-US" sz="3200" b="1">
                  <a:solidFill>
                    <a:schemeClr val="tx2">
                      <a:lumMod val="50000"/>
                    </a:schemeClr>
                  </a:solidFill>
                </a:endParaRPr>
              </a:p>
            </p:txBody>
          </p:sp>
        </p:grpSp>
        <p:sp>
          <p:nvSpPr>
            <p:cNvPr id="84" name="文字方塊 83">
              <a:extLst>
                <a:ext uri="{FF2B5EF4-FFF2-40B4-BE49-F238E27FC236}">
                  <a16:creationId xmlns:a16="http://schemas.microsoft.com/office/drawing/2014/main" id="{1FAE08F1-5D9E-8E66-0307-53869EB8144C}"/>
                </a:ext>
              </a:extLst>
            </p:cNvPr>
            <p:cNvSpPr txBox="1"/>
            <p:nvPr/>
          </p:nvSpPr>
          <p:spPr>
            <a:xfrm>
              <a:off x="7432458" y="3112325"/>
              <a:ext cx="2447914" cy="584775"/>
            </a:xfrm>
            <a:prstGeom prst="rect">
              <a:avLst/>
            </a:prstGeom>
            <a:noFill/>
          </p:spPr>
          <p:txBody>
            <a:bodyPr wrap="none" rtlCol="0">
              <a:spAutoFit/>
            </a:bodyPr>
            <a:lstStyle/>
            <a:p>
              <a:r>
                <a:rPr lang="en-US" altLang="zh-TW" sz="3200" b="1">
                  <a:solidFill>
                    <a:schemeClr val="tx2">
                      <a:lumMod val="50000"/>
                    </a:schemeClr>
                  </a:solidFill>
                </a:rPr>
                <a:t>CONCLUSION</a:t>
              </a:r>
              <a:endParaRPr lang="zh-TW" altLang="en-US" sz="3200" b="1">
                <a:solidFill>
                  <a:schemeClr val="tx2">
                    <a:lumMod val="50000"/>
                  </a:schemeClr>
                </a:solidFill>
              </a:endParaRPr>
            </a:p>
          </p:txBody>
        </p:sp>
      </p:grpSp>
      <p:grpSp>
        <p:nvGrpSpPr>
          <p:cNvPr id="2" name="群組 1">
            <a:extLst>
              <a:ext uri="{FF2B5EF4-FFF2-40B4-BE49-F238E27FC236}">
                <a16:creationId xmlns:a16="http://schemas.microsoft.com/office/drawing/2014/main" id="{6FBC9303-5D69-D784-7B3A-6EBFF6C6E4E1}"/>
              </a:ext>
            </a:extLst>
          </p:cNvPr>
          <p:cNvGrpSpPr/>
          <p:nvPr/>
        </p:nvGrpSpPr>
        <p:grpSpPr>
          <a:xfrm>
            <a:off x="731320" y="-3872925"/>
            <a:ext cx="5455528" cy="3929719"/>
            <a:chOff x="970160" y="673047"/>
            <a:chExt cx="5455528" cy="3929719"/>
          </a:xfrm>
        </p:grpSpPr>
        <p:sp>
          <p:nvSpPr>
            <p:cNvPr id="9" name="文字方塊 8">
              <a:extLst>
                <a:ext uri="{FF2B5EF4-FFF2-40B4-BE49-F238E27FC236}">
                  <a16:creationId xmlns:a16="http://schemas.microsoft.com/office/drawing/2014/main" id="{83ECF04F-883C-C3F3-9F9B-5AA5E3DD51FB}"/>
                </a:ext>
              </a:extLst>
            </p:cNvPr>
            <p:cNvSpPr txBox="1"/>
            <p:nvPr/>
          </p:nvSpPr>
          <p:spPr>
            <a:xfrm>
              <a:off x="970160" y="673047"/>
              <a:ext cx="3775393" cy="707886"/>
            </a:xfrm>
            <a:prstGeom prst="rect">
              <a:avLst/>
            </a:prstGeom>
            <a:noFill/>
          </p:spPr>
          <p:txBody>
            <a:bodyPr wrap="none" rtlCol="0">
              <a:spAutoFit/>
            </a:bodyPr>
            <a:lstStyle/>
            <a:p>
              <a:r>
                <a:rPr lang="zh-TW" altLang="en-US" sz="4000">
                  <a:solidFill>
                    <a:schemeClr val="tx2">
                      <a:lumMod val="50000"/>
                    </a:schemeClr>
                  </a:solidFill>
                </a:rPr>
                <a:t>結論及未來展望</a:t>
              </a:r>
            </a:p>
          </p:txBody>
        </p:sp>
        <p:sp>
          <p:nvSpPr>
            <p:cNvPr id="10" name="文字方塊 9">
              <a:extLst>
                <a:ext uri="{FF2B5EF4-FFF2-40B4-BE49-F238E27FC236}">
                  <a16:creationId xmlns:a16="http://schemas.microsoft.com/office/drawing/2014/main" id="{D323169B-F97A-B6DA-8DF5-93A53BC9F226}"/>
                </a:ext>
              </a:extLst>
            </p:cNvPr>
            <p:cNvSpPr txBox="1"/>
            <p:nvPr/>
          </p:nvSpPr>
          <p:spPr>
            <a:xfrm>
              <a:off x="1136017" y="1578861"/>
              <a:ext cx="5289671" cy="3023905"/>
            </a:xfrm>
            <a:prstGeom prst="rect">
              <a:avLst/>
            </a:prstGeom>
            <a:noFill/>
          </p:spPr>
          <p:txBody>
            <a:bodyPr wrap="square" rtlCol="0">
              <a:spAutoFit/>
            </a:bodyPr>
            <a:lstStyle/>
            <a:p>
              <a:pPr algn="just">
                <a:lnSpc>
                  <a:spcPts val="2300"/>
                </a:lnSpc>
              </a:pPr>
              <a:r>
                <a:rPr lang="zh-TW" altLang="zh-TW" sz="1800" kern="100">
                  <a:effectLst/>
                  <a:ea typeface="標楷體" panose="03000509000000000000" pitchFamily="65" charset="-120"/>
                </a:rPr>
                <a:t>我們的整合型點餐系統可以讓學生節省大量的等待時間，提供更方便的使用體驗。同時，系統還可以讓店家有更充分的時間來製作餐點，提高經營效率和服務質量。這樣的系統可以為學生們和店家帶來雙重好處，是一種值得推廣的全新生活方式。我們相信，這樣的系統將會在學生們的生活中扮演著非常重要的角色。</a:t>
              </a:r>
              <a:endParaRPr lang="zh-TW" altLang="zh-TW" sz="1800" kern="100">
                <a:effectLst/>
                <a:ea typeface="新細明體" panose="02020500000000000000" pitchFamily="18" charset="-120"/>
              </a:endParaRPr>
            </a:p>
            <a:p>
              <a:pPr algn="just">
                <a:lnSpc>
                  <a:spcPts val="2300"/>
                </a:lnSpc>
              </a:pPr>
              <a:r>
                <a:rPr lang="zh-TW" altLang="zh-TW" sz="1800" kern="100">
                  <a:effectLst/>
                  <a:ea typeface="標楷體" panose="03000509000000000000" pitchFamily="65" charset="-120"/>
                </a:rPr>
                <a:t>未來發展將會增加功能中的套餐選擇、取餐提醒、提供訂單狀態查詢功能、時間內可以取消等。</a:t>
              </a:r>
              <a:endParaRPr lang="zh-TW" altLang="zh-TW" sz="1800" kern="100">
                <a:effectLst/>
                <a:ea typeface="新細明體" panose="02020500000000000000" pitchFamily="18" charset="-120"/>
              </a:endParaRPr>
            </a:p>
            <a:p>
              <a:endParaRPr lang="en-US" altLang="zh-TW"/>
            </a:p>
          </p:txBody>
        </p:sp>
      </p:grpSp>
      <p:sp>
        <p:nvSpPr>
          <p:cNvPr id="87" name="文字方塊 86">
            <a:extLst>
              <a:ext uri="{FF2B5EF4-FFF2-40B4-BE49-F238E27FC236}">
                <a16:creationId xmlns:a16="http://schemas.microsoft.com/office/drawing/2014/main" id="{5A9F4BA2-73DC-490D-3116-D04308AB8AE3}"/>
              </a:ext>
            </a:extLst>
          </p:cNvPr>
          <p:cNvSpPr txBox="1"/>
          <p:nvPr/>
        </p:nvSpPr>
        <p:spPr>
          <a:xfrm>
            <a:off x="1257743" y="3141782"/>
            <a:ext cx="4698722" cy="769441"/>
          </a:xfrm>
          <a:prstGeom prst="rect">
            <a:avLst/>
          </a:prstGeom>
          <a:noFill/>
        </p:spPr>
        <p:txBody>
          <a:bodyPr wrap="none" rtlCol="0">
            <a:spAutoFit/>
          </a:bodyPr>
          <a:lstStyle/>
          <a:p>
            <a:r>
              <a:rPr lang="zh-TW" altLang="en-US" sz="4400" b="1"/>
              <a:t>謝謝各位評審老師</a:t>
            </a:r>
          </a:p>
        </p:txBody>
      </p:sp>
    </p:spTree>
    <p:extLst>
      <p:ext uri="{BB962C8B-B14F-4D97-AF65-F5344CB8AC3E}">
        <p14:creationId xmlns:p14="http://schemas.microsoft.com/office/powerpoint/2010/main" val="2353259044"/>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5" name="群組 84">
            <a:extLst>
              <a:ext uri="{FF2B5EF4-FFF2-40B4-BE49-F238E27FC236}">
                <a16:creationId xmlns:a16="http://schemas.microsoft.com/office/drawing/2014/main" id="{3E2602D7-7297-8258-16BB-8659AD9BA196}"/>
              </a:ext>
            </a:extLst>
          </p:cNvPr>
          <p:cNvGrpSpPr/>
          <p:nvPr/>
        </p:nvGrpSpPr>
        <p:grpSpPr>
          <a:xfrm rot="4331989">
            <a:off x="23767646" y="-8609800"/>
            <a:ext cx="9000000" cy="9000000"/>
            <a:chOff x="6995316" y="-1071001"/>
            <a:chExt cx="9000000" cy="9000000"/>
          </a:xfrm>
          <a:effectLst>
            <a:outerShdw blurRad="63500" sx="101000" sy="101000" algn="ctr" rotWithShape="0">
              <a:prstClr val="black">
                <a:alpha val="40000"/>
              </a:prstClr>
            </a:outerShdw>
          </a:effectLst>
        </p:grpSpPr>
        <p:grpSp>
          <p:nvGrpSpPr>
            <p:cNvPr id="83" name="群組 82">
              <a:extLst>
                <a:ext uri="{FF2B5EF4-FFF2-40B4-BE49-F238E27FC236}">
                  <a16:creationId xmlns:a16="http://schemas.microsoft.com/office/drawing/2014/main" id="{2455699C-2E26-8ABC-E1E8-7F7032A90A47}"/>
                </a:ext>
              </a:extLst>
            </p:cNvPr>
            <p:cNvGrpSpPr/>
            <p:nvPr/>
          </p:nvGrpSpPr>
          <p:grpSpPr>
            <a:xfrm rot="4317105">
              <a:off x="6995316" y="-1071001"/>
              <a:ext cx="9000000" cy="9000000"/>
              <a:chOff x="6995316" y="-1071001"/>
              <a:chExt cx="9000000" cy="9000000"/>
            </a:xfrm>
          </p:grpSpPr>
          <p:grpSp>
            <p:nvGrpSpPr>
              <p:cNvPr id="81" name="群組 80">
                <a:extLst>
                  <a:ext uri="{FF2B5EF4-FFF2-40B4-BE49-F238E27FC236}">
                    <a16:creationId xmlns:a16="http://schemas.microsoft.com/office/drawing/2014/main" id="{E0845C8D-21FB-7BFD-1789-BBA2CF6CD140}"/>
                  </a:ext>
                </a:extLst>
              </p:cNvPr>
              <p:cNvGrpSpPr/>
              <p:nvPr/>
            </p:nvGrpSpPr>
            <p:grpSpPr>
              <a:xfrm rot="4307289">
                <a:off x="6995316" y="-1071001"/>
                <a:ext cx="9000000" cy="9000000"/>
                <a:chOff x="6995316" y="-1071001"/>
                <a:chExt cx="9000000" cy="9000000"/>
              </a:xfrm>
            </p:grpSpPr>
            <p:grpSp>
              <p:nvGrpSpPr>
                <p:cNvPr id="79" name="群組 78">
                  <a:extLst>
                    <a:ext uri="{FF2B5EF4-FFF2-40B4-BE49-F238E27FC236}">
                      <a16:creationId xmlns:a16="http://schemas.microsoft.com/office/drawing/2014/main" id="{9F891F69-C55F-1FCA-6BEB-B62BA29055A5}"/>
                    </a:ext>
                  </a:extLst>
                </p:cNvPr>
                <p:cNvGrpSpPr/>
                <p:nvPr/>
              </p:nvGrpSpPr>
              <p:grpSpPr>
                <a:xfrm rot="4289695">
                  <a:off x="6995316" y="-1071001"/>
                  <a:ext cx="9000000" cy="9000000"/>
                  <a:chOff x="6922743" y="-1071001"/>
                  <a:chExt cx="9000000" cy="9000000"/>
                </a:xfrm>
              </p:grpSpPr>
              <p:grpSp>
                <p:nvGrpSpPr>
                  <p:cNvPr id="78" name="群組 77">
                    <a:extLst>
                      <a:ext uri="{FF2B5EF4-FFF2-40B4-BE49-F238E27FC236}">
                        <a16:creationId xmlns:a16="http://schemas.microsoft.com/office/drawing/2014/main" id="{5E452F22-C9E2-9AFC-C3D6-6E882833F791}"/>
                      </a:ext>
                    </a:extLst>
                  </p:cNvPr>
                  <p:cNvGrpSpPr/>
                  <p:nvPr/>
                </p:nvGrpSpPr>
                <p:grpSpPr>
                  <a:xfrm rot="4358794">
                    <a:off x="6922743" y="-1071001"/>
                    <a:ext cx="9000000" cy="9000000"/>
                    <a:chOff x="6864686" y="-1071000"/>
                    <a:chExt cx="9000000" cy="9000000"/>
                  </a:xfrm>
                </p:grpSpPr>
                <p:grpSp>
                  <p:nvGrpSpPr>
                    <p:cNvPr id="71" name="群組 70">
                      <a:extLst>
                        <a:ext uri="{FF2B5EF4-FFF2-40B4-BE49-F238E27FC236}">
                          <a16:creationId xmlns:a16="http://schemas.microsoft.com/office/drawing/2014/main" id="{CE409121-2E31-5650-3C2F-E0214BEAB51B}"/>
                        </a:ext>
                      </a:extLst>
                    </p:cNvPr>
                    <p:cNvGrpSpPr/>
                    <p:nvPr/>
                  </p:nvGrpSpPr>
                  <p:grpSpPr>
                    <a:xfrm>
                      <a:off x="6864686" y="-1071000"/>
                      <a:ext cx="9000000" cy="9000000"/>
                      <a:chOff x="1596000" y="-1071000"/>
                      <a:chExt cx="9000000" cy="9000000"/>
                    </a:xfrm>
                  </p:grpSpPr>
                  <p:sp>
                    <p:nvSpPr>
                      <p:cNvPr id="4" name="橢圓 3">
                        <a:extLst>
                          <a:ext uri="{FF2B5EF4-FFF2-40B4-BE49-F238E27FC236}">
                            <a16:creationId xmlns:a16="http://schemas.microsoft.com/office/drawing/2014/main" id="{0E8486EF-BEDE-B751-39BF-C79B8EFD561D}"/>
                          </a:ext>
                        </a:extLst>
                      </p:cNvPr>
                      <p:cNvSpPr/>
                      <p:nvPr/>
                    </p:nvSpPr>
                    <p:spPr>
                      <a:xfrm>
                        <a:off x="1596000" y="-1071000"/>
                        <a:ext cx="9000000" cy="9000000"/>
                      </a:xfrm>
                      <a:prstGeom prst="ellipse">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11" name="直線接點 10">
                        <a:extLst>
                          <a:ext uri="{FF2B5EF4-FFF2-40B4-BE49-F238E27FC236}">
                            <a16:creationId xmlns:a16="http://schemas.microsoft.com/office/drawing/2014/main" id="{E3E17099-2994-629A-AB15-6C708467EE05}"/>
                          </a:ext>
                        </a:extLst>
                      </p:cNvPr>
                      <p:cNvCxnSpPr>
                        <a:cxnSpLocks/>
                      </p:cNvCxnSpPr>
                      <p:nvPr/>
                    </p:nvCxnSpPr>
                    <p:spPr>
                      <a:xfrm>
                        <a:off x="6096000" y="-1024026"/>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直線接點 11">
                        <a:extLst>
                          <a:ext uri="{FF2B5EF4-FFF2-40B4-BE49-F238E27FC236}">
                            <a16:creationId xmlns:a16="http://schemas.microsoft.com/office/drawing/2014/main" id="{033D029A-8C99-5AFB-8DB1-C8459EC08B8F}"/>
                          </a:ext>
                        </a:extLst>
                      </p:cNvPr>
                      <p:cNvCxnSpPr>
                        <a:cxnSpLocks/>
                      </p:cNvCxnSpPr>
                      <p:nvPr/>
                    </p:nvCxnSpPr>
                    <p:spPr>
                      <a:xfrm rot="360000">
                        <a:off x="6554242" y="-1000010"/>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直線接點 12">
                        <a:extLst>
                          <a:ext uri="{FF2B5EF4-FFF2-40B4-BE49-F238E27FC236}">
                            <a16:creationId xmlns:a16="http://schemas.microsoft.com/office/drawing/2014/main" id="{8C3033B8-58BA-B269-2C36-059AAEEE2B85}"/>
                          </a:ext>
                        </a:extLst>
                      </p:cNvPr>
                      <p:cNvCxnSpPr>
                        <a:cxnSpLocks/>
                      </p:cNvCxnSpPr>
                      <p:nvPr/>
                    </p:nvCxnSpPr>
                    <p:spPr>
                      <a:xfrm rot="720000">
                        <a:off x="7007463" y="-928227"/>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 name="直線接點 13">
                        <a:extLst>
                          <a:ext uri="{FF2B5EF4-FFF2-40B4-BE49-F238E27FC236}">
                            <a16:creationId xmlns:a16="http://schemas.microsoft.com/office/drawing/2014/main" id="{6AAC8A51-1DDD-914E-BA5E-513A442379F9}"/>
                          </a:ext>
                        </a:extLst>
                      </p:cNvPr>
                      <p:cNvCxnSpPr>
                        <a:cxnSpLocks/>
                      </p:cNvCxnSpPr>
                      <p:nvPr/>
                    </p:nvCxnSpPr>
                    <p:spPr>
                      <a:xfrm rot="1080000">
                        <a:off x="7450698" y="-809463"/>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直線接點 14">
                        <a:extLst>
                          <a:ext uri="{FF2B5EF4-FFF2-40B4-BE49-F238E27FC236}">
                            <a16:creationId xmlns:a16="http://schemas.microsoft.com/office/drawing/2014/main" id="{EAF6B447-CB7D-119C-6A01-5A9B9227E89E}"/>
                          </a:ext>
                        </a:extLst>
                      </p:cNvPr>
                      <p:cNvCxnSpPr>
                        <a:cxnSpLocks/>
                      </p:cNvCxnSpPr>
                      <p:nvPr/>
                    </p:nvCxnSpPr>
                    <p:spPr>
                      <a:xfrm rot="1440000">
                        <a:off x="7879090" y="-645018"/>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 name="直線接點 15">
                        <a:extLst>
                          <a:ext uri="{FF2B5EF4-FFF2-40B4-BE49-F238E27FC236}">
                            <a16:creationId xmlns:a16="http://schemas.microsoft.com/office/drawing/2014/main" id="{95AA1C4E-B4F7-B0AA-EC61-B46969BCD178}"/>
                          </a:ext>
                        </a:extLst>
                      </p:cNvPr>
                      <p:cNvCxnSpPr>
                        <a:cxnSpLocks/>
                      </p:cNvCxnSpPr>
                      <p:nvPr/>
                    </p:nvCxnSpPr>
                    <p:spPr>
                      <a:xfrm rot="1800000">
                        <a:off x="8287948" y="-436695"/>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 name="直線接點 16">
                        <a:extLst>
                          <a:ext uri="{FF2B5EF4-FFF2-40B4-BE49-F238E27FC236}">
                            <a16:creationId xmlns:a16="http://schemas.microsoft.com/office/drawing/2014/main" id="{0B96DBCC-8D65-00AA-93C1-028E236DB293}"/>
                          </a:ext>
                        </a:extLst>
                      </p:cNvPr>
                      <p:cNvCxnSpPr>
                        <a:cxnSpLocks/>
                      </p:cNvCxnSpPr>
                      <p:nvPr/>
                    </p:nvCxnSpPr>
                    <p:spPr>
                      <a:xfrm rot="2160000">
                        <a:off x="8672788" y="-186776"/>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 name="直線接點 17">
                        <a:extLst>
                          <a:ext uri="{FF2B5EF4-FFF2-40B4-BE49-F238E27FC236}">
                            <a16:creationId xmlns:a16="http://schemas.microsoft.com/office/drawing/2014/main" id="{7348E7D2-B1C5-1FCD-A450-C7BEDBDD3927}"/>
                          </a:ext>
                        </a:extLst>
                      </p:cNvPr>
                      <p:cNvCxnSpPr>
                        <a:cxnSpLocks/>
                      </p:cNvCxnSpPr>
                      <p:nvPr/>
                    </p:nvCxnSpPr>
                    <p:spPr>
                      <a:xfrm rot="2520000">
                        <a:off x="9029398" y="102000"/>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 name="直線接點 18">
                        <a:extLst>
                          <a:ext uri="{FF2B5EF4-FFF2-40B4-BE49-F238E27FC236}">
                            <a16:creationId xmlns:a16="http://schemas.microsoft.com/office/drawing/2014/main" id="{8AB7190A-C117-0CBD-2BFC-9FBB07DE0FBC}"/>
                          </a:ext>
                        </a:extLst>
                      </p:cNvPr>
                      <p:cNvCxnSpPr>
                        <a:cxnSpLocks/>
                      </p:cNvCxnSpPr>
                      <p:nvPr/>
                    </p:nvCxnSpPr>
                    <p:spPr>
                      <a:xfrm rot="2880000">
                        <a:off x="9353869" y="426471"/>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直線接點 19">
                        <a:extLst>
                          <a:ext uri="{FF2B5EF4-FFF2-40B4-BE49-F238E27FC236}">
                            <a16:creationId xmlns:a16="http://schemas.microsoft.com/office/drawing/2014/main" id="{DBA257E7-0400-C1E8-F10D-0312E4BD96A3}"/>
                          </a:ext>
                        </a:extLst>
                      </p:cNvPr>
                      <p:cNvCxnSpPr>
                        <a:cxnSpLocks/>
                      </p:cNvCxnSpPr>
                      <p:nvPr/>
                    </p:nvCxnSpPr>
                    <p:spPr>
                      <a:xfrm rot="3240000">
                        <a:off x="9642646" y="783080"/>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 name="直線接點 20">
                        <a:extLst>
                          <a:ext uri="{FF2B5EF4-FFF2-40B4-BE49-F238E27FC236}">
                            <a16:creationId xmlns:a16="http://schemas.microsoft.com/office/drawing/2014/main" id="{B1FF6BF4-BEDD-9143-A81E-9404EC85966F}"/>
                          </a:ext>
                        </a:extLst>
                      </p:cNvPr>
                      <p:cNvCxnSpPr>
                        <a:cxnSpLocks/>
                      </p:cNvCxnSpPr>
                      <p:nvPr/>
                    </p:nvCxnSpPr>
                    <p:spPr>
                      <a:xfrm rot="3600000">
                        <a:off x="9892564" y="1167922"/>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 name="直線接點 21">
                        <a:extLst>
                          <a:ext uri="{FF2B5EF4-FFF2-40B4-BE49-F238E27FC236}">
                            <a16:creationId xmlns:a16="http://schemas.microsoft.com/office/drawing/2014/main" id="{57B62C70-0D03-1CE7-D0C0-0F539B8E9C48}"/>
                          </a:ext>
                        </a:extLst>
                      </p:cNvPr>
                      <p:cNvCxnSpPr>
                        <a:cxnSpLocks/>
                      </p:cNvCxnSpPr>
                      <p:nvPr/>
                    </p:nvCxnSpPr>
                    <p:spPr>
                      <a:xfrm rot="3960000">
                        <a:off x="10100887" y="1576778"/>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 name="直線接點 22">
                        <a:extLst>
                          <a:ext uri="{FF2B5EF4-FFF2-40B4-BE49-F238E27FC236}">
                            <a16:creationId xmlns:a16="http://schemas.microsoft.com/office/drawing/2014/main" id="{2C68FC13-E856-5A99-1052-6344920351DF}"/>
                          </a:ext>
                        </a:extLst>
                      </p:cNvPr>
                      <p:cNvCxnSpPr>
                        <a:cxnSpLocks/>
                      </p:cNvCxnSpPr>
                      <p:nvPr/>
                    </p:nvCxnSpPr>
                    <p:spPr>
                      <a:xfrm rot="4320000">
                        <a:off x="10265332" y="2005171"/>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 name="直線接點 23">
                        <a:extLst>
                          <a:ext uri="{FF2B5EF4-FFF2-40B4-BE49-F238E27FC236}">
                            <a16:creationId xmlns:a16="http://schemas.microsoft.com/office/drawing/2014/main" id="{A36B2CDD-FD04-0DFE-FD2D-979DE222AB70}"/>
                          </a:ext>
                        </a:extLst>
                      </p:cNvPr>
                      <p:cNvCxnSpPr>
                        <a:cxnSpLocks/>
                      </p:cNvCxnSpPr>
                      <p:nvPr/>
                    </p:nvCxnSpPr>
                    <p:spPr>
                      <a:xfrm rot="4680000">
                        <a:off x="10384096" y="2448406"/>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 name="直線接點 24">
                        <a:extLst>
                          <a:ext uri="{FF2B5EF4-FFF2-40B4-BE49-F238E27FC236}">
                            <a16:creationId xmlns:a16="http://schemas.microsoft.com/office/drawing/2014/main" id="{497D5DC3-9985-02C5-F4CB-69B8C2F070D5}"/>
                          </a:ext>
                        </a:extLst>
                      </p:cNvPr>
                      <p:cNvCxnSpPr>
                        <a:cxnSpLocks/>
                      </p:cNvCxnSpPr>
                      <p:nvPr/>
                    </p:nvCxnSpPr>
                    <p:spPr>
                      <a:xfrm rot="5040000">
                        <a:off x="10455880" y="2901627"/>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 name="直線接點 25">
                        <a:extLst>
                          <a:ext uri="{FF2B5EF4-FFF2-40B4-BE49-F238E27FC236}">
                            <a16:creationId xmlns:a16="http://schemas.microsoft.com/office/drawing/2014/main" id="{7246738A-8781-DB72-C579-0FA5D01CDBE8}"/>
                          </a:ext>
                        </a:extLst>
                      </p:cNvPr>
                      <p:cNvCxnSpPr>
                        <a:cxnSpLocks/>
                      </p:cNvCxnSpPr>
                      <p:nvPr/>
                    </p:nvCxnSpPr>
                    <p:spPr>
                      <a:xfrm rot="5400000">
                        <a:off x="10479895" y="3359869"/>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7" name="直線接點 26">
                        <a:extLst>
                          <a:ext uri="{FF2B5EF4-FFF2-40B4-BE49-F238E27FC236}">
                            <a16:creationId xmlns:a16="http://schemas.microsoft.com/office/drawing/2014/main" id="{14C2F65B-5C5E-9E9D-0FC0-063D16BC9B3A}"/>
                          </a:ext>
                        </a:extLst>
                      </p:cNvPr>
                      <p:cNvCxnSpPr>
                        <a:cxnSpLocks/>
                      </p:cNvCxnSpPr>
                      <p:nvPr/>
                    </p:nvCxnSpPr>
                    <p:spPr>
                      <a:xfrm rot="5760000">
                        <a:off x="10455880" y="3818111"/>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 name="直線接點 27">
                        <a:extLst>
                          <a:ext uri="{FF2B5EF4-FFF2-40B4-BE49-F238E27FC236}">
                            <a16:creationId xmlns:a16="http://schemas.microsoft.com/office/drawing/2014/main" id="{A8D170C9-1B69-30CC-FF03-2EA295971D7F}"/>
                          </a:ext>
                        </a:extLst>
                      </p:cNvPr>
                      <p:cNvCxnSpPr>
                        <a:cxnSpLocks/>
                      </p:cNvCxnSpPr>
                      <p:nvPr/>
                    </p:nvCxnSpPr>
                    <p:spPr>
                      <a:xfrm rot="6120000">
                        <a:off x="10384096" y="4271332"/>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 name="直線接點 28">
                        <a:extLst>
                          <a:ext uri="{FF2B5EF4-FFF2-40B4-BE49-F238E27FC236}">
                            <a16:creationId xmlns:a16="http://schemas.microsoft.com/office/drawing/2014/main" id="{78925EC6-FFAC-7376-4584-20C77500848B}"/>
                          </a:ext>
                        </a:extLst>
                      </p:cNvPr>
                      <p:cNvCxnSpPr>
                        <a:cxnSpLocks/>
                      </p:cNvCxnSpPr>
                      <p:nvPr/>
                    </p:nvCxnSpPr>
                    <p:spPr>
                      <a:xfrm rot="6480000">
                        <a:off x="10265332" y="4714567"/>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0" name="直線接點 29">
                        <a:extLst>
                          <a:ext uri="{FF2B5EF4-FFF2-40B4-BE49-F238E27FC236}">
                            <a16:creationId xmlns:a16="http://schemas.microsoft.com/office/drawing/2014/main" id="{98663AC4-E6C9-56D0-715F-7C8C9C7D0BA3}"/>
                          </a:ext>
                        </a:extLst>
                      </p:cNvPr>
                      <p:cNvCxnSpPr>
                        <a:cxnSpLocks/>
                      </p:cNvCxnSpPr>
                      <p:nvPr/>
                    </p:nvCxnSpPr>
                    <p:spPr>
                      <a:xfrm rot="6840000">
                        <a:off x="10100887" y="5142960"/>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 name="直線接點 30">
                        <a:extLst>
                          <a:ext uri="{FF2B5EF4-FFF2-40B4-BE49-F238E27FC236}">
                            <a16:creationId xmlns:a16="http://schemas.microsoft.com/office/drawing/2014/main" id="{A662F1AD-673F-25C4-0592-E14437E8C4CC}"/>
                          </a:ext>
                        </a:extLst>
                      </p:cNvPr>
                      <p:cNvCxnSpPr>
                        <a:cxnSpLocks/>
                      </p:cNvCxnSpPr>
                      <p:nvPr/>
                    </p:nvCxnSpPr>
                    <p:spPr>
                      <a:xfrm rot="7200000">
                        <a:off x="9892564" y="5551817"/>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2" name="直線接點 31">
                        <a:extLst>
                          <a:ext uri="{FF2B5EF4-FFF2-40B4-BE49-F238E27FC236}">
                            <a16:creationId xmlns:a16="http://schemas.microsoft.com/office/drawing/2014/main" id="{BBA7E13E-0043-3AB7-0489-361B251FF3A8}"/>
                          </a:ext>
                        </a:extLst>
                      </p:cNvPr>
                      <p:cNvCxnSpPr>
                        <a:cxnSpLocks/>
                      </p:cNvCxnSpPr>
                      <p:nvPr/>
                    </p:nvCxnSpPr>
                    <p:spPr>
                      <a:xfrm rot="7560000">
                        <a:off x="9642646" y="5936658"/>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3" name="直線接點 32">
                        <a:extLst>
                          <a:ext uri="{FF2B5EF4-FFF2-40B4-BE49-F238E27FC236}">
                            <a16:creationId xmlns:a16="http://schemas.microsoft.com/office/drawing/2014/main" id="{AB6FD74B-A7D0-4238-353B-771460262A4A}"/>
                          </a:ext>
                        </a:extLst>
                      </p:cNvPr>
                      <p:cNvCxnSpPr>
                        <a:cxnSpLocks/>
                      </p:cNvCxnSpPr>
                      <p:nvPr/>
                    </p:nvCxnSpPr>
                    <p:spPr>
                      <a:xfrm rot="7920000">
                        <a:off x="9353869" y="6293267"/>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 name="直線接點 33">
                        <a:extLst>
                          <a:ext uri="{FF2B5EF4-FFF2-40B4-BE49-F238E27FC236}">
                            <a16:creationId xmlns:a16="http://schemas.microsoft.com/office/drawing/2014/main" id="{43DEE55A-0F0A-C5A9-04DE-03C36C148759}"/>
                          </a:ext>
                        </a:extLst>
                      </p:cNvPr>
                      <p:cNvCxnSpPr>
                        <a:cxnSpLocks/>
                      </p:cNvCxnSpPr>
                      <p:nvPr/>
                    </p:nvCxnSpPr>
                    <p:spPr>
                      <a:xfrm rot="8280000">
                        <a:off x="9029398" y="6617738"/>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5" name="直線接點 34">
                        <a:extLst>
                          <a:ext uri="{FF2B5EF4-FFF2-40B4-BE49-F238E27FC236}">
                            <a16:creationId xmlns:a16="http://schemas.microsoft.com/office/drawing/2014/main" id="{55D2EF7E-2FC1-2576-6B16-41C941085E55}"/>
                          </a:ext>
                        </a:extLst>
                      </p:cNvPr>
                      <p:cNvCxnSpPr>
                        <a:cxnSpLocks/>
                      </p:cNvCxnSpPr>
                      <p:nvPr/>
                    </p:nvCxnSpPr>
                    <p:spPr>
                      <a:xfrm rot="8640000">
                        <a:off x="8672788" y="6906514"/>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6" name="直線接點 35">
                        <a:extLst>
                          <a:ext uri="{FF2B5EF4-FFF2-40B4-BE49-F238E27FC236}">
                            <a16:creationId xmlns:a16="http://schemas.microsoft.com/office/drawing/2014/main" id="{709F18CD-8DB7-BA4B-A349-F5EB7965CB3E}"/>
                          </a:ext>
                        </a:extLst>
                      </p:cNvPr>
                      <p:cNvCxnSpPr>
                        <a:cxnSpLocks/>
                      </p:cNvCxnSpPr>
                      <p:nvPr/>
                    </p:nvCxnSpPr>
                    <p:spPr>
                      <a:xfrm rot="9000000">
                        <a:off x="8287948" y="7156433"/>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7" name="直線接點 36">
                        <a:extLst>
                          <a:ext uri="{FF2B5EF4-FFF2-40B4-BE49-F238E27FC236}">
                            <a16:creationId xmlns:a16="http://schemas.microsoft.com/office/drawing/2014/main" id="{506781B1-14F7-E611-0AB1-73099F49FCCA}"/>
                          </a:ext>
                        </a:extLst>
                      </p:cNvPr>
                      <p:cNvCxnSpPr>
                        <a:cxnSpLocks/>
                      </p:cNvCxnSpPr>
                      <p:nvPr/>
                    </p:nvCxnSpPr>
                    <p:spPr>
                      <a:xfrm rot="9360000">
                        <a:off x="7879090" y="7364756"/>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8" name="直線接點 37">
                        <a:extLst>
                          <a:ext uri="{FF2B5EF4-FFF2-40B4-BE49-F238E27FC236}">
                            <a16:creationId xmlns:a16="http://schemas.microsoft.com/office/drawing/2014/main" id="{8911845C-6DDE-92D3-92C6-919DD0500DFA}"/>
                          </a:ext>
                        </a:extLst>
                      </p:cNvPr>
                      <p:cNvCxnSpPr>
                        <a:cxnSpLocks/>
                      </p:cNvCxnSpPr>
                      <p:nvPr/>
                    </p:nvCxnSpPr>
                    <p:spPr>
                      <a:xfrm rot="9720000">
                        <a:off x="7450698" y="7529201"/>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9" name="直線接點 38">
                        <a:extLst>
                          <a:ext uri="{FF2B5EF4-FFF2-40B4-BE49-F238E27FC236}">
                            <a16:creationId xmlns:a16="http://schemas.microsoft.com/office/drawing/2014/main" id="{E291AFEB-8F22-BBBD-46E3-BC0CA216721B}"/>
                          </a:ext>
                        </a:extLst>
                      </p:cNvPr>
                      <p:cNvCxnSpPr>
                        <a:cxnSpLocks/>
                      </p:cNvCxnSpPr>
                      <p:nvPr/>
                    </p:nvCxnSpPr>
                    <p:spPr>
                      <a:xfrm rot="10080000">
                        <a:off x="7007463" y="7647965"/>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0" name="直線接點 39">
                        <a:extLst>
                          <a:ext uri="{FF2B5EF4-FFF2-40B4-BE49-F238E27FC236}">
                            <a16:creationId xmlns:a16="http://schemas.microsoft.com/office/drawing/2014/main" id="{F67DF0A2-6396-2AC8-4F57-90B33335B11B}"/>
                          </a:ext>
                        </a:extLst>
                      </p:cNvPr>
                      <p:cNvCxnSpPr>
                        <a:cxnSpLocks/>
                      </p:cNvCxnSpPr>
                      <p:nvPr/>
                    </p:nvCxnSpPr>
                    <p:spPr>
                      <a:xfrm rot="10440000">
                        <a:off x="6554242" y="7719748"/>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1" name="直線接點 40">
                        <a:extLst>
                          <a:ext uri="{FF2B5EF4-FFF2-40B4-BE49-F238E27FC236}">
                            <a16:creationId xmlns:a16="http://schemas.microsoft.com/office/drawing/2014/main" id="{0CA0607E-3C59-36E8-B16F-F72B16541C90}"/>
                          </a:ext>
                        </a:extLst>
                      </p:cNvPr>
                      <p:cNvCxnSpPr>
                        <a:cxnSpLocks/>
                      </p:cNvCxnSpPr>
                      <p:nvPr/>
                    </p:nvCxnSpPr>
                    <p:spPr>
                      <a:xfrm rot="10800000">
                        <a:off x="6096000" y="7743764"/>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2" name="直線接點 41">
                        <a:extLst>
                          <a:ext uri="{FF2B5EF4-FFF2-40B4-BE49-F238E27FC236}">
                            <a16:creationId xmlns:a16="http://schemas.microsoft.com/office/drawing/2014/main" id="{154AA782-81F6-AA6E-6689-161F9439362C}"/>
                          </a:ext>
                        </a:extLst>
                      </p:cNvPr>
                      <p:cNvCxnSpPr>
                        <a:cxnSpLocks/>
                      </p:cNvCxnSpPr>
                      <p:nvPr/>
                    </p:nvCxnSpPr>
                    <p:spPr>
                      <a:xfrm rot="11160000">
                        <a:off x="5637758" y="7719748"/>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3" name="直線接點 42">
                        <a:extLst>
                          <a:ext uri="{FF2B5EF4-FFF2-40B4-BE49-F238E27FC236}">
                            <a16:creationId xmlns:a16="http://schemas.microsoft.com/office/drawing/2014/main" id="{8F747311-6FC8-6C65-6509-D9F1DC935503}"/>
                          </a:ext>
                        </a:extLst>
                      </p:cNvPr>
                      <p:cNvCxnSpPr>
                        <a:cxnSpLocks/>
                      </p:cNvCxnSpPr>
                      <p:nvPr/>
                    </p:nvCxnSpPr>
                    <p:spPr>
                      <a:xfrm rot="11520000">
                        <a:off x="5184537" y="7647965"/>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4" name="直線接點 43">
                        <a:extLst>
                          <a:ext uri="{FF2B5EF4-FFF2-40B4-BE49-F238E27FC236}">
                            <a16:creationId xmlns:a16="http://schemas.microsoft.com/office/drawing/2014/main" id="{3CCB3969-5FD2-D467-6800-411F651E60CD}"/>
                          </a:ext>
                        </a:extLst>
                      </p:cNvPr>
                      <p:cNvCxnSpPr>
                        <a:cxnSpLocks/>
                      </p:cNvCxnSpPr>
                      <p:nvPr/>
                    </p:nvCxnSpPr>
                    <p:spPr>
                      <a:xfrm rot="11880000">
                        <a:off x="4785817" y="7550248"/>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5" name="直線接點 44">
                        <a:extLst>
                          <a:ext uri="{FF2B5EF4-FFF2-40B4-BE49-F238E27FC236}">
                            <a16:creationId xmlns:a16="http://schemas.microsoft.com/office/drawing/2014/main" id="{2EEC97D7-7A81-6F42-F04A-1F779692C26F}"/>
                          </a:ext>
                        </a:extLst>
                      </p:cNvPr>
                      <p:cNvCxnSpPr>
                        <a:cxnSpLocks/>
                      </p:cNvCxnSpPr>
                      <p:nvPr/>
                    </p:nvCxnSpPr>
                    <p:spPr>
                      <a:xfrm rot="12240000">
                        <a:off x="4312909" y="7364756"/>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6" name="直線接點 45">
                        <a:extLst>
                          <a:ext uri="{FF2B5EF4-FFF2-40B4-BE49-F238E27FC236}">
                            <a16:creationId xmlns:a16="http://schemas.microsoft.com/office/drawing/2014/main" id="{F250CCD9-B281-FCD7-8217-08E94A5D6381}"/>
                          </a:ext>
                        </a:extLst>
                      </p:cNvPr>
                      <p:cNvCxnSpPr>
                        <a:cxnSpLocks/>
                      </p:cNvCxnSpPr>
                      <p:nvPr/>
                    </p:nvCxnSpPr>
                    <p:spPr>
                      <a:xfrm rot="12600000">
                        <a:off x="3904052" y="7156433"/>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7" name="直線接點 46">
                        <a:extLst>
                          <a:ext uri="{FF2B5EF4-FFF2-40B4-BE49-F238E27FC236}">
                            <a16:creationId xmlns:a16="http://schemas.microsoft.com/office/drawing/2014/main" id="{8778030C-36B8-4DC6-91E4-4C5A3DA90EAB}"/>
                          </a:ext>
                        </a:extLst>
                      </p:cNvPr>
                      <p:cNvCxnSpPr>
                        <a:cxnSpLocks/>
                      </p:cNvCxnSpPr>
                      <p:nvPr/>
                    </p:nvCxnSpPr>
                    <p:spPr>
                      <a:xfrm rot="12960000">
                        <a:off x="3519211" y="6906514"/>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8" name="直線接點 47">
                        <a:extLst>
                          <a:ext uri="{FF2B5EF4-FFF2-40B4-BE49-F238E27FC236}">
                            <a16:creationId xmlns:a16="http://schemas.microsoft.com/office/drawing/2014/main" id="{904659D2-5E17-9FC8-37FF-99053C775C0E}"/>
                          </a:ext>
                        </a:extLst>
                      </p:cNvPr>
                      <p:cNvCxnSpPr>
                        <a:cxnSpLocks/>
                      </p:cNvCxnSpPr>
                      <p:nvPr/>
                    </p:nvCxnSpPr>
                    <p:spPr>
                      <a:xfrm rot="13320000">
                        <a:off x="3162602" y="6617738"/>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9" name="直線接點 48">
                        <a:extLst>
                          <a:ext uri="{FF2B5EF4-FFF2-40B4-BE49-F238E27FC236}">
                            <a16:creationId xmlns:a16="http://schemas.microsoft.com/office/drawing/2014/main" id="{03514C82-ADA0-9C85-8449-808FE3A4E1EE}"/>
                          </a:ext>
                        </a:extLst>
                      </p:cNvPr>
                      <p:cNvCxnSpPr>
                        <a:cxnSpLocks/>
                      </p:cNvCxnSpPr>
                      <p:nvPr/>
                    </p:nvCxnSpPr>
                    <p:spPr>
                      <a:xfrm rot="13680000">
                        <a:off x="2838131" y="6293267"/>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0" name="直線接點 49">
                        <a:extLst>
                          <a:ext uri="{FF2B5EF4-FFF2-40B4-BE49-F238E27FC236}">
                            <a16:creationId xmlns:a16="http://schemas.microsoft.com/office/drawing/2014/main" id="{E36C99B1-419F-1843-A733-E4B8738F180D}"/>
                          </a:ext>
                        </a:extLst>
                      </p:cNvPr>
                      <p:cNvCxnSpPr>
                        <a:cxnSpLocks/>
                      </p:cNvCxnSpPr>
                      <p:nvPr/>
                    </p:nvCxnSpPr>
                    <p:spPr>
                      <a:xfrm rot="14040000">
                        <a:off x="2549354" y="5936658"/>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 name="直線接點 50">
                        <a:extLst>
                          <a:ext uri="{FF2B5EF4-FFF2-40B4-BE49-F238E27FC236}">
                            <a16:creationId xmlns:a16="http://schemas.microsoft.com/office/drawing/2014/main" id="{80862728-DA01-39FD-E06A-4AADB19EA388}"/>
                          </a:ext>
                        </a:extLst>
                      </p:cNvPr>
                      <p:cNvCxnSpPr>
                        <a:cxnSpLocks/>
                      </p:cNvCxnSpPr>
                      <p:nvPr/>
                    </p:nvCxnSpPr>
                    <p:spPr>
                      <a:xfrm rot="14400000">
                        <a:off x="2299436" y="5551817"/>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2" name="直線接點 51">
                        <a:extLst>
                          <a:ext uri="{FF2B5EF4-FFF2-40B4-BE49-F238E27FC236}">
                            <a16:creationId xmlns:a16="http://schemas.microsoft.com/office/drawing/2014/main" id="{DBFF6AB5-356C-BF52-F756-E6A963A47FFE}"/>
                          </a:ext>
                        </a:extLst>
                      </p:cNvPr>
                      <p:cNvCxnSpPr>
                        <a:cxnSpLocks/>
                      </p:cNvCxnSpPr>
                      <p:nvPr/>
                    </p:nvCxnSpPr>
                    <p:spPr>
                      <a:xfrm rot="14760000">
                        <a:off x="2091113" y="5142960"/>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 name="直線接點 52">
                        <a:extLst>
                          <a:ext uri="{FF2B5EF4-FFF2-40B4-BE49-F238E27FC236}">
                            <a16:creationId xmlns:a16="http://schemas.microsoft.com/office/drawing/2014/main" id="{B2373C80-2FB8-5357-20FD-696D495DFBFD}"/>
                          </a:ext>
                        </a:extLst>
                      </p:cNvPr>
                      <p:cNvCxnSpPr>
                        <a:cxnSpLocks/>
                      </p:cNvCxnSpPr>
                      <p:nvPr/>
                    </p:nvCxnSpPr>
                    <p:spPr>
                      <a:xfrm rot="15120000">
                        <a:off x="1926668" y="4714567"/>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4" name="直線接點 53">
                        <a:extLst>
                          <a:ext uri="{FF2B5EF4-FFF2-40B4-BE49-F238E27FC236}">
                            <a16:creationId xmlns:a16="http://schemas.microsoft.com/office/drawing/2014/main" id="{7B3E52F6-4DC9-CD93-3C4F-428493E99B06}"/>
                          </a:ext>
                        </a:extLst>
                      </p:cNvPr>
                      <p:cNvCxnSpPr>
                        <a:cxnSpLocks/>
                      </p:cNvCxnSpPr>
                      <p:nvPr/>
                    </p:nvCxnSpPr>
                    <p:spPr>
                      <a:xfrm rot="15480000">
                        <a:off x="1807904" y="4271332"/>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5" name="直線接點 54">
                        <a:extLst>
                          <a:ext uri="{FF2B5EF4-FFF2-40B4-BE49-F238E27FC236}">
                            <a16:creationId xmlns:a16="http://schemas.microsoft.com/office/drawing/2014/main" id="{2B5D9D3C-67FC-B9C1-1B58-70D4D5A9FC69}"/>
                          </a:ext>
                        </a:extLst>
                      </p:cNvPr>
                      <p:cNvCxnSpPr>
                        <a:cxnSpLocks/>
                      </p:cNvCxnSpPr>
                      <p:nvPr/>
                    </p:nvCxnSpPr>
                    <p:spPr>
                      <a:xfrm rot="15840000">
                        <a:off x="1736121" y="3818111"/>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6" name="直線接點 55">
                        <a:extLst>
                          <a:ext uri="{FF2B5EF4-FFF2-40B4-BE49-F238E27FC236}">
                            <a16:creationId xmlns:a16="http://schemas.microsoft.com/office/drawing/2014/main" id="{F2D24272-26C1-8184-7742-51B3A0E1F4B9}"/>
                          </a:ext>
                        </a:extLst>
                      </p:cNvPr>
                      <p:cNvCxnSpPr>
                        <a:cxnSpLocks/>
                      </p:cNvCxnSpPr>
                      <p:nvPr/>
                    </p:nvCxnSpPr>
                    <p:spPr>
                      <a:xfrm rot="16200000">
                        <a:off x="1712105" y="3359869"/>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7" name="直線接點 56">
                        <a:extLst>
                          <a:ext uri="{FF2B5EF4-FFF2-40B4-BE49-F238E27FC236}">
                            <a16:creationId xmlns:a16="http://schemas.microsoft.com/office/drawing/2014/main" id="{59B75006-02C7-A515-6A6D-CC41422FF6D8}"/>
                          </a:ext>
                        </a:extLst>
                      </p:cNvPr>
                      <p:cNvCxnSpPr>
                        <a:cxnSpLocks/>
                      </p:cNvCxnSpPr>
                      <p:nvPr/>
                    </p:nvCxnSpPr>
                    <p:spPr>
                      <a:xfrm rot="16560000">
                        <a:off x="1736121" y="2901627"/>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8" name="直線接點 57">
                        <a:extLst>
                          <a:ext uri="{FF2B5EF4-FFF2-40B4-BE49-F238E27FC236}">
                            <a16:creationId xmlns:a16="http://schemas.microsoft.com/office/drawing/2014/main" id="{E3F3CE45-E213-8DB1-0F45-F84FF844B765}"/>
                          </a:ext>
                        </a:extLst>
                      </p:cNvPr>
                      <p:cNvCxnSpPr>
                        <a:cxnSpLocks/>
                      </p:cNvCxnSpPr>
                      <p:nvPr/>
                    </p:nvCxnSpPr>
                    <p:spPr>
                      <a:xfrm rot="16920000">
                        <a:off x="1807904" y="2448406"/>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9" name="直線接點 58">
                        <a:extLst>
                          <a:ext uri="{FF2B5EF4-FFF2-40B4-BE49-F238E27FC236}">
                            <a16:creationId xmlns:a16="http://schemas.microsoft.com/office/drawing/2014/main" id="{A61C1A5F-DECC-16B6-CD0D-33FE8DBD6422}"/>
                          </a:ext>
                        </a:extLst>
                      </p:cNvPr>
                      <p:cNvCxnSpPr>
                        <a:cxnSpLocks/>
                      </p:cNvCxnSpPr>
                      <p:nvPr/>
                    </p:nvCxnSpPr>
                    <p:spPr>
                      <a:xfrm rot="17280000">
                        <a:off x="1926668" y="2005171"/>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0" name="直線接點 59">
                        <a:extLst>
                          <a:ext uri="{FF2B5EF4-FFF2-40B4-BE49-F238E27FC236}">
                            <a16:creationId xmlns:a16="http://schemas.microsoft.com/office/drawing/2014/main" id="{30399D16-D7FF-28AF-05A1-3C61A820A5E5}"/>
                          </a:ext>
                        </a:extLst>
                      </p:cNvPr>
                      <p:cNvCxnSpPr>
                        <a:cxnSpLocks/>
                      </p:cNvCxnSpPr>
                      <p:nvPr/>
                    </p:nvCxnSpPr>
                    <p:spPr>
                      <a:xfrm rot="17640000">
                        <a:off x="2091113" y="1576778"/>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1" name="直線接點 60">
                        <a:extLst>
                          <a:ext uri="{FF2B5EF4-FFF2-40B4-BE49-F238E27FC236}">
                            <a16:creationId xmlns:a16="http://schemas.microsoft.com/office/drawing/2014/main" id="{7E11B3C4-F272-2C34-0D96-C28EEF302201}"/>
                          </a:ext>
                        </a:extLst>
                      </p:cNvPr>
                      <p:cNvCxnSpPr>
                        <a:cxnSpLocks/>
                      </p:cNvCxnSpPr>
                      <p:nvPr/>
                    </p:nvCxnSpPr>
                    <p:spPr>
                      <a:xfrm rot="18000000">
                        <a:off x="2299436" y="1167922"/>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2" name="直線接點 61">
                        <a:extLst>
                          <a:ext uri="{FF2B5EF4-FFF2-40B4-BE49-F238E27FC236}">
                            <a16:creationId xmlns:a16="http://schemas.microsoft.com/office/drawing/2014/main" id="{30235905-370A-0B83-274E-D7CFF6F13DC4}"/>
                          </a:ext>
                        </a:extLst>
                      </p:cNvPr>
                      <p:cNvCxnSpPr>
                        <a:cxnSpLocks/>
                      </p:cNvCxnSpPr>
                      <p:nvPr/>
                    </p:nvCxnSpPr>
                    <p:spPr>
                      <a:xfrm rot="18360000">
                        <a:off x="2549354" y="783080"/>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3" name="直線接點 62">
                        <a:extLst>
                          <a:ext uri="{FF2B5EF4-FFF2-40B4-BE49-F238E27FC236}">
                            <a16:creationId xmlns:a16="http://schemas.microsoft.com/office/drawing/2014/main" id="{EEBB22C4-9228-C981-F731-709E986B973C}"/>
                          </a:ext>
                        </a:extLst>
                      </p:cNvPr>
                      <p:cNvCxnSpPr>
                        <a:cxnSpLocks/>
                      </p:cNvCxnSpPr>
                      <p:nvPr/>
                    </p:nvCxnSpPr>
                    <p:spPr>
                      <a:xfrm rot="18720000">
                        <a:off x="2838131" y="426471"/>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4" name="直線接點 63">
                        <a:extLst>
                          <a:ext uri="{FF2B5EF4-FFF2-40B4-BE49-F238E27FC236}">
                            <a16:creationId xmlns:a16="http://schemas.microsoft.com/office/drawing/2014/main" id="{840FCF5B-A97F-D8A4-28D2-4B258BA029B8}"/>
                          </a:ext>
                        </a:extLst>
                      </p:cNvPr>
                      <p:cNvCxnSpPr>
                        <a:cxnSpLocks/>
                      </p:cNvCxnSpPr>
                      <p:nvPr/>
                    </p:nvCxnSpPr>
                    <p:spPr>
                      <a:xfrm rot="19080000">
                        <a:off x="3162602" y="102000"/>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5" name="直線接點 64">
                        <a:extLst>
                          <a:ext uri="{FF2B5EF4-FFF2-40B4-BE49-F238E27FC236}">
                            <a16:creationId xmlns:a16="http://schemas.microsoft.com/office/drawing/2014/main" id="{39398298-D73B-8739-78A1-1A9808C64BA7}"/>
                          </a:ext>
                        </a:extLst>
                      </p:cNvPr>
                      <p:cNvCxnSpPr>
                        <a:cxnSpLocks/>
                      </p:cNvCxnSpPr>
                      <p:nvPr/>
                    </p:nvCxnSpPr>
                    <p:spPr>
                      <a:xfrm rot="19440000">
                        <a:off x="3519211" y="-186776"/>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6" name="直線接點 65">
                        <a:extLst>
                          <a:ext uri="{FF2B5EF4-FFF2-40B4-BE49-F238E27FC236}">
                            <a16:creationId xmlns:a16="http://schemas.microsoft.com/office/drawing/2014/main" id="{36FB6799-7D5C-7A21-B0F6-26623AF782E1}"/>
                          </a:ext>
                        </a:extLst>
                      </p:cNvPr>
                      <p:cNvCxnSpPr>
                        <a:cxnSpLocks/>
                      </p:cNvCxnSpPr>
                      <p:nvPr/>
                    </p:nvCxnSpPr>
                    <p:spPr>
                      <a:xfrm rot="19800000">
                        <a:off x="3904052" y="-436695"/>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7" name="直線接點 66">
                        <a:extLst>
                          <a:ext uri="{FF2B5EF4-FFF2-40B4-BE49-F238E27FC236}">
                            <a16:creationId xmlns:a16="http://schemas.microsoft.com/office/drawing/2014/main" id="{4595FBEC-B8B2-5B2D-2A7C-50E742D4DABF}"/>
                          </a:ext>
                        </a:extLst>
                      </p:cNvPr>
                      <p:cNvCxnSpPr>
                        <a:cxnSpLocks/>
                      </p:cNvCxnSpPr>
                      <p:nvPr/>
                    </p:nvCxnSpPr>
                    <p:spPr>
                      <a:xfrm rot="20160000">
                        <a:off x="4312909" y="-645018"/>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8" name="直線接點 67">
                        <a:extLst>
                          <a:ext uri="{FF2B5EF4-FFF2-40B4-BE49-F238E27FC236}">
                            <a16:creationId xmlns:a16="http://schemas.microsoft.com/office/drawing/2014/main" id="{0FABA544-91C4-CE29-4FB7-6688ABDFF09B}"/>
                          </a:ext>
                        </a:extLst>
                      </p:cNvPr>
                      <p:cNvCxnSpPr>
                        <a:cxnSpLocks/>
                      </p:cNvCxnSpPr>
                      <p:nvPr/>
                    </p:nvCxnSpPr>
                    <p:spPr>
                      <a:xfrm rot="20520000">
                        <a:off x="4741302" y="-809463"/>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9" name="直線接點 68">
                        <a:extLst>
                          <a:ext uri="{FF2B5EF4-FFF2-40B4-BE49-F238E27FC236}">
                            <a16:creationId xmlns:a16="http://schemas.microsoft.com/office/drawing/2014/main" id="{8E5388E7-BAC9-5865-143F-FEC713B77A2F}"/>
                          </a:ext>
                        </a:extLst>
                      </p:cNvPr>
                      <p:cNvCxnSpPr>
                        <a:cxnSpLocks/>
                      </p:cNvCxnSpPr>
                      <p:nvPr/>
                    </p:nvCxnSpPr>
                    <p:spPr>
                      <a:xfrm rot="20880000">
                        <a:off x="5184537" y="-928227"/>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70" name="直線接點 69">
                        <a:extLst>
                          <a:ext uri="{FF2B5EF4-FFF2-40B4-BE49-F238E27FC236}">
                            <a16:creationId xmlns:a16="http://schemas.microsoft.com/office/drawing/2014/main" id="{862313CF-7660-E9DF-8084-6CADE1C3F2C7}"/>
                          </a:ext>
                        </a:extLst>
                      </p:cNvPr>
                      <p:cNvCxnSpPr>
                        <a:cxnSpLocks/>
                      </p:cNvCxnSpPr>
                      <p:nvPr/>
                    </p:nvCxnSpPr>
                    <p:spPr>
                      <a:xfrm rot="21240000">
                        <a:off x="5637758" y="-1000010"/>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grpSp>
                <p:sp>
                  <p:nvSpPr>
                    <p:cNvPr id="72" name="文字方塊 71">
                      <a:extLst>
                        <a:ext uri="{FF2B5EF4-FFF2-40B4-BE49-F238E27FC236}">
                          <a16:creationId xmlns:a16="http://schemas.microsoft.com/office/drawing/2014/main" id="{87747A5D-E7E5-C95A-6F39-26BD28B5483B}"/>
                        </a:ext>
                      </a:extLst>
                    </p:cNvPr>
                    <p:cNvSpPr txBox="1"/>
                    <p:nvPr/>
                  </p:nvSpPr>
                  <p:spPr>
                    <a:xfrm>
                      <a:off x="7131598" y="3143105"/>
                      <a:ext cx="2422010" cy="584775"/>
                    </a:xfrm>
                    <a:prstGeom prst="rect">
                      <a:avLst/>
                    </a:prstGeom>
                    <a:noFill/>
                  </p:spPr>
                  <p:txBody>
                    <a:bodyPr wrap="none" rtlCol="0">
                      <a:spAutoFit/>
                    </a:bodyPr>
                    <a:lstStyle/>
                    <a:p>
                      <a:r>
                        <a:rPr lang="en-US" altLang="zh-TW" sz="3200" b="1">
                          <a:solidFill>
                            <a:schemeClr val="tx2">
                              <a:lumMod val="50000"/>
                            </a:schemeClr>
                          </a:solidFill>
                        </a:rPr>
                        <a:t>MOTIVATION</a:t>
                      </a:r>
                      <a:endParaRPr lang="zh-TW" altLang="en-US" sz="3200" b="1">
                        <a:solidFill>
                          <a:schemeClr val="tx2">
                            <a:lumMod val="50000"/>
                          </a:schemeClr>
                        </a:solidFill>
                      </a:endParaRPr>
                    </a:p>
                  </p:txBody>
                </p:sp>
              </p:grpSp>
              <p:sp>
                <p:nvSpPr>
                  <p:cNvPr id="76" name="文字方塊 75">
                    <a:extLst>
                      <a:ext uri="{FF2B5EF4-FFF2-40B4-BE49-F238E27FC236}">
                        <a16:creationId xmlns:a16="http://schemas.microsoft.com/office/drawing/2014/main" id="{FE0A8434-A556-22C9-911B-F9211BC1706B}"/>
                      </a:ext>
                    </a:extLst>
                  </p:cNvPr>
                  <p:cNvSpPr txBox="1"/>
                  <p:nvPr/>
                </p:nvSpPr>
                <p:spPr>
                  <a:xfrm>
                    <a:off x="7191373" y="3104616"/>
                    <a:ext cx="2380973" cy="584775"/>
                  </a:xfrm>
                  <a:prstGeom prst="rect">
                    <a:avLst/>
                  </a:prstGeom>
                  <a:noFill/>
                </p:spPr>
                <p:txBody>
                  <a:bodyPr wrap="none" rtlCol="0">
                    <a:spAutoFit/>
                  </a:bodyPr>
                  <a:lstStyle/>
                  <a:p>
                    <a:r>
                      <a:rPr lang="en-US" altLang="zh-TW" sz="3200" b="1">
                        <a:solidFill>
                          <a:schemeClr val="tx2">
                            <a:lumMod val="50000"/>
                          </a:schemeClr>
                        </a:solidFill>
                      </a:rPr>
                      <a:t>ORDERFOOD</a:t>
                    </a:r>
                    <a:endParaRPr lang="zh-TW" altLang="en-US" sz="2400" b="1">
                      <a:solidFill>
                        <a:schemeClr val="tx2">
                          <a:lumMod val="50000"/>
                        </a:schemeClr>
                      </a:solidFill>
                    </a:endParaRPr>
                  </a:p>
                </p:txBody>
              </p:sp>
            </p:grpSp>
            <p:sp>
              <p:nvSpPr>
                <p:cNvPr id="80" name="文字方塊 79">
                  <a:extLst>
                    <a:ext uri="{FF2B5EF4-FFF2-40B4-BE49-F238E27FC236}">
                      <a16:creationId xmlns:a16="http://schemas.microsoft.com/office/drawing/2014/main" id="{0A291E7C-92B3-F9E9-BEE8-6266DA216F1E}"/>
                    </a:ext>
                  </a:extLst>
                </p:cNvPr>
                <p:cNvSpPr txBox="1"/>
                <p:nvPr/>
              </p:nvSpPr>
              <p:spPr>
                <a:xfrm>
                  <a:off x="7379014" y="3125309"/>
                  <a:ext cx="1709058" cy="584775"/>
                </a:xfrm>
                <a:prstGeom prst="rect">
                  <a:avLst/>
                </a:prstGeom>
                <a:noFill/>
              </p:spPr>
              <p:txBody>
                <a:bodyPr wrap="none" rtlCol="0">
                  <a:spAutoFit/>
                </a:bodyPr>
                <a:lstStyle/>
                <a:p>
                  <a:r>
                    <a:rPr lang="en-US" altLang="zh-TW" sz="3200" b="1">
                      <a:solidFill>
                        <a:schemeClr val="tx2">
                          <a:lumMod val="50000"/>
                        </a:schemeClr>
                      </a:solidFill>
                    </a:rPr>
                    <a:t>PROCESS</a:t>
                  </a:r>
                  <a:endParaRPr lang="zh-TW" altLang="en-US" sz="3200" b="1">
                    <a:solidFill>
                      <a:schemeClr val="tx2">
                        <a:lumMod val="50000"/>
                      </a:schemeClr>
                    </a:solidFill>
                  </a:endParaRPr>
                </a:p>
              </p:txBody>
            </p:sp>
          </p:grpSp>
          <p:sp>
            <p:nvSpPr>
              <p:cNvPr id="82" name="文字方塊 81">
                <a:extLst>
                  <a:ext uri="{FF2B5EF4-FFF2-40B4-BE49-F238E27FC236}">
                    <a16:creationId xmlns:a16="http://schemas.microsoft.com/office/drawing/2014/main" id="{5C970CC4-FE15-1490-DE73-E31C349B5C0A}"/>
                  </a:ext>
                </a:extLst>
              </p:cNvPr>
              <p:cNvSpPr txBox="1"/>
              <p:nvPr/>
            </p:nvSpPr>
            <p:spPr>
              <a:xfrm>
                <a:off x="7389237" y="3143700"/>
                <a:ext cx="2627001" cy="584775"/>
              </a:xfrm>
              <a:prstGeom prst="rect">
                <a:avLst/>
              </a:prstGeom>
              <a:noFill/>
            </p:spPr>
            <p:txBody>
              <a:bodyPr wrap="none" rtlCol="0">
                <a:spAutoFit/>
              </a:bodyPr>
              <a:lstStyle/>
              <a:p>
                <a:r>
                  <a:rPr lang="en-US" altLang="zh-TW" sz="3200" b="1">
                    <a:solidFill>
                      <a:schemeClr val="tx2">
                        <a:lumMod val="50000"/>
                      </a:schemeClr>
                    </a:solidFill>
                  </a:rPr>
                  <a:t>GANTT CHART</a:t>
                </a:r>
                <a:endParaRPr lang="zh-TW" altLang="en-US" sz="3200" b="1">
                  <a:solidFill>
                    <a:schemeClr val="tx2">
                      <a:lumMod val="50000"/>
                    </a:schemeClr>
                  </a:solidFill>
                </a:endParaRPr>
              </a:p>
            </p:txBody>
          </p:sp>
        </p:grpSp>
        <p:sp>
          <p:nvSpPr>
            <p:cNvPr id="84" name="文字方塊 83">
              <a:extLst>
                <a:ext uri="{FF2B5EF4-FFF2-40B4-BE49-F238E27FC236}">
                  <a16:creationId xmlns:a16="http://schemas.microsoft.com/office/drawing/2014/main" id="{1FAE08F1-5D9E-8E66-0307-53869EB8144C}"/>
                </a:ext>
              </a:extLst>
            </p:cNvPr>
            <p:cNvSpPr txBox="1"/>
            <p:nvPr/>
          </p:nvSpPr>
          <p:spPr>
            <a:xfrm>
              <a:off x="7432458" y="3112325"/>
              <a:ext cx="2447914" cy="584775"/>
            </a:xfrm>
            <a:prstGeom prst="rect">
              <a:avLst/>
            </a:prstGeom>
            <a:noFill/>
          </p:spPr>
          <p:txBody>
            <a:bodyPr wrap="none" rtlCol="0">
              <a:spAutoFit/>
            </a:bodyPr>
            <a:lstStyle/>
            <a:p>
              <a:r>
                <a:rPr lang="en-US" altLang="zh-TW" sz="3200" b="1">
                  <a:solidFill>
                    <a:schemeClr val="tx2">
                      <a:lumMod val="50000"/>
                    </a:schemeClr>
                  </a:solidFill>
                </a:rPr>
                <a:t>CONCLUSION</a:t>
              </a:r>
              <a:endParaRPr lang="zh-TW" altLang="en-US" sz="3200" b="1">
                <a:solidFill>
                  <a:schemeClr val="tx2">
                    <a:lumMod val="50000"/>
                  </a:schemeClr>
                </a:solidFill>
              </a:endParaRPr>
            </a:p>
          </p:txBody>
        </p:sp>
      </p:grpSp>
      <p:sp>
        <p:nvSpPr>
          <p:cNvPr id="86" name="文字方塊 85">
            <a:extLst>
              <a:ext uri="{FF2B5EF4-FFF2-40B4-BE49-F238E27FC236}">
                <a16:creationId xmlns:a16="http://schemas.microsoft.com/office/drawing/2014/main" id="{DB309974-A683-5041-D458-01B3D5F90163}"/>
              </a:ext>
            </a:extLst>
          </p:cNvPr>
          <p:cNvSpPr txBox="1"/>
          <p:nvPr/>
        </p:nvSpPr>
        <p:spPr>
          <a:xfrm>
            <a:off x="1035267" y="1397380"/>
            <a:ext cx="1210588" cy="707886"/>
          </a:xfrm>
          <a:prstGeom prst="rect">
            <a:avLst/>
          </a:prstGeom>
          <a:noFill/>
        </p:spPr>
        <p:txBody>
          <a:bodyPr wrap="none" rtlCol="0">
            <a:spAutoFit/>
          </a:bodyPr>
          <a:lstStyle/>
          <a:p>
            <a:r>
              <a:rPr lang="zh-TW" altLang="en-US" sz="4000" dirty="0">
                <a:solidFill>
                  <a:schemeClr val="tx2">
                    <a:lumMod val="50000"/>
                  </a:schemeClr>
                </a:solidFill>
              </a:rPr>
              <a:t>動機</a:t>
            </a:r>
          </a:p>
        </p:txBody>
      </p:sp>
      <p:sp>
        <p:nvSpPr>
          <p:cNvPr id="87" name="文字方塊 86">
            <a:extLst>
              <a:ext uri="{FF2B5EF4-FFF2-40B4-BE49-F238E27FC236}">
                <a16:creationId xmlns:a16="http://schemas.microsoft.com/office/drawing/2014/main" id="{3AF7886E-4845-FC30-CC97-4F72AF305812}"/>
              </a:ext>
            </a:extLst>
          </p:cNvPr>
          <p:cNvSpPr txBox="1"/>
          <p:nvPr/>
        </p:nvSpPr>
        <p:spPr>
          <a:xfrm>
            <a:off x="1060048" y="2357839"/>
            <a:ext cx="5139038" cy="1553054"/>
          </a:xfrm>
          <a:prstGeom prst="rect">
            <a:avLst/>
          </a:prstGeom>
          <a:noFill/>
        </p:spPr>
        <p:txBody>
          <a:bodyPr wrap="square" lIns="91440" tIns="45720" rIns="91440" bIns="45720" rtlCol="0" anchor="t">
            <a:spAutoFit/>
          </a:bodyPr>
          <a:lstStyle/>
          <a:p>
            <a:pPr>
              <a:lnSpc>
                <a:spcPts val="2300"/>
              </a:lnSpc>
            </a:pPr>
            <a:r>
              <a:rPr lang="zh-TW" altLang="en-US" dirty="0"/>
              <a:t>中午時段，學生餐廳經常人滿為患，卻沒有任何方便的整合型點餐系統。為了解決這個問題，我們計劃開發一個網頁，設計簡單易懂的界面，方便學生使用，讓學生可以提前預訂餐點，減少等候時間和人流量。</a:t>
            </a:r>
            <a:endParaRPr lang="zh-TW" altLang="en-US" dirty="0">
              <a:ea typeface="新細明體"/>
              <a:cs typeface="Calibri"/>
            </a:endParaRPr>
          </a:p>
        </p:txBody>
      </p:sp>
      <p:grpSp>
        <p:nvGrpSpPr>
          <p:cNvPr id="92" name="群組 91">
            <a:extLst>
              <a:ext uri="{FF2B5EF4-FFF2-40B4-BE49-F238E27FC236}">
                <a16:creationId xmlns:a16="http://schemas.microsoft.com/office/drawing/2014/main" id="{1957A5D8-0C7D-78F3-8F78-F8A2B3888F16}"/>
              </a:ext>
            </a:extLst>
          </p:cNvPr>
          <p:cNvGrpSpPr/>
          <p:nvPr/>
        </p:nvGrpSpPr>
        <p:grpSpPr>
          <a:xfrm>
            <a:off x="860700" y="7040517"/>
            <a:ext cx="5289671" cy="4358037"/>
            <a:chOff x="1073135" y="632690"/>
            <a:chExt cx="5289671" cy="4358037"/>
          </a:xfrm>
        </p:grpSpPr>
        <p:sp>
          <p:nvSpPr>
            <p:cNvPr id="93" name="文字方塊 92">
              <a:extLst>
                <a:ext uri="{FF2B5EF4-FFF2-40B4-BE49-F238E27FC236}">
                  <a16:creationId xmlns:a16="http://schemas.microsoft.com/office/drawing/2014/main" id="{CC682FED-5D3C-96FD-76EC-EA0ACC717985}"/>
                </a:ext>
              </a:extLst>
            </p:cNvPr>
            <p:cNvSpPr txBox="1"/>
            <p:nvPr/>
          </p:nvSpPr>
          <p:spPr>
            <a:xfrm>
              <a:off x="1073135" y="632690"/>
              <a:ext cx="1723549" cy="707886"/>
            </a:xfrm>
            <a:prstGeom prst="rect">
              <a:avLst/>
            </a:prstGeom>
            <a:noFill/>
          </p:spPr>
          <p:txBody>
            <a:bodyPr wrap="none" rtlCol="0">
              <a:spAutoFit/>
            </a:bodyPr>
            <a:lstStyle/>
            <a:p>
              <a:r>
                <a:rPr lang="zh-TW" altLang="en-US" sz="4000">
                  <a:solidFill>
                    <a:schemeClr val="tx2">
                      <a:lumMod val="50000"/>
                    </a:schemeClr>
                  </a:solidFill>
                </a:rPr>
                <a:t>喔得付</a:t>
              </a:r>
            </a:p>
          </p:txBody>
        </p:sp>
        <p:sp>
          <p:nvSpPr>
            <p:cNvPr id="94" name="文字方塊 93">
              <a:extLst>
                <a:ext uri="{FF2B5EF4-FFF2-40B4-BE49-F238E27FC236}">
                  <a16:creationId xmlns:a16="http://schemas.microsoft.com/office/drawing/2014/main" id="{76149A7B-1614-A87E-332D-EBC4A2F4B1A7}"/>
                </a:ext>
              </a:extLst>
            </p:cNvPr>
            <p:cNvSpPr txBox="1"/>
            <p:nvPr/>
          </p:nvSpPr>
          <p:spPr>
            <a:xfrm>
              <a:off x="1073135" y="1827921"/>
              <a:ext cx="5289671" cy="1477328"/>
            </a:xfrm>
            <a:prstGeom prst="rect">
              <a:avLst/>
            </a:prstGeom>
            <a:noFill/>
          </p:spPr>
          <p:txBody>
            <a:bodyPr wrap="square" rtlCol="0">
              <a:spAutoFit/>
            </a:bodyPr>
            <a:lstStyle/>
            <a:p>
              <a:pPr marL="285750" indent="-285750">
                <a:buFont typeface="Arial" panose="020B0604020202020204" pitchFamily="34" charset="0"/>
                <a:buChar char="•"/>
              </a:pPr>
              <a:r>
                <a:rPr lang="zh-TW" altLang="en-US"/>
                <a:t>功能</a:t>
              </a:r>
              <a:endParaRPr lang="en-US" altLang="zh-TW"/>
            </a:p>
            <a:p>
              <a:pPr lvl="1"/>
              <a:r>
                <a:rPr lang="zh-TW" altLang="en-US"/>
                <a:t>主要包括菜單展示、餐點選擇、加減數量、訂單查詢等。。既可以節省時間，也能享受更好的用餐體驗，同時學餐管理方法也可以更有效率地管理餐廳，提升服務質量。</a:t>
              </a:r>
              <a:endParaRPr lang="en-US" altLang="zh-TW"/>
            </a:p>
          </p:txBody>
        </p:sp>
        <p:sp>
          <p:nvSpPr>
            <p:cNvPr id="95" name="文字方塊 94">
              <a:extLst>
                <a:ext uri="{FF2B5EF4-FFF2-40B4-BE49-F238E27FC236}">
                  <a16:creationId xmlns:a16="http://schemas.microsoft.com/office/drawing/2014/main" id="{130D2C2B-A7D7-34FC-0DB5-1B92D6DF7A25}"/>
                </a:ext>
              </a:extLst>
            </p:cNvPr>
            <p:cNvSpPr txBox="1"/>
            <p:nvPr/>
          </p:nvSpPr>
          <p:spPr>
            <a:xfrm>
              <a:off x="1073135" y="3790398"/>
              <a:ext cx="5289671" cy="1200329"/>
            </a:xfrm>
            <a:prstGeom prst="rect">
              <a:avLst/>
            </a:prstGeom>
            <a:noFill/>
          </p:spPr>
          <p:txBody>
            <a:bodyPr wrap="square" rtlCol="0">
              <a:spAutoFit/>
            </a:bodyPr>
            <a:lstStyle/>
            <a:p>
              <a:pPr marL="285750" indent="-285750">
                <a:buFont typeface="Arial" panose="020B0604020202020204" pitchFamily="34" charset="0"/>
                <a:buChar char="•"/>
              </a:pPr>
              <a:r>
                <a:rPr lang="zh-TW" altLang="en-US"/>
                <a:t>特色</a:t>
              </a:r>
              <a:endParaRPr lang="en-US" altLang="zh-TW"/>
            </a:p>
            <a:p>
              <a:pPr lvl="1"/>
              <a:r>
                <a:rPr lang="zh-TW" altLang="en-US"/>
                <a:t>將靜宜大學所有學生餐廳整合在一起，提供了方便快捷、安全可靠的點餐服務，包括可定制化、易用性。</a:t>
              </a:r>
              <a:endParaRPr lang="en-US" altLang="zh-TW"/>
            </a:p>
          </p:txBody>
        </p:sp>
      </p:grpSp>
      <p:grpSp>
        <p:nvGrpSpPr>
          <p:cNvPr id="261" name="群組 260">
            <a:extLst>
              <a:ext uri="{FF2B5EF4-FFF2-40B4-BE49-F238E27FC236}">
                <a16:creationId xmlns:a16="http://schemas.microsoft.com/office/drawing/2014/main" id="{C4B6A10A-8A91-E5FA-EBC0-31953770EFEB}"/>
              </a:ext>
            </a:extLst>
          </p:cNvPr>
          <p:cNvGrpSpPr/>
          <p:nvPr/>
        </p:nvGrpSpPr>
        <p:grpSpPr>
          <a:xfrm>
            <a:off x="6796329" y="-1071000"/>
            <a:ext cx="9000000" cy="9000000"/>
            <a:chOff x="6995316" y="-1071001"/>
            <a:chExt cx="9000000" cy="9000000"/>
          </a:xfrm>
          <a:effectLst>
            <a:outerShdw blurRad="63500" sx="101000" sy="101000" algn="ctr" rotWithShape="0">
              <a:prstClr val="black">
                <a:alpha val="40000"/>
              </a:prstClr>
            </a:outerShdw>
          </a:effectLst>
        </p:grpSpPr>
        <p:grpSp>
          <p:nvGrpSpPr>
            <p:cNvPr id="190" name="群組 189">
              <a:extLst>
                <a:ext uri="{FF2B5EF4-FFF2-40B4-BE49-F238E27FC236}">
                  <a16:creationId xmlns:a16="http://schemas.microsoft.com/office/drawing/2014/main" id="{E43EF580-0B0B-4B2F-185A-C6CA89391657}"/>
                </a:ext>
              </a:extLst>
            </p:cNvPr>
            <p:cNvGrpSpPr/>
            <p:nvPr/>
          </p:nvGrpSpPr>
          <p:grpSpPr>
            <a:xfrm rot="4317105">
              <a:off x="6995316" y="-1071001"/>
              <a:ext cx="9000000" cy="9000000"/>
              <a:chOff x="6995316" y="-1071001"/>
              <a:chExt cx="9000000" cy="9000000"/>
            </a:xfrm>
          </p:grpSpPr>
          <p:grpSp>
            <p:nvGrpSpPr>
              <p:cNvPr id="192" name="群組 191">
                <a:extLst>
                  <a:ext uri="{FF2B5EF4-FFF2-40B4-BE49-F238E27FC236}">
                    <a16:creationId xmlns:a16="http://schemas.microsoft.com/office/drawing/2014/main" id="{FE3F6CE9-D786-C540-543C-1D6F164C3D3A}"/>
                  </a:ext>
                </a:extLst>
              </p:cNvPr>
              <p:cNvGrpSpPr/>
              <p:nvPr/>
            </p:nvGrpSpPr>
            <p:grpSpPr>
              <a:xfrm rot="4307289">
                <a:off x="6995316" y="-1071001"/>
                <a:ext cx="9000000" cy="9000000"/>
                <a:chOff x="6995316" y="-1071001"/>
                <a:chExt cx="9000000" cy="9000000"/>
              </a:xfrm>
            </p:grpSpPr>
            <p:grpSp>
              <p:nvGrpSpPr>
                <p:cNvPr id="194" name="群組 193">
                  <a:extLst>
                    <a:ext uri="{FF2B5EF4-FFF2-40B4-BE49-F238E27FC236}">
                      <a16:creationId xmlns:a16="http://schemas.microsoft.com/office/drawing/2014/main" id="{E4141B67-A595-A6FC-16A9-C73C911322E2}"/>
                    </a:ext>
                  </a:extLst>
                </p:cNvPr>
                <p:cNvGrpSpPr/>
                <p:nvPr/>
              </p:nvGrpSpPr>
              <p:grpSpPr>
                <a:xfrm rot="4289695">
                  <a:off x="6995316" y="-1071001"/>
                  <a:ext cx="9000000" cy="9000000"/>
                  <a:chOff x="6922743" y="-1071001"/>
                  <a:chExt cx="9000000" cy="9000000"/>
                </a:xfrm>
              </p:grpSpPr>
              <p:grpSp>
                <p:nvGrpSpPr>
                  <p:cNvPr id="196" name="群組 195">
                    <a:extLst>
                      <a:ext uri="{FF2B5EF4-FFF2-40B4-BE49-F238E27FC236}">
                        <a16:creationId xmlns:a16="http://schemas.microsoft.com/office/drawing/2014/main" id="{F9BE041A-ABDD-0857-F4E9-6842A1D8CCD5}"/>
                      </a:ext>
                    </a:extLst>
                  </p:cNvPr>
                  <p:cNvGrpSpPr/>
                  <p:nvPr/>
                </p:nvGrpSpPr>
                <p:grpSpPr>
                  <a:xfrm rot="4358794">
                    <a:off x="6922743" y="-1071001"/>
                    <a:ext cx="9000000" cy="9000000"/>
                    <a:chOff x="6864686" y="-1071000"/>
                    <a:chExt cx="9000000" cy="9000000"/>
                  </a:xfrm>
                </p:grpSpPr>
                <p:grpSp>
                  <p:nvGrpSpPr>
                    <p:cNvPr id="198" name="群組 197">
                      <a:extLst>
                        <a:ext uri="{FF2B5EF4-FFF2-40B4-BE49-F238E27FC236}">
                          <a16:creationId xmlns:a16="http://schemas.microsoft.com/office/drawing/2014/main" id="{71BE43B6-BBCB-A51D-FCF6-FBBCA4A3D002}"/>
                        </a:ext>
                      </a:extLst>
                    </p:cNvPr>
                    <p:cNvGrpSpPr/>
                    <p:nvPr/>
                  </p:nvGrpSpPr>
                  <p:grpSpPr>
                    <a:xfrm>
                      <a:off x="6864686" y="-1071000"/>
                      <a:ext cx="9000000" cy="9000000"/>
                      <a:chOff x="1596000" y="-1071000"/>
                      <a:chExt cx="9000000" cy="9000000"/>
                    </a:xfrm>
                  </p:grpSpPr>
                  <p:sp>
                    <p:nvSpPr>
                      <p:cNvPr id="200" name="橢圓 199">
                        <a:extLst>
                          <a:ext uri="{FF2B5EF4-FFF2-40B4-BE49-F238E27FC236}">
                            <a16:creationId xmlns:a16="http://schemas.microsoft.com/office/drawing/2014/main" id="{6ECED009-73C5-1A6C-CB4F-88D835F0FF32}"/>
                          </a:ext>
                        </a:extLst>
                      </p:cNvPr>
                      <p:cNvSpPr/>
                      <p:nvPr/>
                    </p:nvSpPr>
                    <p:spPr>
                      <a:xfrm>
                        <a:off x="1596000" y="-1071000"/>
                        <a:ext cx="9000000" cy="9000000"/>
                      </a:xfrm>
                      <a:prstGeom prst="ellipse">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201" name="直線接點 200">
                        <a:extLst>
                          <a:ext uri="{FF2B5EF4-FFF2-40B4-BE49-F238E27FC236}">
                            <a16:creationId xmlns:a16="http://schemas.microsoft.com/office/drawing/2014/main" id="{58F738A9-24B9-B7C4-D621-439AB1FD84EF}"/>
                          </a:ext>
                        </a:extLst>
                      </p:cNvPr>
                      <p:cNvCxnSpPr>
                        <a:cxnSpLocks/>
                      </p:cNvCxnSpPr>
                      <p:nvPr/>
                    </p:nvCxnSpPr>
                    <p:spPr>
                      <a:xfrm>
                        <a:off x="6096000" y="-1024026"/>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2" name="直線接點 201">
                        <a:extLst>
                          <a:ext uri="{FF2B5EF4-FFF2-40B4-BE49-F238E27FC236}">
                            <a16:creationId xmlns:a16="http://schemas.microsoft.com/office/drawing/2014/main" id="{3D03D429-BB61-EAE4-B459-82EAC45251D9}"/>
                          </a:ext>
                        </a:extLst>
                      </p:cNvPr>
                      <p:cNvCxnSpPr>
                        <a:cxnSpLocks/>
                      </p:cNvCxnSpPr>
                      <p:nvPr/>
                    </p:nvCxnSpPr>
                    <p:spPr>
                      <a:xfrm rot="360000">
                        <a:off x="6554242" y="-1000010"/>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3" name="直線接點 202">
                        <a:extLst>
                          <a:ext uri="{FF2B5EF4-FFF2-40B4-BE49-F238E27FC236}">
                            <a16:creationId xmlns:a16="http://schemas.microsoft.com/office/drawing/2014/main" id="{A68B1963-F679-B41D-2348-FB1AE18CA6BC}"/>
                          </a:ext>
                        </a:extLst>
                      </p:cNvPr>
                      <p:cNvCxnSpPr>
                        <a:cxnSpLocks/>
                      </p:cNvCxnSpPr>
                      <p:nvPr/>
                    </p:nvCxnSpPr>
                    <p:spPr>
                      <a:xfrm rot="720000">
                        <a:off x="7007463" y="-928227"/>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4" name="直線接點 203">
                        <a:extLst>
                          <a:ext uri="{FF2B5EF4-FFF2-40B4-BE49-F238E27FC236}">
                            <a16:creationId xmlns:a16="http://schemas.microsoft.com/office/drawing/2014/main" id="{26FEEC5E-9677-5EDE-16EA-E09F75BC255D}"/>
                          </a:ext>
                        </a:extLst>
                      </p:cNvPr>
                      <p:cNvCxnSpPr>
                        <a:cxnSpLocks/>
                      </p:cNvCxnSpPr>
                      <p:nvPr/>
                    </p:nvCxnSpPr>
                    <p:spPr>
                      <a:xfrm rot="1080000">
                        <a:off x="7450698" y="-809463"/>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5" name="直線接點 204">
                        <a:extLst>
                          <a:ext uri="{FF2B5EF4-FFF2-40B4-BE49-F238E27FC236}">
                            <a16:creationId xmlns:a16="http://schemas.microsoft.com/office/drawing/2014/main" id="{8C903E24-5B96-879B-8481-73DD76CF314B}"/>
                          </a:ext>
                        </a:extLst>
                      </p:cNvPr>
                      <p:cNvCxnSpPr>
                        <a:cxnSpLocks/>
                      </p:cNvCxnSpPr>
                      <p:nvPr/>
                    </p:nvCxnSpPr>
                    <p:spPr>
                      <a:xfrm rot="1440000">
                        <a:off x="7879090" y="-645018"/>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6" name="直線接點 205">
                        <a:extLst>
                          <a:ext uri="{FF2B5EF4-FFF2-40B4-BE49-F238E27FC236}">
                            <a16:creationId xmlns:a16="http://schemas.microsoft.com/office/drawing/2014/main" id="{12B1D01C-510E-80B9-A192-020E4128C7F3}"/>
                          </a:ext>
                        </a:extLst>
                      </p:cNvPr>
                      <p:cNvCxnSpPr>
                        <a:cxnSpLocks/>
                      </p:cNvCxnSpPr>
                      <p:nvPr/>
                    </p:nvCxnSpPr>
                    <p:spPr>
                      <a:xfrm rot="1800000">
                        <a:off x="8287948" y="-436695"/>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7" name="直線接點 206">
                        <a:extLst>
                          <a:ext uri="{FF2B5EF4-FFF2-40B4-BE49-F238E27FC236}">
                            <a16:creationId xmlns:a16="http://schemas.microsoft.com/office/drawing/2014/main" id="{062AC87A-E821-4AAF-9196-209B1AF9C4EE}"/>
                          </a:ext>
                        </a:extLst>
                      </p:cNvPr>
                      <p:cNvCxnSpPr>
                        <a:cxnSpLocks/>
                      </p:cNvCxnSpPr>
                      <p:nvPr/>
                    </p:nvCxnSpPr>
                    <p:spPr>
                      <a:xfrm rot="2160000">
                        <a:off x="8672788" y="-186776"/>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8" name="直線接點 207">
                        <a:extLst>
                          <a:ext uri="{FF2B5EF4-FFF2-40B4-BE49-F238E27FC236}">
                            <a16:creationId xmlns:a16="http://schemas.microsoft.com/office/drawing/2014/main" id="{A3B233AA-2520-10E2-C1BE-3AFCCDDE1117}"/>
                          </a:ext>
                        </a:extLst>
                      </p:cNvPr>
                      <p:cNvCxnSpPr>
                        <a:cxnSpLocks/>
                      </p:cNvCxnSpPr>
                      <p:nvPr/>
                    </p:nvCxnSpPr>
                    <p:spPr>
                      <a:xfrm rot="2520000">
                        <a:off x="9029398" y="102000"/>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9" name="直線接點 208">
                        <a:extLst>
                          <a:ext uri="{FF2B5EF4-FFF2-40B4-BE49-F238E27FC236}">
                            <a16:creationId xmlns:a16="http://schemas.microsoft.com/office/drawing/2014/main" id="{17104455-5651-8C44-12E5-9D26A8F4F6BF}"/>
                          </a:ext>
                        </a:extLst>
                      </p:cNvPr>
                      <p:cNvCxnSpPr>
                        <a:cxnSpLocks/>
                      </p:cNvCxnSpPr>
                      <p:nvPr/>
                    </p:nvCxnSpPr>
                    <p:spPr>
                      <a:xfrm rot="2880000">
                        <a:off x="9353869" y="426471"/>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0" name="直線接點 209">
                        <a:extLst>
                          <a:ext uri="{FF2B5EF4-FFF2-40B4-BE49-F238E27FC236}">
                            <a16:creationId xmlns:a16="http://schemas.microsoft.com/office/drawing/2014/main" id="{6B4C9C39-56DC-4D64-73DF-BC76E677A50C}"/>
                          </a:ext>
                        </a:extLst>
                      </p:cNvPr>
                      <p:cNvCxnSpPr>
                        <a:cxnSpLocks/>
                      </p:cNvCxnSpPr>
                      <p:nvPr/>
                    </p:nvCxnSpPr>
                    <p:spPr>
                      <a:xfrm rot="3240000">
                        <a:off x="9642646" y="783080"/>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1" name="直線接點 210">
                        <a:extLst>
                          <a:ext uri="{FF2B5EF4-FFF2-40B4-BE49-F238E27FC236}">
                            <a16:creationId xmlns:a16="http://schemas.microsoft.com/office/drawing/2014/main" id="{463C5F69-F7C6-7279-0958-CBC7553F4BE3}"/>
                          </a:ext>
                        </a:extLst>
                      </p:cNvPr>
                      <p:cNvCxnSpPr>
                        <a:cxnSpLocks/>
                      </p:cNvCxnSpPr>
                      <p:nvPr/>
                    </p:nvCxnSpPr>
                    <p:spPr>
                      <a:xfrm rot="3600000">
                        <a:off x="9892564" y="1167922"/>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2" name="直線接點 211">
                        <a:extLst>
                          <a:ext uri="{FF2B5EF4-FFF2-40B4-BE49-F238E27FC236}">
                            <a16:creationId xmlns:a16="http://schemas.microsoft.com/office/drawing/2014/main" id="{712E6706-008B-7B2A-69B6-8316275856BF}"/>
                          </a:ext>
                        </a:extLst>
                      </p:cNvPr>
                      <p:cNvCxnSpPr>
                        <a:cxnSpLocks/>
                      </p:cNvCxnSpPr>
                      <p:nvPr/>
                    </p:nvCxnSpPr>
                    <p:spPr>
                      <a:xfrm rot="3960000">
                        <a:off x="10100887" y="1576778"/>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3" name="直線接點 212">
                        <a:extLst>
                          <a:ext uri="{FF2B5EF4-FFF2-40B4-BE49-F238E27FC236}">
                            <a16:creationId xmlns:a16="http://schemas.microsoft.com/office/drawing/2014/main" id="{6C9DF455-6451-87C5-9AFC-FBBBB7288D10}"/>
                          </a:ext>
                        </a:extLst>
                      </p:cNvPr>
                      <p:cNvCxnSpPr>
                        <a:cxnSpLocks/>
                      </p:cNvCxnSpPr>
                      <p:nvPr/>
                    </p:nvCxnSpPr>
                    <p:spPr>
                      <a:xfrm rot="4320000">
                        <a:off x="10265332" y="2005171"/>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4" name="直線接點 213">
                        <a:extLst>
                          <a:ext uri="{FF2B5EF4-FFF2-40B4-BE49-F238E27FC236}">
                            <a16:creationId xmlns:a16="http://schemas.microsoft.com/office/drawing/2014/main" id="{76B3F0F0-8452-EA74-D35C-2658A92B71E4}"/>
                          </a:ext>
                        </a:extLst>
                      </p:cNvPr>
                      <p:cNvCxnSpPr>
                        <a:cxnSpLocks/>
                      </p:cNvCxnSpPr>
                      <p:nvPr/>
                    </p:nvCxnSpPr>
                    <p:spPr>
                      <a:xfrm rot="4680000">
                        <a:off x="10384096" y="2448406"/>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5" name="直線接點 214">
                        <a:extLst>
                          <a:ext uri="{FF2B5EF4-FFF2-40B4-BE49-F238E27FC236}">
                            <a16:creationId xmlns:a16="http://schemas.microsoft.com/office/drawing/2014/main" id="{BA6BC03C-6794-DB76-59F0-9398DACD7E1E}"/>
                          </a:ext>
                        </a:extLst>
                      </p:cNvPr>
                      <p:cNvCxnSpPr>
                        <a:cxnSpLocks/>
                      </p:cNvCxnSpPr>
                      <p:nvPr/>
                    </p:nvCxnSpPr>
                    <p:spPr>
                      <a:xfrm rot="5040000">
                        <a:off x="10455880" y="2901627"/>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6" name="直線接點 215">
                        <a:extLst>
                          <a:ext uri="{FF2B5EF4-FFF2-40B4-BE49-F238E27FC236}">
                            <a16:creationId xmlns:a16="http://schemas.microsoft.com/office/drawing/2014/main" id="{A5018944-E105-7293-2143-448508C792E7}"/>
                          </a:ext>
                        </a:extLst>
                      </p:cNvPr>
                      <p:cNvCxnSpPr>
                        <a:cxnSpLocks/>
                      </p:cNvCxnSpPr>
                      <p:nvPr/>
                    </p:nvCxnSpPr>
                    <p:spPr>
                      <a:xfrm rot="5400000">
                        <a:off x="10479895" y="3359869"/>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7" name="直線接點 216">
                        <a:extLst>
                          <a:ext uri="{FF2B5EF4-FFF2-40B4-BE49-F238E27FC236}">
                            <a16:creationId xmlns:a16="http://schemas.microsoft.com/office/drawing/2014/main" id="{9DB2913B-AA9E-7B87-D2A8-D253B8ED93CF}"/>
                          </a:ext>
                        </a:extLst>
                      </p:cNvPr>
                      <p:cNvCxnSpPr>
                        <a:cxnSpLocks/>
                      </p:cNvCxnSpPr>
                      <p:nvPr/>
                    </p:nvCxnSpPr>
                    <p:spPr>
                      <a:xfrm rot="5760000">
                        <a:off x="10455880" y="3818111"/>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8" name="直線接點 217">
                        <a:extLst>
                          <a:ext uri="{FF2B5EF4-FFF2-40B4-BE49-F238E27FC236}">
                            <a16:creationId xmlns:a16="http://schemas.microsoft.com/office/drawing/2014/main" id="{312401BB-890E-8ED7-7F4B-C6C05387AE09}"/>
                          </a:ext>
                        </a:extLst>
                      </p:cNvPr>
                      <p:cNvCxnSpPr>
                        <a:cxnSpLocks/>
                      </p:cNvCxnSpPr>
                      <p:nvPr/>
                    </p:nvCxnSpPr>
                    <p:spPr>
                      <a:xfrm rot="6120000">
                        <a:off x="10384096" y="4271332"/>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9" name="直線接點 218">
                        <a:extLst>
                          <a:ext uri="{FF2B5EF4-FFF2-40B4-BE49-F238E27FC236}">
                            <a16:creationId xmlns:a16="http://schemas.microsoft.com/office/drawing/2014/main" id="{98E3B2AD-A561-00D8-0961-B45719FBA899}"/>
                          </a:ext>
                        </a:extLst>
                      </p:cNvPr>
                      <p:cNvCxnSpPr>
                        <a:cxnSpLocks/>
                      </p:cNvCxnSpPr>
                      <p:nvPr/>
                    </p:nvCxnSpPr>
                    <p:spPr>
                      <a:xfrm rot="6480000">
                        <a:off x="10265332" y="4714567"/>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0" name="直線接點 219">
                        <a:extLst>
                          <a:ext uri="{FF2B5EF4-FFF2-40B4-BE49-F238E27FC236}">
                            <a16:creationId xmlns:a16="http://schemas.microsoft.com/office/drawing/2014/main" id="{C9046775-A14D-668E-C7B5-B71D9E922FCA}"/>
                          </a:ext>
                        </a:extLst>
                      </p:cNvPr>
                      <p:cNvCxnSpPr>
                        <a:cxnSpLocks/>
                      </p:cNvCxnSpPr>
                      <p:nvPr/>
                    </p:nvCxnSpPr>
                    <p:spPr>
                      <a:xfrm rot="6840000">
                        <a:off x="10100887" y="5142960"/>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1" name="直線接點 220">
                        <a:extLst>
                          <a:ext uri="{FF2B5EF4-FFF2-40B4-BE49-F238E27FC236}">
                            <a16:creationId xmlns:a16="http://schemas.microsoft.com/office/drawing/2014/main" id="{C1A434BA-21F8-C722-3180-6AC87E4D3920}"/>
                          </a:ext>
                        </a:extLst>
                      </p:cNvPr>
                      <p:cNvCxnSpPr>
                        <a:cxnSpLocks/>
                      </p:cNvCxnSpPr>
                      <p:nvPr/>
                    </p:nvCxnSpPr>
                    <p:spPr>
                      <a:xfrm rot="7200000">
                        <a:off x="9892564" y="5551817"/>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2" name="直線接點 221">
                        <a:extLst>
                          <a:ext uri="{FF2B5EF4-FFF2-40B4-BE49-F238E27FC236}">
                            <a16:creationId xmlns:a16="http://schemas.microsoft.com/office/drawing/2014/main" id="{C2087ACC-723C-44C6-CBD3-C6D30E0D39C7}"/>
                          </a:ext>
                        </a:extLst>
                      </p:cNvPr>
                      <p:cNvCxnSpPr>
                        <a:cxnSpLocks/>
                      </p:cNvCxnSpPr>
                      <p:nvPr/>
                    </p:nvCxnSpPr>
                    <p:spPr>
                      <a:xfrm rot="7560000">
                        <a:off x="9642646" y="5936658"/>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3" name="直線接點 222">
                        <a:extLst>
                          <a:ext uri="{FF2B5EF4-FFF2-40B4-BE49-F238E27FC236}">
                            <a16:creationId xmlns:a16="http://schemas.microsoft.com/office/drawing/2014/main" id="{30193A6C-FEA5-AF09-629B-FF14D649C210}"/>
                          </a:ext>
                        </a:extLst>
                      </p:cNvPr>
                      <p:cNvCxnSpPr>
                        <a:cxnSpLocks/>
                      </p:cNvCxnSpPr>
                      <p:nvPr/>
                    </p:nvCxnSpPr>
                    <p:spPr>
                      <a:xfrm rot="7920000">
                        <a:off x="9353869" y="6293267"/>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4" name="直線接點 223">
                        <a:extLst>
                          <a:ext uri="{FF2B5EF4-FFF2-40B4-BE49-F238E27FC236}">
                            <a16:creationId xmlns:a16="http://schemas.microsoft.com/office/drawing/2014/main" id="{63B4437C-2A1B-40D7-7970-994E450D8312}"/>
                          </a:ext>
                        </a:extLst>
                      </p:cNvPr>
                      <p:cNvCxnSpPr>
                        <a:cxnSpLocks/>
                      </p:cNvCxnSpPr>
                      <p:nvPr/>
                    </p:nvCxnSpPr>
                    <p:spPr>
                      <a:xfrm rot="8280000">
                        <a:off x="9029398" y="6617738"/>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5" name="直線接點 224">
                        <a:extLst>
                          <a:ext uri="{FF2B5EF4-FFF2-40B4-BE49-F238E27FC236}">
                            <a16:creationId xmlns:a16="http://schemas.microsoft.com/office/drawing/2014/main" id="{E1892AF2-F997-0BD5-F757-070F5AD63C35}"/>
                          </a:ext>
                        </a:extLst>
                      </p:cNvPr>
                      <p:cNvCxnSpPr>
                        <a:cxnSpLocks/>
                      </p:cNvCxnSpPr>
                      <p:nvPr/>
                    </p:nvCxnSpPr>
                    <p:spPr>
                      <a:xfrm rot="8640000">
                        <a:off x="8672788" y="6906514"/>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6" name="直線接點 225">
                        <a:extLst>
                          <a:ext uri="{FF2B5EF4-FFF2-40B4-BE49-F238E27FC236}">
                            <a16:creationId xmlns:a16="http://schemas.microsoft.com/office/drawing/2014/main" id="{6B9A3E4E-2465-E793-5AD8-69E2CDDADCD2}"/>
                          </a:ext>
                        </a:extLst>
                      </p:cNvPr>
                      <p:cNvCxnSpPr>
                        <a:cxnSpLocks/>
                      </p:cNvCxnSpPr>
                      <p:nvPr/>
                    </p:nvCxnSpPr>
                    <p:spPr>
                      <a:xfrm rot="9000000">
                        <a:off x="8287948" y="7156433"/>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7" name="直線接點 226">
                        <a:extLst>
                          <a:ext uri="{FF2B5EF4-FFF2-40B4-BE49-F238E27FC236}">
                            <a16:creationId xmlns:a16="http://schemas.microsoft.com/office/drawing/2014/main" id="{6F13B198-197F-B247-CD12-04D862D2A5FF}"/>
                          </a:ext>
                        </a:extLst>
                      </p:cNvPr>
                      <p:cNvCxnSpPr>
                        <a:cxnSpLocks/>
                      </p:cNvCxnSpPr>
                      <p:nvPr/>
                    </p:nvCxnSpPr>
                    <p:spPr>
                      <a:xfrm rot="9360000">
                        <a:off x="7879090" y="7364756"/>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8" name="直線接點 227">
                        <a:extLst>
                          <a:ext uri="{FF2B5EF4-FFF2-40B4-BE49-F238E27FC236}">
                            <a16:creationId xmlns:a16="http://schemas.microsoft.com/office/drawing/2014/main" id="{E60DCE1F-0E88-F504-B086-BE91E613C1C6}"/>
                          </a:ext>
                        </a:extLst>
                      </p:cNvPr>
                      <p:cNvCxnSpPr>
                        <a:cxnSpLocks/>
                      </p:cNvCxnSpPr>
                      <p:nvPr/>
                    </p:nvCxnSpPr>
                    <p:spPr>
                      <a:xfrm rot="9720000">
                        <a:off x="7450698" y="7529201"/>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9" name="直線接點 228">
                        <a:extLst>
                          <a:ext uri="{FF2B5EF4-FFF2-40B4-BE49-F238E27FC236}">
                            <a16:creationId xmlns:a16="http://schemas.microsoft.com/office/drawing/2014/main" id="{FB322926-E36F-767F-3587-AB207213BD9C}"/>
                          </a:ext>
                        </a:extLst>
                      </p:cNvPr>
                      <p:cNvCxnSpPr>
                        <a:cxnSpLocks/>
                      </p:cNvCxnSpPr>
                      <p:nvPr/>
                    </p:nvCxnSpPr>
                    <p:spPr>
                      <a:xfrm rot="10080000">
                        <a:off x="7007463" y="7647965"/>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0" name="直線接點 229">
                        <a:extLst>
                          <a:ext uri="{FF2B5EF4-FFF2-40B4-BE49-F238E27FC236}">
                            <a16:creationId xmlns:a16="http://schemas.microsoft.com/office/drawing/2014/main" id="{A2F935B9-76A5-D6F6-0F10-A2A073B8A50D}"/>
                          </a:ext>
                        </a:extLst>
                      </p:cNvPr>
                      <p:cNvCxnSpPr>
                        <a:cxnSpLocks/>
                      </p:cNvCxnSpPr>
                      <p:nvPr/>
                    </p:nvCxnSpPr>
                    <p:spPr>
                      <a:xfrm rot="10440000">
                        <a:off x="6554242" y="7719748"/>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1" name="直線接點 230">
                        <a:extLst>
                          <a:ext uri="{FF2B5EF4-FFF2-40B4-BE49-F238E27FC236}">
                            <a16:creationId xmlns:a16="http://schemas.microsoft.com/office/drawing/2014/main" id="{F8D9B34F-306B-76FD-C000-A8B0D9029FD3}"/>
                          </a:ext>
                        </a:extLst>
                      </p:cNvPr>
                      <p:cNvCxnSpPr>
                        <a:cxnSpLocks/>
                      </p:cNvCxnSpPr>
                      <p:nvPr/>
                    </p:nvCxnSpPr>
                    <p:spPr>
                      <a:xfrm rot="10800000">
                        <a:off x="6096000" y="7743764"/>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2" name="直線接點 231">
                        <a:extLst>
                          <a:ext uri="{FF2B5EF4-FFF2-40B4-BE49-F238E27FC236}">
                            <a16:creationId xmlns:a16="http://schemas.microsoft.com/office/drawing/2014/main" id="{73EEFC21-99DD-9351-DE0D-F30004D90BEF}"/>
                          </a:ext>
                        </a:extLst>
                      </p:cNvPr>
                      <p:cNvCxnSpPr>
                        <a:cxnSpLocks/>
                      </p:cNvCxnSpPr>
                      <p:nvPr/>
                    </p:nvCxnSpPr>
                    <p:spPr>
                      <a:xfrm rot="11160000">
                        <a:off x="5637758" y="7719748"/>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3" name="直線接點 232">
                        <a:extLst>
                          <a:ext uri="{FF2B5EF4-FFF2-40B4-BE49-F238E27FC236}">
                            <a16:creationId xmlns:a16="http://schemas.microsoft.com/office/drawing/2014/main" id="{FD6D66F1-A35B-EB70-DB88-34F2E83A7C77}"/>
                          </a:ext>
                        </a:extLst>
                      </p:cNvPr>
                      <p:cNvCxnSpPr>
                        <a:cxnSpLocks/>
                      </p:cNvCxnSpPr>
                      <p:nvPr/>
                    </p:nvCxnSpPr>
                    <p:spPr>
                      <a:xfrm rot="11520000">
                        <a:off x="5184537" y="7647965"/>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4" name="直線接點 233">
                        <a:extLst>
                          <a:ext uri="{FF2B5EF4-FFF2-40B4-BE49-F238E27FC236}">
                            <a16:creationId xmlns:a16="http://schemas.microsoft.com/office/drawing/2014/main" id="{44363296-3E57-2198-DFEF-22EF66EA792E}"/>
                          </a:ext>
                        </a:extLst>
                      </p:cNvPr>
                      <p:cNvCxnSpPr>
                        <a:cxnSpLocks/>
                      </p:cNvCxnSpPr>
                      <p:nvPr/>
                    </p:nvCxnSpPr>
                    <p:spPr>
                      <a:xfrm rot="11880000">
                        <a:off x="4785817" y="7550248"/>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5" name="直線接點 234">
                        <a:extLst>
                          <a:ext uri="{FF2B5EF4-FFF2-40B4-BE49-F238E27FC236}">
                            <a16:creationId xmlns:a16="http://schemas.microsoft.com/office/drawing/2014/main" id="{D3CFEFC4-B41B-6EA3-D608-9850AAE579C3}"/>
                          </a:ext>
                        </a:extLst>
                      </p:cNvPr>
                      <p:cNvCxnSpPr>
                        <a:cxnSpLocks/>
                      </p:cNvCxnSpPr>
                      <p:nvPr/>
                    </p:nvCxnSpPr>
                    <p:spPr>
                      <a:xfrm rot="12240000">
                        <a:off x="4312909" y="7364756"/>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6" name="直線接點 235">
                        <a:extLst>
                          <a:ext uri="{FF2B5EF4-FFF2-40B4-BE49-F238E27FC236}">
                            <a16:creationId xmlns:a16="http://schemas.microsoft.com/office/drawing/2014/main" id="{3A01E8C6-08A4-694C-32B2-B9D951FA59F8}"/>
                          </a:ext>
                        </a:extLst>
                      </p:cNvPr>
                      <p:cNvCxnSpPr>
                        <a:cxnSpLocks/>
                      </p:cNvCxnSpPr>
                      <p:nvPr/>
                    </p:nvCxnSpPr>
                    <p:spPr>
                      <a:xfrm rot="12600000">
                        <a:off x="3904052" y="7156433"/>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7" name="直線接點 236">
                        <a:extLst>
                          <a:ext uri="{FF2B5EF4-FFF2-40B4-BE49-F238E27FC236}">
                            <a16:creationId xmlns:a16="http://schemas.microsoft.com/office/drawing/2014/main" id="{726DD809-BB07-6146-AAF2-FDBE65905575}"/>
                          </a:ext>
                        </a:extLst>
                      </p:cNvPr>
                      <p:cNvCxnSpPr>
                        <a:cxnSpLocks/>
                      </p:cNvCxnSpPr>
                      <p:nvPr/>
                    </p:nvCxnSpPr>
                    <p:spPr>
                      <a:xfrm rot="12960000">
                        <a:off x="3519211" y="6906514"/>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8" name="直線接點 237">
                        <a:extLst>
                          <a:ext uri="{FF2B5EF4-FFF2-40B4-BE49-F238E27FC236}">
                            <a16:creationId xmlns:a16="http://schemas.microsoft.com/office/drawing/2014/main" id="{D73B7E6C-5101-3123-3092-F0F75E53CE45}"/>
                          </a:ext>
                        </a:extLst>
                      </p:cNvPr>
                      <p:cNvCxnSpPr>
                        <a:cxnSpLocks/>
                      </p:cNvCxnSpPr>
                      <p:nvPr/>
                    </p:nvCxnSpPr>
                    <p:spPr>
                      <a:xfrm rot="13320000">
                        <a:off x="3162602" y="6617738"/>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9" name="直線接點 238">
                        <a:extLst>
                          <a:ext uri="{FF2B5EF4-FFF2-40B4-BE49-F238E27FC236}">
                            <a16:creationId xmlns:a16="http://schemas.microsoft.com/office/drawing/2014/main" id="{C23DAD28-0034-4777-2D81-DF826AB541C8}"/>
                          </a:ext>
                        </a:extLst>
                      </p:cNvPr>
                      <p:cNvCxnSpPr>
                        <a:cxnSpLocks/>
                      </p:cNvCxnSpPr>
                      <p:nvPr/>
                    </p:nvCxnSpPr>
                    <p:spPr>
                      <a:xfrm rot="13680000">
                        <a:off x="2838131" y="6293267"/>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0" name="直線接點 239">
                        <a:extLst>
                          <a:ext uri="{FF2B5EF4-FFF2-40B4-BE49-F238E27FC236}">
                            <a16:creationId xmlns:a16="http://schemas.microsoft.com/office/drawing/2014/main" id="{BC566E02-DB02-FB47-ACCD-1D97C86316AF}"/>
                          </a:ext>
                        </a:extLst>
                      </p:cNvPr>
                      <p:cNvCxnSpPr>
                        <a:cxnSpLocks/>
                      </p:cNvCxnSpPr>
                      <p:nvPr/>
                    </p:nvCxnSpPr>
                    <p:spPr>
                      <a:xfrm rot="14040000">
                        <a:off x="2549354" y="5936658"/>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1" name="直線接點 240">
                        <a:extLst>
                          <a:ext uri="{FF2B5EF4-FFF2-40B4-BE49-F238E27FC236}">
                            <a16:creationId xmlns:a16="http://schemas.microsoft.com/office/drawing/2014/main" id="{12504EF4-CC81-69A7-559B-2F364DF073EA}"/>
                          </a:ext>
                        </a:extLst>
                      </p:cNvPr>
                      <p:cNvCxnSpPr>
                        <a:cxnSpLocks/>
                      </p:cNvCxnSpPr>
                      <p:nvPr/>
                    </p:nvCxnSpPr>
                    <p:spPr>
                      <a:xfrm rot="14400000">
                        <a:off x="2299436" y="5551817"/>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2" name="直線接點 241">
                        <a:extLst>
                          <a:ext uri="{FF2B5EF4-FFF2-40B4-BE49-F238E27FC236}">
                            <a16:creationId xmlns:a16="http://schemas.microsoft.com/office/drawing/2014/main" id="{A68F8F9F-84BE-75FB-5134-F5237C76B0CC}"/>
                          </a:ext>
                        </a:extLst>
                      </p:cNvPr>
                      <p:cNvCxnSpPr>
                        <a:cxnSpLocks/>
                      </p:cNvCxnSpPr>
                      <p:nvPr/>
                    </p:nvCxnSpPr>
                    <p:spPr>
                      <a:xfrm rot="14760000">
                        <a:off x="2091113" y="5142960"/>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3" name="直線接點 242">
                        <a:extLst>
                          <a:ext uri="{FF2B5EF4-FFF2-40B4-BE49-F238E27FC236}">
                            <a16:creationId xmlns:a16="http://schemas.microsoft.com/office/drawing/2014/main" id="{E85AA568-A667-A60D-B709-F5B9DE83F800}"/>
                          </a:ext>
                        </a:extLst>
                      </p:cNvPr>
                      <p:cNvCxnSpPr>
                        <a:cxnSpLocks/>
                      </p:cNvCxnSpPr>
                      <p:nvPr/>
                    </p:nvCxnSpPr>
                    <p:spPr>
                      <a:xfrm rot="15120000">
                        <a:off x="1926668" y="4714567"/>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4" name="直線接點 243">
                        <a:extLst>
                          <a:ext uri="{FF2B5EF4-FFF2-40B4-BE49-F238E27FC236}">
                            <a16:creationId xmlns:a16="http://schemas.microsoft.com/office/drawing/2014/main" id="{D01438D9-56E2-E5F2-F72D-E65FDED90818}"/>
                          </a:ext>
                        </a:extLst>
                      </p:cNvPr>
                      <p:cNvCxnSpPr>
                        <a:cxnSpLocks/>
                      </p:cNvCxnSpPr>
                      <p:nvPr/>
                    </p:nvCxnSpPr>
                    <p:spPr>
                      <a:xfrm rot="15480000">
                        <a:off x="1807904" y="4271332"/>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5" name="直線接點 244">
                        <a:extLst>
                          <a:ext uri="{FF2B5EF4-FFF2-40B4-BE49-F238E27FC236}">
                            <a16:creationId xmlns:a16="http://schemas.microsoft.com/office/drawing/2014/main" id="{B09F8339-D815-314D-A69B-32C08D5AD007}"/>
                          </a:ext>
                        </a:extLst>
                      </p:cNvPr>
                      <p:cNvCxnSpPr>
                        <a:cxnSpLocks/>
                      </p:cNvCxnSpPr>
                      <p:nvPr/>
                    </p:nvCxnSpPr>
                    <p:spPr>
                      <a:xfrm rot="15840000">
                        <a:off x="1736121" y="3818111"/>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6" name="直線接點 245">
                        <a:extLst>
                          <a:ext uri="{FF2B5EF4-FFF2-40B4-BE49-F238E27FC236}">
                            <a16:creationId xmlns:a16="http://schemas.microsoft.com/office/drawing/2014/main" id="{E652C65E-0B51-ABF1-E14D-8133A38C35DD}"/>
                          </a:ext>
                        </a:extLst>
                      </p:cNvPr>
                      <p:cNvCxnSpPr>
                        <a:cxnSpLocks/>
                      </p:cNvCxnSpPr>
                      <p:nvPr/>
                    </p:nvCxnSpPr>
                    <p:spPr>
                      <a:xfrm rot="16200000">
                        <a:off x="1712105" y="3359869"/>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7" name="直線接點 246">
                        <a:extLst>
                          <a:ext uri="{FF2B5EF4-FFF2-40B4-BE49-F238E27FC236}">
                            <a16:creationId xmlns:a16="http://schemas.microsoft.com/office/drawing/2014/main" id="{B9F0D739-BB2B-5933-B998-43624F6E5C7B}"/>
                          </a:ext>
                        </a:extLst>
                      </p:cNvPr>
                      <p:cNvCxnSpPr>
                        <a:cxnSpLocks/>
                      </p:cNvCxnSpPr>
                      <p:nvPr/>
                    </p:nvCxnSpPr>
                    <p:spPr>
                      <a:xfrm rot="16560000">
                        <a:off x="1736121" y="2901627"/>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8" name="直線接點 247">
                        <a:extLst>
                          <a:ext uri="{FF2B5EF4-FFF2-40B4-BE49-F238E27FC236}">
                            <a16:creationId xmlns:a16="http://schemas.microsoft.com/office/drawing/2014/main" id="{E4428B4C-DCDE-B8E8-60A4-162C4AED40A7}"/>
                          </a:ext>
                        </a:extLst>
                      </p:cNvPr>
                      <p:cNvCxnSpPr>
                        <a:cxnSpLocks/>
                      </p:cNvCxnSpPr>
                      <p:nvPr/>
                    </p:nvCxnSpPr>
                    <p:spPr>
                      <a:xfrm rot="16920000">
                        <a:off x="1807904" y="2448406"/>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9" name="直線接點 248">
                        <a:extLst>
                          <a:ext uri="{FF2B5EF4-FFF2-40B4-BE49-F238E27FC236}">
                            <a16:creationId xmlns:a16="http://schemas.microsoft.com/office/drawing/2014/main" id="{82B40558-148C-15B5-3AC3-9D36C8B17EE9}"/>
                          </a:ext>
                        </a:extLst>
                      </p:cNvPr>
                      <p:cNvCxnSpPr>
                        <a:cxnSpLocks/>
                      </p:cNvCxnSpPr>
                      <p:nvPr/>
                    </p:nvCxnSpPr>
                    <p:spPr>
                      <a:xfrm rot="17280000">
                        <a:off x="1926668" y="2005171"/>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0" name="直線接點 249">
                        <a:extLst>
                          <a:ext uri="{FF2B5EF4-FFF2-40B4-BE49-F238E27FC236}">
                            <a16:creationId xmlns:a16="http://schemas.microsoft.com/office/drawing/2014/main" id="{82187994-A30D-6EAA-AE51-A89EF7554C34}"/>
                          </a:ext>
                        </a:extLst>
                      </p:cNvPr>
                      <p:cNvCxnSpPr>
                        <a:cxnSpLocks/>
                      </p:cNvCxnSpPr>
                      <p:nvPr/>
                    </p:nvCxnSpPr>
                    <p:spPr>
                      <a:xfrm rot="17640000">
                        <a:off x="2091113" y="1576778"/>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1" name="直線接點 250">
                        <a:extLst>
                          <a:ext uri="{FF2B5EF4-FFF2-40B4-BE49-F238E27FC236}">
                            <a16:creationId xmlns:a16="http://schemas.microsoft.com/office/drawing/2014/main" id="{2BF35D51-2619-ADCE-4F3E-C6A981AAC673}"/>
                          </a:ext>
                        </a:extLst>
                      </p:cNvPr>
                      <p:cNvCxnSpPr>
                        <a:cxnSpLocks/>
                      </p:cNvCxnSpPr>
                      <p:nvPr/>
                    </p:nvCxnSpPr>
                    <p:spPr>
                      <a:xfrm rot="18000000">
                        <a:off x="2299436" y="1167922"/>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2" name="直線接點 251">
                        <a:extLst>
                          <a:ext uri="{FF2B5EF4-FFF2-40B4-BE49-F238E27FC236}">
                            <a16:creationId xmlns:a16="http://schemas.microsoft.com/office/drawing/2014/main" id="{F397245E-5EA0-CACD-9644-F5E2C46F8546}"/>
                          </a:ext>
                        </a:extLst>
                      </p:cNvPr>
                      <p:cNvCxnSpPr>
                        <a:cxnSpLocks/>
                      </p:cNvCxnSpPr>
                      <p:nvPr/>
                    </p:nvCxnSpPr>
                    <p:spPr>
                      <a:xfrm rot="18360000">
                        <a:off x="2549354" y="783080"/>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3" name="直線接點 252">
                        <a:extLst>
                          <a:ext uri="{FF2B5EF4-FFF2-40B4-BE49-F238E27FC236}">
                            <a16:creationId xmlns:a16="http://schemas.microsoft.com/office/drawing/2014/main" id="{FBE73CA5-A351-002E-5637-FEE3D8825A7F}"/>
                          </a:ext>
                        </a:extLst>
                      </p:cNvPr>
                      <p:cNvCxnSpPr>
                        <a:cxnSpLocks/>
                      </p:cNvCxnSpPr>
                      <p:nvPr/>
                    </p:nvCxnSpPr>
                    <p:spPr>
                      <a:xfrm rot="18720000">
                        <a:off x="2838131" y="426471"/>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4" name="直線接點 253">
                        <a:extLst>
                          <a:ext uri="{FF2B5EF4-FFF2-40B4-BE49-F238E27FC236}">
                            <a16:creationId xmlns:a16="http://schemas.microsoft.com/office/drawing/2014/main" id="{C7274B42-5557-F22A-AA72-2869628156A8}"/>
                          </a:ext>
                        </a:extLst>
                      </p:cNvPr>
                      <p:cNvCxnSpPr>
                        <a:cxnSpLocks/>
                      </p:cNvCxnSpPr>
                      <p:nvPr/>
                    </p:nvCxnSpPr>
                    <p:spPr>
                      <a:xfrm rot="19080000">
                        <a:off x="3162602" y="102000"/>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5" name="直線接點 254">
                        <a:extLst>
                          <a:ext uri="{FF2B5EF4-FFF2-40B4-BE49-F238E27FC236}">
                            <a16:creationId xmlns:a16="http://schemas.microsoft.com/office/drawing/2014/main" id="{A4573D49-1F74-3697-44AE-C83D2A036342}"/>
                          </a:ext>
                        </a:extLst>
                      </p:cNvPr>
                      <p:cNvCxnSpPr>
                        <a:cxnSpLocks/>
                      </p:cNvCxnSpPr>
                      <p:nvPr/>
                    </p:nvCxnSpPr>
                    <p:spPr>
                      <a:xfrm rot="19440000">
                        <a:off x="3519211" y="-186776"/>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6" name="直線接點 255">
                        <a:extLst>
                          <a:ext uri="{FF2B5EF4-FFF2-40B4-BE49-F238E27FC236}">
                            <a16:creationId xmlns:a16="http://schemas.microsoft.com/office/drawing/2014/main" id="{9310FC9F-E38E-F4E2-B2E9-87118AB810A9}"/>
                          </a:ext>
                        </a:extLst>
                      </p:cNvPr>
                      <p:cNvCxnSpPr>
                        <a:cxnSpLocks/>
                      </p:cNvCxnSpPr>
                      <p:nvPr/>
                    </p:nvCxnSpPr>
                    <p:spPr>
                      <a:xfrm rot="19800000">
                        <a:off x="3904052" y="-436695"/>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7" name="直線接點 256">
                        <a:extLst>
                          <a:ext uri="{FF2B5EF4-FFF2-40B4-BE49-F238E27FC236}">
                            <a16:creationId xmlns:a16="http://schemas.microsoft.com/office/drawing/2014/main" id="{5A8AB042-76E5-C0F4-A7EC-3BBAE363C7F5}"/>
                          </a:ext>
                        </a:extLst>
                      </p:cNvPr>
                      <p:cNvCxnSpPr>
                        <a:cxnSpLocks/>
                      </p:cNvCxnSpPr>
                      <p:nvPr/>
                    </p:nvCxnSpPr>
                    <p:spPr>
                      <a:xfrm rot="20160000">
                        <a:off x="4312909" y="-645018"/>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8" name="直線接點 257">
                        <a:extLst>
                          <a:ext uri="{FF2B5EF4-FFF2-40B4-BE49-F238E27FC236}">
                            <a16:creationId xmlns:a16="http://schemas.microsoft.com/office/drawing/2014/main" id="{3FCECD18-D4B7-0268-8A94-7AF5D35B0A1B}"/>
                          </a:ext>
                        </a:extLst>
                      </p:cNvPr>
                      <p:cNvCxnSpPr>
                        <a:cxnSpLocks/>
                      </p:cNvCxnSpPr>
                      <p:nvPr/>
                    </p:nvCxnSpPr>
                    <p:spPr>
                      <a:xfrm rot="20520000">
                        <a:off x="4741302" y="-809463"/>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9" name="直線接點 258">
                        <a:extLst>
                          <a:ext uri="{FF2B5EF4-FFF2-40B4-BE49-F238E27FC236}">
                            <a16:creationId xmlns:a16="http://schemas.microsoft.com/office/drawing/2014/main" id="{D79E2EFA-EC5C-B6D2-3DCF-CE4A86297D62}"/>
                          </a:ext>
                        </a:extLst>
                      </p:cNvPr>
                      <p:cNvCxnSpPr>
                        <a:cxnSpLocks/>
                      </p:cNvCxnSpPr>
                      <p:nvPr/>
                    </p:nvCxnSpPr>
                    <p:spPr>
                      <a:xfrm rot="20880000">
                        <a:off x="5184537" y="-928227"/>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0" name="直線接點 259">
                        <a:extLst>
                          <a:ext uri="{FF2B5EF4-FFF2-40B4-BE49-F238E27FC236}">
                            <a16:creationId xmlns:a16="http://schemas.microsoft.com/office/drawing/2014/main" id="{33603753-B7BD-39B8-41F0-02F1F098EDCD}"/>
                          </a:ext>
                        </a:extLst>
                      </p:cNvPr>
                      <p:cNvCxnSpPr>
                        <a:cxnSpLocks/>
                      </p:cNvCxnSpPr>
                      <p:nvPr/>
                    </p:nvCxnSpPr>
                    <p:spPr>
                      <a:xfrm rot="21240000">
                        <a:off x="5637758" y="-1000010"/>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99" name="文字方塊 198">
                      <a:extLst>
                        <a:ext uri="{FF2B5EF4-FFF2-40B4-BE49-F238E27FC236}">
                          <a16:creationId xmlns:a16="http://schemas.microsoft.com/office/drawing/2014/main" id="{19ADBB91-C9B3-2F9E-9918-E7DD77030B23}"/>
                        </a:ext>
                      </a:extLst>
                    </p:cNvPr>
                    <p:cNvSpPr txBox="1"/>
                    <p:nvPr/>
                  </p:nvSpPr>
                  <p:spPr>
                    <a:xfrm>
                      <a:off x="7131599" y="3143106"/>
                      <a:ext cx="2422010" cy="584775"/>
                    </a:xfrm>
                    <a:prstGeom prst="rect">
                      <a:avLst/>
                    </a:prstGeom>
                    <a:noFill/>
                  </p:spPr>
                  <p:txBody>
                    <a:bodyPr wrap="none" rtlCol="0">
                      <a:spAutoFit/>
                    </a:bodyPr>
                    <a:lstStyle/>
                    <a:p>
                      <a:r>
                        <a:rPr lang="en-US" altLang="zh-TW" sz="3200" b="1">
                          <a:solidFill>
                            <a:schemeClr val="tx2">
                              <a:lumMod val="50000"/>
                            </a:schemeClr>
                          </a:solidFill>
                        </a:rPr>
                        <a:t>MOTIVATION</a:t>
                      </a:r>
                      <a:endParaRPr lang="zh-TW" altLang="en-US" sz="3200" b="1">
                        <a:solidFill>
                          <a:schemeClr val="tx2">
                            <a:lumMod val="50000"/>
                          </a:schemeClr>
                        </a:solidFill>
                      </a:endParaRPr>
                    </a:p>
                  </p:txBody>
                </p:sp>
              </p:grpSp>
              <p:sp>
                <p:nvSpPr>
                  <p:cNvPr id="197" name="文字方塊 196">
                    <a:extLst>
                      <a:ext uri="{FF2B5EF4-FFF2-40B4-BE49-F238E27FC236}">
                        <a16:creationId xmlns:a16="http://schemas.microsoft.com/office/drawing/2014/main" id="{36794B11-7065-9EEF-1BCD-7A40273C9E0B}"/>
                      </a:ext>
                    </a:extLst>
                  </p:cNvPr>
                  <p:cNvSpPr txBox="1"/>
                  <p:nvPr/>
                </p:nvSpPr>
                <p:spPr>
                  <a:xfrm>
                    <a:off x="7191373" y="3104616"/>
                    <a:ext cx="2380973" cy="584775"/>
                  </a:xfrm>
                  <a:prstGeom prst="rect">
                    <a:avLst/>
                  </a:prstGeom>
                  <a:noFill/>
                </p:spPr>
                <p:txBody>
                  <a:bodyPr wrap="none" rtlCol="0">
                    <a:spAutoFit/>
                  </a:bodyPr>
                  <a:lstStyle/>
                  <a:p>
                    <a:r>
                      <a:rPr lang="en-US" altLang="zh-TW" sz="3200" b="1">
                        <a:solidFill>
                          <a:schemeClr val="tx2">
                            <a:lumMod val="50000"/>
                          </a:schemeClr>
                        </a:solidFill>
                      </a:rPr>
                      <a:t>ORDERFOOD</a:t>
                    </a:r>
                    <a:endParaRPr lang="zh-TW" altLang="en-US" sz="2400" b="1">
                      <a:solidFill>
                        <a:schemeClr val="tx2">
                          <a:lumMod val="50000"/>
                        </a:schemeClr>
                      </a:solidFill>
                    </a:endParaRPr>
                  </a:p>
                </p:txBody>
              </p:sp>
            </p:grpSp>
            <p:sp>
              <p:nvSpPr>
                <p:cNvPr id="195" name="文字方塊 194">
                  <a:extLst>
                    <a:ext uri="{FF2B5EF4-FFF2-40B4-BE49-F238E27FC236}">
                      <a16:creationId xmlns:a16="http://schemas.microsoft.com/office/drawing/2014/main" id="{C239DE9C-7C52-AE2F-98E6-5624385D9007}"/>
                    </a:ext>
                  </a:extLst>
                </p:cNvPr>
                <p:cNvSpPr txBox="1"/>
                <p:nvPr/>
              </p:nvSpPr>
              <p:spPr>
                <a:xfrm>
                  <a:off x="7379014" y="3125309"/>
                  <a:ext cx="1709058" cy="584775"/>
                </a:xfrm>
                <a:prstGeom prst="rect">
                  <a:avLst/>
                </a:prstGeom>
                <a:noFill/>
              </p:spPr>
              <p:txBody>
                <a:bodyPr wrap="none" rtlCol="0">
                  <a:spAutoFit/>
                </a:bodyPr>
                <a:lstStyle/>
                <a:p>
                  <a:r>
                    <a:rPr lang="en-US" altLang="zh-TW" sz="3200" b="1">
                      <a:solidFill>
                        <a:schemeClr val="tx2">
                          <a:lumMod val="50000"/>
                        </a:schemeClr>
                      </a:solidFill>
                    </a:rPr>
                    <a:t>PROCESS</a:t>
                  </a:r>
                  <a:endParaRPr lang="zh-TW" altLang="en-US" sz="3200" b="1">
                    <a:solidFill>
                      <a:schemeClr val="tx2">
                        <a:lumMod val="50000"/>
                      </a:schemeClr>
                    </a:solidFill>
                  </a:endParaRPr>
                </a:p>
              </p:txBody>
            </p:sp>
          </p:grpSp>
          <p:sp>
            <p:nvSpPr>
              <p:cNvPr id="193" name="文字方塊 192">
                <a:extLst>
                  <a:ext uri="{FF2B5EF4-FFF2-40B4-BE49-F238E27FC236}">
                    <a16:creationId xmlns:a16="http://schemas.microsoft.com/office/drawing/2014/main" id="{FC5434CD-578C-75AE-BCF9-16BE8D4DD0C8}"/>
                  </a:ext>
                </a:extLst>
              </p:cNvPr>
              <p:cNvSpPr txBox="1"/>
              <p:nvPr/>
            </p:nvSpPr>
            <p:spPr>
              <a:xfrm>
                <a:off x="7389237" y="3143700"/>
                <a:ext cx="2627001" cy="584775"/>
              </a:xfrm>
              <a:prstGeom prst="rect">
                <a:avLst/>
              </a:prstGeom>
              <a:noFill/>
            </p:spPr>
            <p:txBody>
              <a:bodyPr wrap="none" rtlCol="0">
                <a:spAutoFit/>
              </a:bodyPr>
              <a:lstStyle/>
              <a:p>
                <a:r>
                  <a:rPr lang="en-US" altLang="zh-TW" sz="3200" b="1">
                    <a:solidFill>
                      <a:schemeClr val="tx2">
                        <a:lumMod val="50000"/>
                      </a:schemeClr>
                    </a:solidFill>
                  </a:rPr>
                  <a:t>GANTT CHART</a:t>
                </a:r>
                <a:endParaRPr lang="zh-TW" altLang="en-US" sz="3200" b="1">
                  <a:solidFill>
                    <a:schemeClr val="tx2">
                      <a:lumMod val="50000"/>
                    </a:schemeClr>
                  </a:solidFill>
                </a:endParaRPr>
              </a:p>
            </p:txBody>
          </p:sp>
        </p:grpSp>
        <p:sp>
          <p:nvSpPr>
            <p:cNvPr id="191" name="文字方塊 190">
              <a:extLst>
                <a:ext uri="{FF2B5EF4-FFF2-40B4-BE49-F238E27FC236}">
                  <a16:creationId xmlns:a16="http://schemas.microsoft.com/office/drawing/2014/main" id="{32F5E049-4A92-C442-2D8A-19A717A1E0ED}"/>
                </a:ext>
              </a:extLst>
            </p:cNvPr>
            <p:cNvSpPr txBox="1"/>
            <p:nvPr/>
          </p:nvSpPr>
          <p:spPr>
            <a:xfrm>
              <a:off x="7432458" y="3112325"/>
              <a:ext cx="2447914" cy="584775"/>
            </a:xfrm>
            <a:prstGeom prst="rect">
              <a:avLst/>
            </a:prstGeom>
            <a:noFill/>
          </p:spPr>
          <p:txBody>
            <a:bodyPr wrap="none" rtlCol="0">
              <a:spAutoFit/>
            </a:bodyPr>
            <a:lstStyle/>
            <a:p>
              <a:r>
                <a:rPr lang="en-US" altLang="zh-TW" sz="3200" b="1">
                  <a:solidFill>
                    <a:schemeClr val="tx2">
                      <a:lumMod val="50000"/>
                    </a:schemeClr>
                  </a:solidFill>
                </a:rPr>
                <a:t>CONCLUSION</a:t>
              </a:r>
              <a:endParaRPr lang="zh-TW" altLang="en-US" sz="3200" b="1">
                <a:solidFill>
                  <a:schemeClr val="tx2">
                    <a:lumMod val="50000"/>
                  </a:schemeClr>
                </a:solidFill>
              </a:endParaRPr>
            </a:p>
          </p:txBody>
        </p:sp>
      </p:grpSp>
    </p:spTree>
    <p:extLst>
      <p:ext uri="{BB962C8B-B14F-4D97-AF65-F5344CB8AC3E}">
        <p14:creationId xmlns:p14="http://schemas.microsoft.com/office/powerpoint/2010/main" val="194860214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5" name="群組 84">
            <a:extLst>
              <a:ext uri="{FF2B5EF4-FFF2-40B4-BE49-F238E27FC236}">
                <a16:creationId xmlns:a16="http://schemas.microsoft.com/office/drawing/2014/main" id="{3E2602D7-7297-8258-16BB-8659AD9BA196}"/>
              </a:ext>
            </a:extLst>
          </p:cNvPr>
          <p:cNvGrpSpPr/>
          <p:nvPr/>
        </p:nvGrpSpPr>
        <p:grpSpPr>
          <a:xfrm rot="8674155">
            <a:off x="7075143" y="-1071000"/>
            <a:ext cx="9000000" cy="9000000"/>
            <a:chOff x="6995316" y="-1071001"/>
            <a:chExt cx="9000000" cy="9000000"/>
          </a:xfrm>
          <a:effectLst>
            <a:outerShdw blurRad="63500" sx="101000" sy="101000" algn="ctr" rotWithShape="0">
              <a:prstClr val="black">
                <a:alpha val="40000"/>
              </a:prstClr>
            </a:outerShdw>
          </a:effectLst>
        </p:grpSpPr>
        <p:grpSp>
          <p:nvGrpSpPr>
            <p:cNvPr id="83" name="群組 82">
              <a:extLst>
                <a:ext uri="{FF2B5EF4-FFF2-40B4-BE49-F238E27FC236}">
                  <a16:creationId xmlns:a16="http://schemas.microsoft.com/office/drawing/2014/main" id="{2455699C-2E26-8ABC-E1E8-7F7032A90A47}"/>
                </a:ext>
              </a:extLst>
            </p:cNvPr>
            <p:cNvGrpSpPr/>
            <p:nvPr/>
          </p:nvGrpSpPr>
          <p:grpSpPr>
            <a:xfrm rot="4317105">
              <a:off x="6995316" y="-1071001"/>
              <a:ext cx="9000000" cy="9000000"/>
              <a:chOff x="6995316" y="-1071001"/>
              <a:chExt cx="9000000" cy="9000000"/>
            </a:xfrm>
          </p:grpSpPr>
          <p:grpSp>
            <p:nvGrpSpPr>
              <p:cNvPr id="81" name="群組 80">
                <a:extLst>
                  <a:ext uri="{FF2B5EF4-FFF2-40B4-BE49-F238E27FC236}">
                    <a16:creationId xmlns:a16="http://schemas.microsoft.com/office/drawing/2014/main" id="{E0845C8D-21FB-7BFD-1789-BBA2CF6CD140}"/>
                  </a:ext>
                </a:extLst>
              </p:cNvPr>
              <p:cNvGrpSpPr/>
              <p:nvPr/>
            </p:nvGrpSpPr>
            <p:grpSpPr>
              <a:xfrm rot="4307289">
                <a:off x="6995316" y="-1071001"/>
                <a:ext cx="9000000" cy="9000000"/>
                <a:chOff x="6995316" y="-1071001"/>
                <a:chExt cx="9000000" cy="9000000"/>
              </a:xfrm>
            </p:grpSpPr>
            <p:grpSp>
              <p:nvGrpSpPr>
                <p:cNvPr id="79" name="群組 78">
                  <a:extLst>
                    <a:ext uri="{FF2B5EF4-FFF2-40B4-BE49-F238E27FC236}">
                      <a16:creationId xmlns:a16="http://schemas.microsoft.com/office/drawing/2014/main" id="{9F891F69-C55F-1FCA-6BEB-B62BA29055A5}"/>
                    </a:ext>
                  </a:extLst>
                </p:cNvPr>
                <p:cNvGrpSpPr/>
                <p:nvPr/>
              </p:nvGrpSpPr>
              <p:grpSpPr>
                <a:xfrm rot="4289695">
                  <a:off x="6995316" y="-1071001"/>
                  <a:ext cx="9000000" cy="9000000"/>
                  <a:chOff x="6922743" y="-1071001"/>
                  <a:chExt cx="9000000" cy="9000000"/>
                </a:xfrm>
              </p:grpSpPr>
              <p:grpSp>
                <p:nvGrpSpPr>
                  <p:cNvPr id="78" name="群組 77">
                    <a:extLst>
                      <a:ext uri="{FF2B5EF4-FFF2-40B4-BE49-F238E27FC236}">
                        <a16:creationId xmlns:a16="http://schemas.microsoft.com/office/drawing/2014/main" id="{5E452F22-C9E2-9AFC-C3D6-6E882833F791}"/>
                      </a:ext>
                    </a:extLst>
                  </p:cNvPr>
                  <p:cNvGrpSpPr/>
                  <p:nvPr/>
                </p:nvGrpSpPr>
                <p:grpSpPr>
                  <a:xfrm rot="4358794">
                    <a:off x="6922743" y="-1071001"/>
                    <a:ext cx="9000000" cy="9000000"/>
                    <a:chOff x="6864686" y="-1071000"/>
                    <a:chExt cx="9000000" cy="9000000"/>
                  </a:xfrm>
                </p:grpSpPr>
                <p:grpSp>
                  <p:nvGrpSpPr>
                    <p:cNvPr id="71" name="群組 70">
                      <a:extLst>
                        <a:ext uri="{FF2B5EF4-FFF2-40B4-BE49-F238E27FC236}">
                          <a16:creationId xmlns:a16="http://schemas.microsoft.com/office/drawing/2014/main" id="{CE409121-2E31-5650-3C2F-E0214BEAB51B}"/>
                        </a:ext>
                      </a:extLst>
                    </p:cNvPr>
                    <p:cNvGrpSpPr/>
                    <p:nvPr/>
                  </p:nvGrpSpPr>
                  <p:grpSpPr>
                    <a:xfrm>
                      <a:off x="6864686" y="-1071000"/>
                      <a:ext cx="9000000" cy="9000000"/>
                      <a:chOff x="1596000" y="-1071000"/>
                      <a:chExt cx="9000000" cy="9000000"/>
                    </a:xfrm>
                  </p:grpSpPr>
                  <p:sp>
                    <p:nvSpPr>
                      <p:cNvPr id="4" name="橢圓 3">
                        <a:extLst>
                          <a:ext uri="{FF2B5EF4-FFF2-40B4-BE49-F238E27FC236}">
                            <a16:creationId xmlns:a16="http://schemas.microsoft.com/office/drawing/2014/main" id="{0E8486EF-BEDE-B751-39BF-C79B8EFD561D}"/>
                          </a:ext>
                        </a:extLst>
                      </p:cNvPr>
                      <p:cNvSpPr/>
                      <p:nvPr/>
                    </p:nvSpPr>
                    <p:spPr>
                      <a:xfrm>
                        <a:off x="1596000" y="-1071000"/>
                        <a:ext cx="9000000" cy="9000000"/>
                      </a:xfrm>
                      <a:prstGeom prst="ellipse">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11" name="直線接點 10">
                        <a:extLst>
                          <a:ext uri="{FF2B5EF4-FFF2-40B4-BE49-F238E27FC236}">
                            <a16:creationId xmlns:a16="http://schemas.microsoft.com/office/drawing/2014/main" id="{E3E17099-2994-629A-AB15-6C708467EE05}"/>
                          </a:ext>
                        </a:extLst>
                      </p:cNvPr>
                      <p:cNvCxnSpPr>
                        <a:cxnSpLocks/>
                      </p:cNvCxnSpPr>
                      <p:nvPr/>
                    </p:nvCxnSpPr>
                    <p:spPr>
                      <a:xfrm>
                        <a:off x="6096000" y="-1024026"/>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直線接點 11">
                        <a:extLst>
                          <a:ext uri="{FF2B5EF4-FFF2-40B4-BE49-F238E27FC236}">
                            <a16:creationId xmlns:a16="http://schemas.microsoft.com/office/drawing/2014/main" id="{033D029A-8C99-5AFB-8DB1-C8459EC08B8F}"/>
                          </a:ext>
                        </a:extLst>
                      </p:cNvPr>
                      <p:cNvCxnSpPr>
                        <a:cxnSpLocks/>
                      </p:cNvCxnSpPr>
                      <p:nvPr/>
                    </p:nvCxnSpPr>
                    <p:spPr>
                      <a:xfrm rot="360000">
                        <a:off x="6554242" y="-1000010"/>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直線接點 12">
                        <a:extLst>
                          <a:ext uri="{FF2B5EF4-FFF2-40B4-BE49-F238E27FC236}">
                            <a16:creationId xmlns:a16="http://schemas.microsoft.com/office/drawing/2014/main" id="{8C3033B8-58BA-B269-2C36-059AAEEE2B85}"/>
                          </a:ext>
                        </a:extLst>
                      </p:cNvPr>
                      <p:cNvCxnSpPr>
                        <a:cxnSpLocks/>
                      </p:cNvCxnSpPr>
                      <p:nvPr/>
                    </p:nvCxnSpPr>
                    <p:spPr>
                      <a:xfrm rot="720000">
                        <a:off x="7007463" y="-928227"/>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 name="直線接點 13">
                        <a:extLst>
                          <a:ext uri="{FF2B5EF4-FFF2-40B4-BE49-F238E27FC236}">
                            <a16:creationId xmlns:a16="http://schemas.microsoft.com/office/drawing/2014/main" id="{6AAC8A51-1DDD-914E-BA5E-513A442379F9}"/>
                          </a:ext>
                        </a:extLst>
                      </p:cNvPr>
                      <p:cNvCxnSpPr>
                        <a:cxnSpLocks/>
                      </p:cNvCxnSpPr>
                      <p:nvPr/>
                    </p:nvCxnSpPr>
                    <p:spPr>
                      <a:xfrm rot="1080000">
                        <a:off x="7450698" y="-809463"/>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直線接點 14">
                        <a:extLst>
                          <a:ext uri="{FF2B5EF4-FFF2-40B4-BE49-F238E27FC236}">
                            <a16:creationId xmlns:a16="http://schemas.microsoft.com/office/drawing/2014/main" id="{EAF6B447-CB7D-119C-6A01-5A9B9227E89E}"/>
                          </a:ext>
                        </a:extLst>
                      </p:cNvPr>
                      <p:cNvCxnSpPr>
                        <a:cxnSpLocks/>
                      </p:cNvCxnSpPr>
                      <p:nvPr/>
                    </p:nvCxnSpPr>
                    <p:spPr>
                      <a:xfrm rot="1440000">
                        <a:off x="7879090" y="-645018"/>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 name="直線接點 15">
                        <a:extLst>
                          <a:ext uri="{FF2B5EF4-FFF2-40B4-BE49-F238E27FC236}">
                            <a16:creationId xmlns:a16="http://schemas.microsoft.com/office/drawing/2014/main" id="{95AA1C4E-B4F7-B0AA-EC61-B46969BCD178}"/>
                          </a:ext>
                        </a:extLst>
                      </p:cNvPr>
                      <p:cNvCxnSpPr>
                        <a:cxnSpLocks/>
                      </p:cNvCxnSpPr>
                      <p:nvPr/>
                    </p:nvCxnSpPr>
                    <p:spPr>
                      <a:xfrm rot="1800000">
                        <a:off x="8287948" y="-436695"/>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 name="直線接點 16">
                        <a:extLst>
                          <a:ext uri="{FF2B5EF4-FFF2-40B4-BE49-F238E27FC236}">
                            <a16:creationId xmlns:a16="http://schemas.microsoft.com/office/drawing/2014/main" id="{0B96DBCC-8D65-00AA-93C1-028E236DB293}"/>
                          </a:ext>
                        </a:extLst>
                      </p:cNvPr>
                      <p:cNvCxnSpPr>
                        <a:cxnSpLocks/>
                      </p:cNvCxnSpPr>
                      <p:nvPr/>
                    </p:nvCxnSpPr>
                    <p:spPr>
                      <a:xfrm rot="2160000">
                        <a:off x="8672788" y="-186776"/>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 name="直線接點 17">
                        <a:extLst>
                          <a:ext uri="{FF2B5EF4-FFF2-40B4-BE49-F238E27FC236}">
                            <a16:creationId xmlns:a16="http://schemas.microsoft.com/office/drawing/2014/main" id="{7348E7D2-B1C5-1FCD-A450-C7BEDBDD3927}"/>
                          </a:ext>
                        </a:extLst>
                      </p:cNvPr>
                      <p:cNvCxnSpPr>
                        <a:cxnSpLocks/>
                      </p:cNvCxnSpPr>
                      <p:nvPr/>
                    </p:nvCxnSpPr>
                    <p:spPr>
                      <a:xfrm rot="2520000">
                        <a:off x="9029398" y="102000"/>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 name="直線接點 18">
                        <a:extLst>
                          <a:ext uri="{FF2B5EF4-FFF2-40B4-BE49-F238E27FC236}">
                            <a16:creationId xmlns:a16="http://schemas.microsoft.com/office/drawing/2014/main" id="{8AB7190A-C117-0CBD-2BFC-9FBB07DE0FBC}"/>
                          </a:ext>
                        </a:extLst>
                      </p:cNvPr>
                      <p:cNvCxnSpPr>
                        <a:cxnSpLocks/>
                      </p:cNvCxnSpPr>
                      <p:nvPr/>
                    </p:nvCxnSpPr>
                    <p:spPr>
                      <a:xfrm rot="2880000">
                        <a:off x="9353869" y="426471"/>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直線接點 19">
                        <a:extLst>
                          <a:ext uri="{FF2B5EF4-FFF2-40B4-BE49-F238E27FC236}">
                            <a16:creationId xmlns:a16="http://schemas.microsoft.com/office/drawing/2014/main" id="{DBA257E7-0400-C1E8-F10D-0312E4BD96A3}"/>
                          </a:ext>
                        </a:extLst>
                      </p:cNvPr>
                      <p:cNvCxnSpPr>
                        <a:cxnSpLocks/>
                      </p:cNvCxnSpPr>
                      <p:nvPr/>
                    </p:nvCxnSpPr>
                    <p:spPr>
                      <a:xfrm rot="3240000">
                        <a:off x="9642646" y="783080"/>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 name="直線接點 20">
                        <a:extLst>
                          <a:ext uri="{FF2B5EF4-FFF2-40B4-BE49-F238E27FC236}">
                            <a16:creationId xmlns:a16="http://schemas.microsoft.com/office/drawing/2014/main" id="{B1FF6BF4-BEDD-9143-A81E-9404EC85966F}"/>
                          </a:ext>
                        </a:extLst>
                      </p:cNvPr>
                      <p:cNvCxnSpPr>
                        <a:cxnSpLocks/>
                      </p:cNvCxnSpPr>
                      <p:nvPr/>
                    </p:nvCxnSpPr>
                    <p:spPr>
                      <a:xfrm rot="3600000">
                        <a:off x="9892564" y="1167922"/>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 name="直線接點 21">
                        <a:extLst>
                          <a:ext uri="{FF2B5EF4-FFF2-40B4-BE49-F238E27FC236}">
                            <a16:creationId xmlns:a16="http://schemas.microsoft.com/office/drawing/2014/main" id="{57B62C70-0D03-1CE7-D0C0-0F539B8E9C48}"/>
                          </a:ext>
                        </a:extLst>
                      </p:cNvPr>
                      <p:cNvCxnSpPr>
                        <a:cxnSpLocks/>
                      </p:cNvCxnSpPr>
                      <p:nvPr/>
                    </p:nvCxnSpPr>
                    <p:spPr>
                      <a:xfrm rot="3960000">
                        <a:off x="10100887" y="1576778"/>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 name="直線接點 22">
                        <a:extLst>
                          <a:ext uri="{FF2B5EF4-FFF2-40B4-BE49-F238E27FC236}">
                            <a16:creationId xmlns:a16="http://schemas.microsoft.com/office/drawing/2014/main" id="{2C68FC13-E856-5A99-1052-6344920351DF}"/>
                          </a:ext>
                        </a:extLst>
                      </p:cNvPr>
                      <p:cNvCxnSpPr>
                        <a:cxnSpLocks/>
                      </p:cNvCxnSpPr>
                      <p:nvPr/>
                    </p:nvCxnSpPr>
                    <p:spPr>
                      <a:xfrm rot="4320000">
                        <a:off x="10265332" y="2005171"/>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 name="直線接點 23">
                        <a:extLst>
                          <a:ext uri="{FF2B5EF4-FFF2-40B4-BE49-F238E27FC236}">
                            <a16:creationId xmlns:a16="http://schemas.microsoft.com/office/drawing/2014/main" id="{A36B2CDD-FD04-0DFE-FD2D-979DE222AB70}"/>
                          </a:ext>
                        </a:extLst>
                      </p:cNvPr>
                      <p:cNvCxnSpPr>
                        <a:cxnSpLocks/>
                      </p:cNvCxnSpPr>
                      <p:nvPr/>
                    </p:nvCxnSpPr>
                    <p:spPr>
                      <a:xfrm rot="4680000">
                        <a:off x="10384096" y="2448406"/>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 name="直線接點 24">
                        <a:extLst>
                          <a:ext uri="{FF2B5EF4-FFF2-40B4-BE49-F238E27FC236}">
                            <a16:creationId xmlns:a16="http://schemas.microsoft.com/office/drawing/2014/main" id="{497D5DC3-9985-02C5-F4CB-69B8C2F070D5}"/>
                          </a:ext>
                        </a:extLst>
                      </p:cNvPr>
                      <p:cNvCxnSpPr>
                        <a:cxnSpLocks/>
                      </p:cNvCxnSpPr>
                      <p:nvPr/>
                    </p:nvCxnSpPr>
                    <p:spPr>
                      <a:xfrm rot="5040000">
                        <a:off x="10455880" y="2901627"/>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 name="直線接點 25">
                        <a:extLst>
                          <a:ext uri="{FF2B5EF4-FFF2-40B4-BE49-F238E27FC236}">
                            <a16:creationId xmlns:a16="http://schemas.microsoft.com/office/drawing/2014/main" id="{7246738A-8781-DB72-C579-0FA5D01CDBE8}"/>
                          </a:ext>
                        </a:extLst>
                      </p:cNvPr>
                      <p:cNvCxnSpPr>
                        <a:cxnSpLocks/>
                      </p:cNvCxnSpPr>
                      <p:nvPr/>
                    </p:nvCxnSpPr>
                    <p:spPr>
                      <a:xfrm rot="5400000">
                        <a:off x="10479895" y="3359869"/>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7" name="直線接點 26">
                        <a:extLst>
                          <a:ext uri="{FF2B5EF4-FFF2-40B4-BE49-F238E27FC236}">
                            <a16:creationId xmlns:a16="http://schemas.microsoft.com/office/drawing/2014/main" id="{14C2F65B-5C5E-9E9D-0FC0-063D16BC9B3A}"/>
                          </a:ext>
                        </a:extLst>
                      </p:cNvPr>
                      <p:cNvCxnSpPr>
                        <a:cxnSpLocks/>
                      </p:cNvCxnSpPr>
                      <p:nvPr/>
                    </p:nvCxnSpPr>
                    <p:spPr>
                      <a:xfrm rot="5760000">
                        <a:off x="10455880" y="3818111"/>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 name="直線接點 27">
                        <a:extLst>
                          <a:ext uri="{FF2B5EF4-FFF2-40B4-BE49-F238E27FC236}">
                            <a16:creationId xmlns:a16="http://schemas.microsoft.com/office/drawing/2014/main" id="{A8D170C9-1B69-30CC-FF03-2EA295971D7F}"/>
                          </a:ext>
                        </a:extLst>
                      </p:cNvPr>
                      <p:cNvCxnSpPr>
                        <a:cxnSpLocks/>
                      </p:cNvCxnSpPr>
                      <p:nvPr/>
                    </p:nvCxnSpPr>
                    <p:spPr>
                      <a:xfrm rot="6120000">
                        <a:off x="10384096" y="4271332"/>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 name="直線接點 28">
                        <a:extLst>
                          <a:ext uri="{FF2B5EF4-FFF2-40B4-BE49-F238E27FC236}">
                            <a16:creationId xmlns:a16="http://schemas.microsoft.com/office/drawing/2014/main" id="{78925EC6-FFAC-7376-4584-20C77500848B}"/>
                          </a:ext>
                        </a:extLst>
                      </p:cNvPr>
                      <p:cNvCxnSpPr>
                        <a:cxnSpLocks/>
                      </p:cNvCxnSpPr>
                      <p:nvPr/>
                    </p:nvCxnSpPr>
                    <p:spPr>
                      <a:xfrm rot="6480000">
                        <a:off x="10265332" y="4714567"/>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0" name="直線接點 29">
                        <a:extLst>
                          <a:ext uri="{FF2B5EF4-FFF2-40B4-BE49-F238E27FC236}">
                            <a16:creationId xmlns:a16="http://schemas.microsoft.com/office/drawing/2014/main" id="{98663AC4-E6C9-56D0-715F-7C8C9C7D0BA3}"/>
                          </a:ext>
                        </a:extLst>
                      </p:cNvPr>
                      <p:cNvCxnSpPr>
                        <a:cxnSpLocks/>
                      </p:cNvCxnSpPr>
                      <p:nvPr/>
                    </p:nvCxnSpPr>
                    <p:spPr>
                      <a:xfrm rot="6840000">
                        <a:off x="10100887" y="5142960"/>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 name="直線接點 30">
                        <a:extLst>
                          <a:ext uri="{FF2B5EF4-FFF2-40B4-BE49-F238E27FC236}">
                            <a16:creationId xmlns:a16="http://schemas.microsoft.com/office/drawing/2014/main" id="{A662F1AD-673F-25C4-0592-E14437E8C4CC}"/>
                          </a:ext>
                        </a:extLst>
                      </p:cNvPr>
                      <p:cNvCxnSpPr>
                        <a:cxnSpLocks/>
                      </p:cNvCxnSpPr>
                      <p:nvPr/>
                    </p:nvCxnSpPr>
                    <p:spPr>
                      <a:xfrm rot="7200000">
                        <a:off x="9892564" y="5551817"/>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2" name="直線接點 31">
                        <a:extLst>
                          <a:ext uri="{FF2B5EF4-FFF2-40B4-BE49-F238E27FC236}">
                            <a16:creationId xmlns:a16="http://schemas.microsoft.com/office/drawing/2014/main" id="{BBA7E13E-0043-3AB7-0489-361B251FF3A8}"/>
                          </a:ext>
                        </a:extLst>
                      </p:cNvPr>
                      <p:cNvCxnSpPr>
                        <a:cxnSpLocks/>
                      </p:cNvCxnSpPr>
                      <p:nvPr/>
                    </p:nvCxnSpPr>
                    <p:spPr>
                      <a:xfrm rot="7560000">
                        <a:off x="9642646" y="5936658"/>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3" name="直線接點 32">
                        <a:extLst>
                          <a:ext uri="{FF2B5EF4-FFF2-40B4-BE49-F238E27FC236}">
                            <a16:creationId xmlns:a16="http://schemas.microsoft.com/office/drawing/2014/main" id="{AB6FD74B-A7D0-4238-353B-771460262A4A}"/>
                          </a:ext>
                        </a:extLst>
                      </p:cNvPr>
                      <p:cNvCxnSpPr>
                        <a:cxnSpLocks/>
                      </p:cNvCxnSpPr>
                      <p:nvPr/>
                    </p:nvCxnSpPr>
                    <p:spPr>
                      <a:xfrm rot="7920000">
                        <a:off x="9353869" y="6293267"/>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 name="直線接點 33">
                        <a:extLst>
                          <a:ext uri="{FF2B5EF4-FFF2-40B4-BE49-F238E27FC236}">
                            <a16:creationId xmlns:a16="http://schemas.microsoft.com/office/drawing/2014/main" id="{43DEE55A-0F0A-C5A9-04DE-03C36C148759}"/>
                          </a:ext>
                        </a:extLst>
                      </p:cNvPr>
                      <p:cNvCxnSpPr>
                        <a:cxnSpLocks/>
                      </p:cNvCxnSpPr>
                      <p:nvPr/>
                    </p:nvCxnSpPr>
                    <p:spPr>
                      <a:xfrm rot="8280000">
                        <a:off x="9029398" y="6617738"/>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5" name="直線接點 34">
                        <a:extLst>
                          <a:ext uri="{FF2B5EF4-FFF2-40B4-BE49-F238E27FC236}">
                            <a16:creationId xmlns:a16="http://schemas.microsoft.com/office/drawing/2014/main" id="{55D2EF7E-2FC1-2576-6B16-41C941085E55}"/>
                          </a:ext>
                        </a:extLst>
                      </p:cNvPr>
                      <p:cNvCxnSpPr>
                        <a:cxnSpLocks/>
                      </p:cNvCxnSpPr>
                      <p:nvPr/>
                    </p:nvCxnSpPr>
                    <p:spPr>
                      <a:xfrm rot="8640000">
                        <a:off x="8672788" y="6906514"/>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6" name="直線接點 35">
                        <a:extLst>
                          <a:ext uri="{FF2B5EF4-FFF2-40B4-BE49-F238E27FC236}">
                            <a16:creationId xmlns:a16="http://schemas.microsoft.com/office/drawing/2014/main" id="{709F18CD-8DB7-BA4B-A349-F5EB7965CB3E}"/>
                          </a:ext>
                        </a:extLst>
                      </p:cNvPr>
                      <p:cNvCxnSpPr>
                        <a:cxnSpLocks/>
                      </p:cNvCxnSpPr>
                      <p:nvPr/>
                    </p:nvCxnSpPr>
                    <p:spPr>
                      <a:xfrm rot="9000000">
                        <a:off x="8287948" y="7156433"/>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7" name="直線接點 36">
                        <a:extLst>
                          <a:ext uri="{FF2B5EF4-FFF2-40B4-BE49-F238E27FC236}">
                            <a16:creationId xmlns:a16="http://schemas.microsoft.com/office/drawing/2014/main" id="{506781B1-14F7-E611-0AB1-73099F49FCCA}"/>
                          </a:ext>
                        </a:extLst>
                      </p:cNvPr>
                      <p:cNvCxnSpPr>
                        <a:cxnSpLocks/>
                      </p:cNvCxnSpPr>
                      <p:nvPr/>
                    </p:nvCxnSpPr>
                    <p:spPr>
                      <a:xfrm rot="9360000">
                        <a:off x="7879090" y="7364756"/>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8" name="直線接點 37">
                        <a:extLst>
                          <a:ext uri="{FF2B5EF4-FFF2-40B4-BE49-F238E27FC236}">
                            <a16:creationId xmlns:a16="http://schemas.microsoft.com/office/drawing/2014/main" id="{8911845C-6DDE-92D3-92C6-919DD0500DFA}"/>
                          </a:ext>
                        </a:extLst>
                      </p:cNvPr>
                      <p:cNvCxnSpPr>
                        <a:cxnSpLocks/>
                      </p:cNvCxnSpPr>
                      <p:nvPr/>
                    </p:nvCxnSpPr>
                    <p:spPr>
                      <a:xfrm rot="9720000">
                        <a:off x="7450698" y="7529201"/>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9" name="直線接點 38">
                        <a:extLst>
                          <a:ext uri="{FF2B5EF4-FFF2-40B4-BE49-F238E27FC236}">
                            <a16:creationId xmlns:a16="http://schemas.microsoft.com/office/drawing/2014/main" id="{E291AFEB-8F22-BBBD-46E3-BC0CA216721B}"/>
                          </a:ext>
                        </a:extLst>
                      </p:cNvPr>
                      <p:cNvCxnSpPr>
                        <a:cxnSpLocks/>
                      </p:cNvCxnSpPr>
                      <p:nvPr/>
                    </p:nvCxnSpPr>
                    <p:spPr>
                      <a:xfrm rot="10080000">
                        <a:off x="7007463" y="7647965"/>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0" name="直線接點 39">
                        <a:extLst>
                          <a:ext uri="{FF2B5EF4-FFF2-40B4-BE49-F238E27FC236}">
                            <a16:creationId xmlns:a16="http://schemas.microsoft.com/office/drawing/2014/main" id="{F67DF0A2-6396-2AC8-4F57-90B33335B11B}"/>
                          </a:ext>
                        </a:extLst>
                      </p:cNvPr>
                      <p:cNvCxnSpPr>
                        <a:cxnSpLocks/>
                      </p:cNvCxnSpPr>
                      <p:nvPr/>
                    </p:nvCxnSpPr>
                    <p:spPr>
                      <a:xfrm rot="10440000">
                        <a:off x="6554242" y="7719748"/>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1" name="直線接點 40">
                        <a:extLst>
                          <a:ext uri="{FF2B5EF4-FFF2-40B4-BE49-F238E27FC236}">
                            <a16:creationId xmlns:a16="http://schemas.microsoft.com/office/drawing/2014/main" id="{0CA0607E-3C59-36E8-B16F-F72B16541C90}"/>
                          </a:ext>
                        </a:extLst>
                      </p:cNvPr>
                      <p:cNvCxnSpPr>
                        <a:cxnSpLocks/>
                      </p:cNvCxnSpPr>
                      <p:nvPr/>
                    </p:nvCxnSpPr>
                    <p:spPr>
                      <a:xfrm rot="10800000">
                        <a:off x="6096000" y="7743764"/>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2" name="直線接點 41">
                        <a:extLst>
                          <a:ext uri="{FF2B5EF4-FFF2-40B4-BE49-F238E27FC236}">
                            <a16:creationId xmlns:a16="http://schemas.microsoft.com/office/drawing/2014/main" id="{154AA782-81F6-AA6E-6689-161F9439362C}"/>
                          </a:ext>
                        </a:extLst>
                      </p:cNvPr>
                      <p:cNvCxnSpPr>
                        <a:cxnSpLocks/>
                      </p:cNvCxnSpPr>
                      <p:nvPr/>
                    </p:nvCxnSpPr>
                    <p:spPr>
                      <a:xfrm rot="11160000">
                        <a:off x="5637758" y="7719748"/>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3" name="直線接點 42">
                        <a:extLst>
                          <a:ext uri="{FF2B5EF4-FFF2-40B4-BE49-F238E27FC236}">
                            <a16:creationId xmlns:a16="http://schemas.microsoft.com/office/drawing/2014/main" id="{8F747311-6FC8-6C65-6509-D9F1DC935503}"/>
                          </a:ext>
                        </a:extLst>
                      </p:cNvPr>
                      <p:cNvCxnSpPr>
                        <a:cxnSpLocks/>
                      </p:cNvCxnSpPr>
                      <p:nvPr/>
                    </p:nvCxnSpPr>
                    <p:spPr>
                      <a:xfrm rot="11520000">
                        <a:off x="5184537" y="7647965"/>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4" name="直線接點 43">
                        <a:extLst>
                          <a:ext uri="{FF2B5EF4-FFF2-40B4-BE49-F238E27FC236}">
                            <a16:creationId xmlns:a16="http://schemas.microsoft.com/office/drawing/2014/main" id="{3CCB3969-5FD2-D467-6800-411F651E60CD}"/>
                          </a:ext>
                        </a:extLst>
                      </p:cNvPr>
                      <p:cNvCxnSpPr>
                        <a:cxnSpLocks/>
                      </p:cNvCxnSpPr>
                      <p:nvPr/>
                    </p:nvCxnSpPr>
                    <p:spPr>
                      <a:xfrm rot="11880000">
                        <a:off x="4785817" y="7550248"/>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5" name="直線接點 44">
                        <a:extLst>
                          <a:ext uri="{FF2B5EF4-FFF2-40B4-BE49-F238E27FC236}">
                            <a16:creationId xmlns:a16="http://schemas.microsoft.com/office/drawing/2014/main" id="{2EEC97D7-7A81-6F42-F04A-1F779692C26F}"/>
                          </a:ext>
                        </a:extLst>
                      </p:cNvPr>
                      <p:cNvCxnSpPr>
                        <a:cxnSpLocks/>
                      </p:cNvCxnSpPr>
                      <p:nvPr/>
                    </p:nvCxnSpPr>
                    <p:spPr>
                      <a:xfrm rot="12240000">
                        <a:off x="4312909" y="7364756"/>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6" name="直線接點 45">
                        <a:extLst>
                          <a:ext uri="{FF2B5EF4-FFF2-40B4-BE49-F238E27FC236}">
                            <a16:creationId xmlns:a16="http://schemas.microsoft.com/office/drawing/2014/main" id="{F250CCD9-B281-FCD7-8217-08E94A5D6381}"/>
                          </a:ext>
                        </a:extLst>
                      </p:cNvPr>
                      <p:cNvCxnSpPr>
                        <a:cxnSpLocks/>
                      </p:cNvCxnSpPr>
                      <p:nvPr/>
                    </p:nvCxnSpPr>
                    <p:spPr>
                      <a:xfrm rot="12600000">
                        <a:off x="3904052" y="7156433"/>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7" name="直線接點 46">
                        <a:extLst>
                          <a:ext uri="{FF2B5EF4-FFF2-40B4-BE49-F238E27FC236}">
                            <a16:creationId xmlns:a16="http://schemas.microsoft.com/office/drawing/2014/main" id="{8778030C-36B8-4DC6-91E4-4C5A3DA90EAB}"/>
                          </a:ext>
                        </a:extLst>
                      </p:cNvPr>
                      <p:cNvCxnSpPr>
                        <a:cxnSpLocks/>
                      </p:cNvCxnSpPr>
                      <p:nvPr/>
                    </p:nvCxnSpPr>
                    <p:spPr>
                      <a:xfrm rot="12960000">
                        <a:off x="3519211" y="6906514"/>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8" name="直線接點 47">
                        <a:extLst>
                          <a:ext uri="{FF2B5EF4-FFF2-40B4-BE49-F238E27FC236}">
                            <a16:creationId xmlns:a16="http://schemas.microsoft.com/office/drawing/2014/main" id="{904659D2-5E17-9FC8-37FF-99053C775C0E}"/>
                          </a:ext>
                        </a:extLst>
                      </p:cNvPr>
                      <p:cNvCxnSpPr>
                        <a:cxnSpLocks/>
                      </p:cNvCxnSpPr>
                      <p:nvPr/>
                    </p:nvCxnSpPr>
                    <p:spPr>
                      <a:xfrm rot="13320000">
                        <a:off x="3162602" y="6617738"/>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9" name="直線接點 48">
                        <a:extLst>
                          <a:ext uri="{FF2B5EF4-FFF2-40B4-BE49-F238E27FC236}">
                            <a16:creationId xmlns:a16="http://schemas.microsoft.com/office/drawing/2014/main" id="{03514C82-ADA0-9C85-8449-808FE3A4E1EE}"/>
                          </a:ext>
                        </a:extLst>
                      </p:cNvPr>
                      <p:cNvCxnSpPr>
                        <a:cxnSpLocks/>
                      </p:cNvCxnSpPr>
                      <p:nvPr/>
                    </p:nvCxnSpPr>
                    <p:spPr>
                      <a:xfrm rot="13680000">
                        <a:off x="2838131" y="6293267"/>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0" name="直線接點 49">
                        <a:extLst>
                          <a:ext uri="{FF2B5EF4-FFF2-40B4-BE49-F238E27FC236}">
                            <a16:creationId xmlns:a16="http://schemas.microsoft.com/office/drawing/2014/main" id="{E36C99B1-419F-1843-A733-E4B8738F180D}"/>
                          </a:ext>
                        </a:extLst>
                      </p:cNvPr>
                      <p:cNvCxnSpPr>
                        <a:cxnSpLocks/>
                      </p:cNvCxnSpPr>
                      <p:nvPr/>
                    </p:nvCxnSpPr>
                    <p:spPr>
                      <a:xfrm rot="14040000">
                        <a:off x="2549354" y="5936658"/>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 name="直線接點 50">
                        <a:extLst>
                          <a:ext uri="{FF2B5EF4-FFF2-40B4-BE49-F238E27FC236}">
                            <a16:creationId xmlns:a16="http://schemas.microsoft.com/office/drawing/2014/main" id="{80862728-DA01-39FD-E06A-4AADB19EA388}"/>
                          </a:ext>
                        </a:extLst>
                      </p:cNvPr>
                      <p:cNvCxnSpPr>
                        <a:cxnSpLocks/>
                      </p:cNvCxnSpPr>
                      <p:nvPr/>
                    </p:nvCxnSpPr>
                    <p:spPr>
                      <a:xfrm rot="14400000">
                        <a:off x="2299436" y="5551817"/>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2" name="直線接點 51">
                        <a:extLst>
                          <a:ext uri="{FF2B5EF4-FFF2-40B4-BE49-F238E27FC236}">
                            <a16:creationId xmlns:a16="http://schemas.microsoft.com/office/drawing/2014/main" id="{DBFF6AB5-356C-BF52-F756-E6A963A47FFE}"/>
                          </a:ext>
                        </a:extLst>
                      </p:cNvPr>
                      <p:cNvCxnSpPr>
                        <a:cxnSpLocks/>
                      </p:cNvCxnSpPr>
                      <p:nvPr/>
                    </p:nvCxnSpPr>
                    <p:spPr>
                      <a:xfrm rot="14760000">
                        <a:off x="2091113" y="5142960"/>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 name="直線接點 52">
                        <a:extLst>
                          <a:ext uri="{FF2B5EF4-FFF2-40B4-BE49-F238E27FC236}">
                            <a16:creationId xmlns:a16="http://schemas.microsoft.com/office/drawing/2014/main" id="{B2373C80-2FB8-5357-20FD-696D495DFBFD}"/>
                          </a:ext>
                        </a:extLst>
                      </p:cNvPr>
                      <p:cNvCxnSpPr>
                        <a:cxnSpLocks/>
                      </p:cNvCxnSpPr>
                      <p:nvPr/>
                    </p:nvCxnSpPr>
                    <p:spPr>
                      <a:xfrm rot="15120000">
                        <a:off x="1926668" y="4714567"/>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4" name="直線接點 53">
                        <a:extLst>
                          <a:ext uri="{FF2B5EF4-FFF2-40B4-BE49-F238E27FC236}">
                            <a16:creationId xmlns:a16="http://schemas.microsoft.com/office/drawing/2014/main" id="{7B3E52F6-4DC9-CD93-3C4F-428493E99B06}"/>
                          </a:ext>
                        </a:extLst>
                      </p:cNvPr>
                      <p:cNvCxnSpPr>
                        <a:cxnSpLocks/>
                      </p:cNvCxnSpPr>
                      <p:nvPr/>
                    </p:nvCxnSpPr>
                    <p:spPr>
                      <a:xfrm rot="15480000">
                        <a:off x="1807904" y="4271332"/>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5" name="直線接點 54">
                        <a:extLst>
                          <a:ext uri="{FF2B5EF4-FFF2-40B4-BE49-F238E27FC236}">
                            <a16:creationId xmlns:a16="http://schemas.microsoft.com/office/drawing/2014/main" id="{2B5D9D3C-67FC-B9C1-1B58-70D4D5A9FC69}"/>
                          </a:ext>
                        </a:extLst>
                      </p:cNvPr>
                      <p:cNvCxnSpPr>
                        <a:cxnSpLocks/>
                      </p:cNvCxnSpPr>
                      <p:nvPr/>
                    </p:nvCxnSpPr>
                    <p:spPr>
                      <a:xfrm rot="15840000">
                        <a:off x="1736121" y="3818111"/>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6" name="直線接點 55">
                        <a:extLst>
                          <a:ext uri="{FF2B5EF4-FFF2-40B4-BE49-F238E27FC236}">
                            <a16:creationId xmlns:a16="http://schemas.microsoft.com/office/drawing/2014/main" id="{F2D24272-26C1-8184-7742-51B3A0E1F4B9}"/>
                          </a:ext>
                        </a:extLst>
                      </p:cNvPr>
                      <p:cNvCxnSpPr>
                        <a:cxnSpLocks/>
                      </p:cNvCxnSpPr>
                      <p:nvPr/>
                    </p:nvCxnSpPr>
                    <p:spPr>
                      <a:xfrm rot="16200000">
                        <a:off x="1712105" y="3359869"/>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7" name="直線接點 56">
                        <a:extLst>
                          <a:ext uri="{FF2B5EF4-FFF2-40B4-BE49-F238E27FC236}">
                            <a16:creationId xmlns:a16="http://schemas.microsoft.com/office/drawing/2014/main" id="{59B75006-02C7-A515-6A6D-CC41422FF6D8}"/>
                          </a:ext>
                        </a:extLst>
                      </p:cNvPr>
                      <p:cNvCxnSpPr>
                        <a:cxnSpLocks/>
                      </p:cNvCxnSpPr>
                      <p:nvPr/>
                    </p:nvCxnSpPr>
                    <p:spPr>
                      <a:xfrm rot="16560000">
                        <a:off x="1736121" y="2901627"/>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8" name="直線接點 57">
                        <a:extLst>
                          <a:ext uri="{FF2B5EF4-FFF2-40B4-BE49-F238E27FC236}">
                            <a16:creationId xmlns:a16="http://schemas.microsoft.com/office/drawing/2014/main" id="{E3F3CE45-E213-8DB1-0F45-F84FF844B765}"/>
                          </a:ext>
                        </a:extLst>
                      </p:cNvPr>
                      <p:cNvCxnSpPr>
                        <a:cxnSpLocks/>
                      </p:cNvCxnSpPr>
                      <p:nvPr/>
                    </p:nvCxnSpPr>
                    <p:spPr>
                      <a:xfrm rot="16920000">
                        <a:off x="1807904" y="2448406"/>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9" name="直線接點 58">
                        <a:extLst>
                          <a:ext uri="{FF2B5EF4-FFF2-40B4-BE49-F238E27FC236}">
                            <a16:creationId xmlns:a16="http://schemas.microsoft.com/office/drawing/2014/main" id="{A61C1A5F-DECC-16B6-CD0D-33FE8DBD6422}"/>
                          </a:ext>
                        </a:extLst>
                      </p:cNvPr>
                      <p:cNvCxnSpPr>
                        <a:cxnSpLocks/>
                      </p:cNvCxnSpPr>
                      <p:nvPr/>
                    </p:nvCxnSpPr>
                    <p:spPr>
                      <a:xfrm rot="17280000">
                        <a:off x="1926668" y="2005171"/>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0" name="直線接點 59">
                        <a:extLst>
                          <a:ext uri="{FF2B5EF4-FFF2-40B4-BE49-F238E27FC236}">
                            <a16:creationId xmlns:a16="http://schemas.microsoft.com/office/drawing/2014/main" id="{30399D16-D7FF-28AF-05A1-3C61A820A5E5}"/>
                          </a:ext>
                        </a:extLst>
                      </p:cNvPr>
                      <p:cNvCxnSpPr>
                        <a:cxnSpLocks/>
                      </p:cNvCxnSpPr>
                      <p:nvPr/>
                    </p:nvCxnSpPr>
                    <p:spPr>
                      <a:xfrm rot="17640000">
                        <a:off x="2091113" y="1576778"/>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1" name="直線接點 60">
                        <a:extLst>
                          <a:ext uri="{FF2B5EF4-FFF2-40B4-BE49-F238E27FC236}">
                            <a16:creationId xmlns:a16="http://schemas.microsoft.com/office/drawing/2014/main" id="{7E11B3C4-F272-2C34-0D96-C28EEF302201}"/>
                          </a:ext>
                        </a:extLst>
                      </p:cNvPr>
                      <p:cNvCxnSpPr>
                        <a:cxnSpLocks/>
                      </p:cNvCxnSpPr>
                      <p:nvPr/>
                    </p:nvCxnSpPr>
                    <p:spPr>
                      <a:xfrm rot="18000000">
                        <a:off x="2299436" y="1167922"/>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2" name="直線接點 61">
                        <a:extLst>
                          <a:ext uri="{FF2B5EF4-FFF2-40B4-BE49-F238E27FC236}">
                            <a16:creationId xmlns:a16="http://schemas.microsoft.com/office/drawing/2014/main" id="{30235905-370A-0B83-274E-D7CFF6F13DC4}"/>
                          </a:ext>
                        </a:extLst>
                      </p:cNvPr>
                      <p:cNvCxnSpPr>
                        <a:cxnSpLocks/>
                      </p:cNvCxnSpPr>
                      <p:nvPr/>
                    </p:nvCxnSpPr>
                    <p:spPr>
                      <a:xfrm rot="18360000">
                        <a:off x="2549354" y="783080"/>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3" name="直線接點 62">
                        <a:extLst>
                          <a:ext uri="{FF2B5EF4-FFF2-40B4-BE49-F238E27FC236}">
                            <a16:creationId xmlns:a16="http://schemas.microsoft.com/office/drawing/2014/main" id="{EEBB22C4-9228-C981-F731-709E986B973C}"/>
                          </a:ext>
                        </a:extLst>
                      </p:cNvPr>
                      <p:cNvCxnSpPr>
                        <a:cxnSpLocks/>
                      </p:cNvCxnSpPr>
                      <p:nvPr/>
                    </p:nvCxnSpPr>
                    <p:spPr>
                      <a:xfrm rot="18720000">
                        <a:off x="2838131" y="426471"/>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4" name="直線接點 63">
                        <a:extLst>
                          <a:ext uri="{FF2B5EF4-FFF2-40B4-BE49-F238E27FC236}">
                            <a16:creationId xmlns:a16="http://schemas.microsoft.com/office/drawing/2014/main" id="{840FCF5B-A97F-D8A4-28D2-4B258BA029B8}"/>
                          </a:ext>
                        </a:extLst>
                      </p:cNvPr>
                      <p:cNvCxnSpPr>
                        <a:cxnSpLocks/>
                      </p:cNvCxnSpPr>
                      <p:nvPr/>
                    </p:nvCxnSpPr>
                    <p:spPr>
                      <a:xfrm rot="19080000">
                        <a:off x="3162602" y="102000"/>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5" name="直線接點 64">
                        <a:extLst>
                          <a:ext uri="{FF2B5EF4-FFF2-40B4-BE49-F238E27FC236}">
                            <a16:creationId xmlns:a16="http://schemas.microsoft.com/office/drawing/2014/main" id="{39398298-D73B-8739-78A1-1A9808C64BA7}"/>
                          </a:ext>
                        </a:extLst>
                      </p:cNvPr>
                      <p:cNvCxnSpPr>
                        <a:cxnSpLocks/>
                      </p:cNvCxnSpPr>
                      <p:nvPr/>
                    </p:nvCxnSpPr>
                    <p:spPr>
                      <a:xfrm rot="19440000">
                        <a:off x="3519211" y="-186776"/>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6" name="直線接點 65">
                        <a:extLst>
                          <a:ext uri="{FF2B5EF4-FFF2-40B4-BE49-F238E27FC236}">
                            <a16:creationId xmlns:a16="http://schemas.microsoft.com/office/drawing/2014/main" id="{36FB6799-7D5C-7A21-B0F6-26623AF782E1}"/>
                          </a:ext>
                        </a:extLst>
                      </p:cNvPr>
                      <p:cNvCxnSpPr>
                        <a:cxnSpLocks/>
                      </p:cNvCxnSpPr>
                      <p:nvPr/>
                    </p:nvCxnSpPr>
                    <p:spPr>
                      <a:xfrm rot="19800000">
                        <a:off x="3904052" y="-436695"/>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7" name="直線接點 66">
                        <a:extLst>
                          <a:ext uri="{FF2B5EF4-FFF2-40B4-BE49-F238E27FC236}">
                            <a16:creationId xmlns:a16="http://schemas.microsoft.com/office/drawing/2014/main" id="{4595FBEC-B8B2-5B2D-2A7C-50E742D4DABF}"/>
                          </a:ext>
                        </a:extLst>
                      </p:cNvPr>
                      <p:cNvCxnSpPr>
                        <a:cxnSpLocks/>
                      </p:cNvCxnSpPr>
                      <p:nvPr/>
                    </p:nvCxnSpPr>
                    <p:spPr>
                      <a:xfrm rot="20160000">
                        <a:off x="4312909" y="-645018"/>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8" name="直線接點 67">
                        <a:extLst>
                          <a:ext uri="{FF2B5EF4-FFF2-40B4-BE49-F238E27FC236}">
                            <a16:creationId xmlns:a16="http://schemas.microsoft.com/office/drawing/2014/main" id="{0FABA544-91C4-CE29-4FB7-6688ABDFF09B}"/>
                          </a:ext>
                        </a:extLst>
                      </p:cNvPr>
                      <p:cNvCxnSpPr>
                        <a:cxnSpLocks/>
                      </p:cNvCxnSpPr>
                      <p:nvPr/>
                    </p:nvCxnSpPr>
                    <p:spPr>
                      <a:xfrm rot="20520000">
                        <a:off x="4741302" y="-809463"/>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9" name="直線接點 68">
                        <a:extLst>
                          <a:ext uri="{FF2B5EF4-FFF2-40B4-BE49-F238E27FC236}">
                            <a16:creationId xmlns:a16="http://schemas.microsoft.com/office/drawing/2014/main" id="{8E5388E7-BAC9-5865-143F-FEC713B77A2F}"/>
                          </a:ext>
                        </a:extLst>
                      </p:cNvPr>
                      <p:cNvCxnSpPr>
                        <a:cxnSpLocks/>
                      </p:cNvCxnSpPr>
                      <p:nvPr/>
                    </p:nvCxnSpPr>
                    <p:spPr>
                      <a:xfrm rot="20880000">
                        <a:off x="5184537" y="-928227"/>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70" name="直線接點 69">
                        <a:extLst>
                          <a:ext uri="{FF2B5EF4-FFF2-40B4-BE49-F238E27FC236}">
                            <a16:creationId xmlns:a16="http://schemas.microsoft.com/office/drawing/2014/main" id="{862313CF-7660-E9DF-8084-6CADE1C3F2C7}"/>
                          </a:ext>
                        </a:extLst>
                      </p:cNvPr>
                      <p:cNvCxnSpPr>
                        <a:cxnSpLocks/>
                      </p:cNvCxnSpPr>
                      <p:nvPr/>
                    </p:nvCxnSpPr>
                    <p:spPr>
                      <a:xfrm rot="21240000">
                        <a:off x="5637758" y="-1000010"/>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grpSp>
                <p:sp>
                  <p:nvSpPr>
                    <p:cNvPr id="72" name="文字方塊 71">
                      <a:extLst>
                        <a:ext uri="{FF2B5EF4-FFF2-40B4-BE49-F238E27FC236}">
                          <a16:creationId xmlns:a16="http://schemas.microsoft.com/office/drawing/2014/main" id="{87747A5D-E7E5-C95A-6F39-26BD28B5483B}"/>
                        </a:ext>
                      </a:extLst>
                    </p:cNvPr>
                    <p:cNvSpPr txBox="1"/>
                    <p:nvPr/>
                  </p:nvSpPr>
                  <p:spPr>
                    <a:xfrm>
                      <a:off x="7131598" y="3143105"/>
                      <a:ext cx="2422010" cy="584775"/>
                    </a:xfrm>
                    <a:prstGeom prst="rect">
                      <a:avLst/>
                    </a:prstGeom>
                    <a:noFill/>
                  </p:spPr>
                  <p:txBody>
                    <a:bodyPr wrap="none" rtlCol="0">
                      <a:spAutoFit/>
                    </a:bodyPr>
                    <a:lstStyle/>
                    <a:p>
                      <a:r>
                        <a:rPr lang="en-US" altLang="zh-TW" sz="3200" b="1">
                          <a:solidFill>
                            <a:schemeClr val="tx2">
                              <a:lumMod val="50000"/>
                            </a:schemeClr>
                          </a:solidFill>
                        </a:rPr>
                        <a:t>MOTIVATION</a:t>
                      </a:r>
                      <a:endParaRPr lang="zh-TW" altLang="en-US" sz="3200" b="1">
                        <a:solidFill>
                          <a:schemeClr val="tx2">
                            <a:lumMod val="50000"/>
                          </a:schemeClr>
                        </a:solidFill>
                      </a:endParaRPr>
                    </a:p>
                  </p:txBody>
                </p:sp>
              </p:grpSp>
              <p:sp>
                <p:nvSpPr>
                  <p:cNvPr id="76" name="文字方塊 75">
                    <a:extLst>
                      <a:ext uri="{FF2B5EF4-FFF2-40B4-BE49-F238E27FC236}">
                        <a16:creationId xmlns:a16="http://schemas.microsoft.com/office/drawing/2014/main" id="{FE0A8434-A556-22C9-911B-F9211BC1706B}"/>
                      </a:ext>
                    </a:extLst>
                  </p:cNvPr>
                  <p:cNvSpPr txBox="1"/>
                  <p:nvPr/>
                </p:nvSpPr>
                <p:spPr>
                  <a:xfrm>
                    <a:off x="7191373" y="3104616"/>
                    <a:ext cx="2380973" cy="584775"/>
                  </a:xfrm>
                  <a:prstGeom prst="rect">
                    <a:avLst/>
                  </a:prstGeom>
                  <a:noFill/>
                </p:spPr>
                <p:txBody>
                  <a:bodyPr wrap="none" rtlCol="0">
                    <a:spAutoFit/>
                  </a:bodyPr>
                  <a:lstStyle/>
                  <a:p>
                    <a:r>
                      <a:rPr lang="en-US" altLang="zh-TW" sz="3200" b="1">
                        <a:solidFill>
                          <a:schemeClr val="tx2">
                            <a:lumMod val="50000"/>
                          </a:schemeClr>
                        </a:solidFill>
                      </a:rPr>
                      <a:t>ORDERFOOD</a:t>
                    </a:r>
                    <a:endParaRPr lang="zh-TW" altLang="en-US" sz="2400" b="1">
                      <a:solidFill>
                        <a:schemeClr val="tx2">
                          <a:lumMod val="50000"/>
                        </a:schemeClr>
                      </a:solidFill>
                    </a:endParaRPr>
                  </a:p>
                </p:txBody>
              </p:sp>
            </p:grpSp>
            <p:sp>
              <p:nvSpPr>
                <p:cNvPr id="80" name="文字方塊 79">
                  <a:extLst>
                    <a:ext uri="{FF2B5EF4-FFF2-40B4-BE49-F238E27FC236}">
                      <a16:creationId xmlns:a16="http://schemas.microsoft.com/office/drawing/2014/main" id="{0A291E7C-92B3-F9E9-BEE8-6266DA216F1E}"/>
                    </a:ext>
                  </a:extLst>
                </p:cNvPr>
                <p:cNvSpPr txBox="1"/>
                <p:nvPr/>
              </p:nvSpPr>
              <p:spPr>
                <a:xfrm>
                  <a:off x="7458120" y="3156465"/>
                  <a:ext cx="1709058" cy="584775"/>
                </a:xfrm>
                <a:prstGeom prst="rect">
                  <a:avLst/>
                </a:prstGeom>
                <a:noFill/>
              </p:spPr>
              <p:txBody>
                <a:bodyPr wrap="none" rtlCol="0">
                  <a:spAutoFit/>
                </a:bodyPr>
                <a:lstStyle/>
                <a:p>
                  <a:r>
                    <a:rPr lang="en-US" altLang="zh-TW" sz="3200" b="1">
                      <a:solidFill>
                        <a:schemeClr val="tx2">
                          <a:lumMod val="50000"/>
                        </a:schemeClr>
                      </a:solidFill>
                    </a:rPr>
                    <a:t>PROCESS</a:t>
                  </a:r>
                  <a:endParaRPr lang="zh-TW" altLang="en-US" sz="3200" b="1">
                    <a:solidFill>
                      <a:schemeClr val="tx2">
                        <a:lumMod val="50000"/>
                      </a:schemeClr>
                    </a:solidFill>
                  </a:endParaRPr>
                </a:p>
              </p:txBody>
            </p:sp>
          </p:grpSp>
          <p:sp>
            <p:nvSpPr>
              <p:cNvPr id="82" name="文字方塊 81">
                <a:extLst>
                  <a:ext uri="{FF2B5EF4-FFF2-40B4-BE49-F238E27FC236}">
                    <a16:creationId xmlns:a16="http://schemas.microsoft.com/office/drawing/2014/main" id="{5C970CC4-FE15-1490-DE73-E31C349B5C0A}"/>
                  </a:ext>
                </a:extLst>
              </p:cNvPr>
              <p:cNvSpPr txBox="1"/>
              <p:nvPr/>
            </p:nvSpPr>
            <p:spPr>
              <a:xfrm>
                <a:off x="7389237" y="3143700"/>
                <a:ext cx="2627001" cy="584775"/>
              </a:xfrm>
              <a:prstGeom prst="rect">
                <a:avLst/>
              </a:prstGeom>
              <a:noFill/>
            </p:spPr>
            <p:txBody>
              <a:bodyPr wrap="none" rtlCol="0">
                <a:spAutoFit/>
              </a:bodyPr>
              <a:lstStyle/>
              <a:p>
                <a:r>
                  <a:rPr lang="en-US" altLang="zh-TW" sz="3200" b="1">
                    <a:solidFill>
                      <a:schemeClr val="tx2">
                        <a:lumMod val="50000"/>
                      </a:schemeClr>
                    </a:solidFill>
                  </a:rPr>
                  <a:t>GANTT CHART</a:t>
                </a:r>
                <a:endParaRPr lang="zh-TW" altLang="en-US" sz="3200" b="1">
                  <a:solidFill>
                    <a:schemeClr val="tx2">
                      <a:lumMod val="50000"/>
                    </a:schemeClr>
                  </a:solidFill>
                </a:endParaRPr>
              </a:p>
            </p:txBody>
          </p:sp>
        </p:grpSp>
        <p:sp>
          <p:nvSpPr>
            <p:cNvPr id="84" name="文字方塊 83">
              <a:extLst>
                <a:ext uri="{FF2B5EF4-FFF2-40B4-BE49-F238E27FC236}">
                  <a16:creationId xmlns:a16="http://schemas.microsoft.com/office/drawing/2014/main" id="{1FAE08F1-5D9E-8E66-0307-53869EB8144C}"/>
                </a:ext>
              </a:extLst>
            </p:cNvPr>
            <p:cNvSpPr txBox="1"/>
            <p:nvPr/>
          </p:nvSpPr>
          <p:spPr>
            <a:xfrm>
              <a:off x="7432458" y="3112325"/>
              <a:ext cx="2447914" cy="584775"/>
            </a:xfrm>
            <a:prstGeom prst="rect">
              <a:avLst/>
            </a:prstGeom>
            <a:noFill/>
          </p:spPr>
          <p:txBody>
            <a:bodyPr wrap="none" rtlCol="0">
              <a:spAutoFit/>
            </a:bodyPr>
            <a:lstStyle/>
            <a:p>
              <a:r>
                <a:rPr lang="en-US" altLang="zh-TW" sz="3200" b="1">
                  <a:solidFill>
                    <a:schemeClr val="tx2">
                      <a:lumMod val="50000"/>
                    </a:schemeClr>
                  </a:solidFill>
                </a:rPr>
                <a:t>CONCLUSION</a:t>
              </a:r>
              <a:endParaRPr lang="zh-TW" altLang="en-US" sz="3200" b="1">
                <a:solidFill>
                  <a:schemeClr val="tx2">
                    <a:lumMod val="50000"/>
                  </a:schemeClr>
                </a:solidFill>
              </a:endParaRPr>
            </a:p>
          </p:txBody>
        </p:sp>
      </p:grpSp>
      <p:sp>
        <p:nvSpPr>
          <p:cNvPr id="86" name="文字方塊 85">
            <a:extLst>
              <a:ext uri="{FF2B5EF4-FFF2-40B4-BE49-F238E27FC236}">
                <a16:creationId xmlns:a16="http://schemas.microsoft.com/office/drawing/2014/main" id="{DB309974-A683-5041-D458-01B3D5F90163}"/>
              </a:ext>
            </a:extLst>
          </p:cNvPr>
          <p:cNvSpPr txBox="1"/>
          <p:nvPr/>
        </p:nvSpPr>
        <p:spPr>
          <a:xfrm>
            <a:off x="939404" y="-3445013"/>
            <a:ext cx="1210588" cy="707886"/>
          </a:xfrm>
          <a:prstGeom prst="rect">
            <a:avLst/>
          </a:prstGeom>
          <a:noFill/>
        </p:spPr>
        <p:txBody>
          <a:bodyPr wrap="none" rtlCol="0">
            <a:spAutoFit/>
          </a:bodyPr>
          <a:lstStyle/>
          <a:p>
            <a:r>
              <a:rPr lang="zh-TW" altLang="en-US" sz="4000">
                <a:solidFill>
                  <a:schemeClr val="tx2">
                    <a:lumMod val="50000"/>
                  </a:schemeClr>
                </a:solidFill>
              </a:rPr>
              <a:t>動機</a:t>
            </a:r>
          </a:p>
        </p:txBody>
      </p:sp>
      <p:sp>
        <p:nvSpPr>
          <p:cNvPr id="87" name="文字方塊 86">
            <a:extLst>
              <a:ext uri="{FF2B5EF4-FFF2-40B4-BE49-F238E27FC236}">
                <a16:creationId xmlns:a16="http://schemas.microsoft.com/office/drawing/2014/main" id="{3AF7886E-4845-FC30-CC97-4F72AF305812}"/>
              </a:ext>
            </a:extLst>
          </p:cNvPr>
          <p:cNvSpPr txBox="1"/>
          <p:nvPr/>
        </p:nvSpPr>
        <p:spPr>
          <a:xfrm>
            <a:off x="939404" y="-2619474"/>
            <a:ext cx="5139038" cy="464871"/>
          </a:xfrm>
          <a:prstGeom prst="rect">
            <a:avLst/>
          </a:prstGeom>
          <a:noFill/>
        </p:spPr>
        <p:txBody>
          <a:bodyPr wrap="square" lIns="91440" tIns="45720" rIns="91440" bIns="45720" rtlCol="0" anchor="t">
            <a:spAutoFit/>
          </a:bodyPr>
          <a:lstStyle/>
          <a:p>
            <a:pPr>
              <a:lnSpc>
                <a:spcPct val="150000"/>
              </a:lnSpc>
            </a:pPr>
            <a:endParaRPr lang="zh-TW" altLang="en-US">
              <a:ea typeface="新細明體"/>
              <a:cs typeface="Calibri"/>
            </a:endParaRPr>
          </a:p>
        </p:txBody>
      </p:sp>
      <p:grpSp>
        <p:nvGrpSpPr>
          <p:cNvPr id="6" name="群組 5">
            <a:extLst>
              <a:ext uri="{FF2B5EF4-FFF2-40B4-BE49-F238E27FC236}">
                <a16:creationId xmlns:a16="http://schemas.microsoft.com/office/drawing/2014/main" id="{AC7AB708-05B1-8AD0-F4B9-F21D9B633FA0}"/>
              </a:ext>
            </a:extLst>
          </p:cNvPr>
          <p:cNvGrpSpPr/>
          <p:nvPr/>
        </p:nvGrpSpPr>
        <p:grpSpPr>
          <a:xfrm>
            <a:off x="1049234" y="748203"/>
            <a:ext cx="5289671" cy="5321547"/>
            <a:chOff x="1073135" y="632690"/>
            <a:chExt cx="5289671" cy="5299001"/>
          </a:xfrm>
        </p:grpSpPr>
        <p:sp>
          <p:nvSpPr>
            <p:cNvPr id="2" name="文字方塊 1">
              <a:extLst>
                <a:ext uri="{FF2B5EF4-FFF2-40B4-BE49-F238E27FC236}">
                  <a16:creationId xmlns:a16="http://schemas.microsoft.com/office/drawing/2014/main" id="{D45CC06B-60A6-BD80-E96C-BE7DC2C1FA47}"/>
                </a:ext>
              </a:extLst>
            </p:cNvPr>
            <p:cNvSpPr txBox="1"/>
            <p:nvPr/>
          </p:nvSpPr>
          <p:spPr>
            <a:xfrm>
              <a:off x="1073135" y="632690"/>
              <a:ext cx="1723549" cy="707886"/>
            </a:xfrm>
            <a:prstGeom prst="rect">
              <a:avLst/>
            </a:prstGeom>
            <a:noFill/>
          </p:spPr>
          <p:txBody>
            <a:bodyPr wrap="none" rtlCol="0">
              <a:spAutoFit/>
            </a:bodyPr>
            <a:lstStyle/>
            <a:p>
              <a:r>
                <a:rPr lang="zh-TW" altLang="en-US" sz="4000" dirty="0">
                  <a:solidFill>
                    <a:schemeClr val="tx2">
                      <a:lumMod val="50000"/>
                    </a:schemeClr>
                  </a:solidFill>
                </a:rPr>
                <a:t>喔得付</a:t>
              </a:r>
            </a:p>
          </p:txBody>
        </p:sp>
        <p:sp>
          <p:nvSpPr>
            <p:cNvPr id="3" name="文字方塊 2">
              <a:extLst>
                <a:ext uri="{FF2B5EF4-FFF2-40B4-BE49-F238E27FC236}">
                  <a16:creationId xmlns:a16="http://schemas.microsoft.com/office/drawing/2014/main" id="{6757AB4B-2EA9-8EA3-4707-FEDC6D0BC85A}"/>
                </a:ext>
              </a:extLst>
            </p:cNvPr>
            <p:cNvSpPr txBox="1"/>
            <p:nvPr/>
          </p:nvSpPr>
          <p:spPr>
            <a:xfrm>
              <a:off x="1073135" y="1827921"/>
              <a:ext cx="5289671" cy="2717390"/>
            </a:xfrm>
            <a:prstGeom prst="rect">
              <a:avLst/>
            </a:prstGeom>
            <a:noFill/>
          </p:spPr>
          <p:txBody>
            <a:bodyPr wrap="square" lIns="91440" tIns="45720" rIns="91440" bIns="45720" rtlCol="0" anchor="t">
              <a:spAutoFit/>
            </a:bodyPr>
            <a:lstStyle/>
            <a:p>
              <a:pPr marL="285750" indent="-285750">
                <a:lnSpc>
                  <a:spcPts val="2300"/>
                </a:lnSpc>
                <a:buFont typeface="Wingdings" panose="05000000000000000000" pitchFamily="2" charset="2"/>
                <a:buChar char="u"/>
              </a:pPr>
              <a:r>
                <a:rPr lang="zh-TW" altLang="en-US" dirty="0">
                  <a:ea typeface="新細明體"/>
                </a:rPr>
                <a:t>功能</a:t>
              </a:r>
              <a:endParaRPr lang="en-US" altLang="zh-TW" dirty="0">
                <a:ea typeface="新細明體"/>
                <a:cs typeface="Calibri" panose="020F0502020204030204"/>
              </a:endParaRPr>
            </a:p>
            <a:p>
              <a:pPr>
                <a:lnSpc>
                  <a:spcPts val="2300"/>
                </a:lnSpc>
              </a:pPr>
              <a:r>
                <a:rPr lang="zh-TW" altLang="en-US" dirty="0">
                  <a:ea typeface="新細明體"/>
                  <a:cs typeface="Calibri"/>
                </a:rPr>
                <a:t>喔得付提供一個簡單易用的網頁，功能主要包括帳號登入、買家端的購物車、菜單展示、餐點選擇、加減數量及賣家端的收取訂單等。使用者可以在上面選擇自己喜歡的餐點，最後到指定的取餐處取餐。這樣既可以節省時間，也能享受更好的用餐體驗，同時也可以更有效率地管理餐廳，提升服務品質。</a:t>
              </a:r>
            </a:p>
            <a:p>
              <a:pPr>
                <a:lnSpc>
                  <a:spcPts val="2300"/>
                </a:lnSpc>
              </a:pPr>
              <a:endParaRPr lang="zh-TW" altLang="en-US" dirty="0">
                <a:ea typeface="新細明體"/>
                <a:cs typeface="Calibri"/>
              </a:endParaRPr>
            </a:p>
            <a:p>
              <a:pPr lvl="1">
                <a:lnSpc>
                  <a:spcPts val="2300"/>
                </a:lnSpc>
              </a:pPr>
              <a:endParaRPr lang="zh-TW" altLang="en-US" dirty="0">
                <a:ea typeface="新細明體"/>
                <a:cs typeface="Calibri"/>
              </a:endParaRPr>
            </a:p>
          </p:txBody>
        </p:sp>
        <p:sp>
          <p:nvSpPr>
            <p:cNvPr id="5" name="文字方塊 4">
              <a:extLst>
                <a:ext uri="{FF2B5EF4-FFF2-40B4-BE49-F238E27FC236}">
                  <a16:creationId xmlns:a16="http://schemas.microsoft.com/office/drawing/2014/main" id="{170C2903-F93C-D6B8-E2D4-2A7A88174F61}"/>
                </a:ext>
              </a:extLst>
            </p:cNvPr>
            <p:cNvSpPr txBox="1"/>
            <p:nvPr/>
          </p:nvSpPr>
          <p:spPr>
            <a:xfrm>
              <a:off x="1073135" y="4389112"/>
              <a:ext cx="5289671" cy="1542579"/>
            </a:xfrm>
            <a:prstGeom prst="rect">
              <a:avLst/>
            </a:prstGeom>
            <a:noFill/>
          </p:spPr>
          <p:txBody>
            <a:bodyPr wrap="square" lIns="91440" tIns="45720" rIns="91440" bIns="45720" rtlCol="0" anchor="t">
              <a:spAutoFit/>
            </a:bodyPr>
            <a:lstStyle/>
            <a:p>
              <a:pPr marL="285750" indent="-285750">
                <a:lnSpc>
                  <a:spcPts val="2300"/>
                </a:lnSpc>
                <a:buFont typeface="Wingdings" panose="05000000000000000000" pitchFamily="2" charset="2"/>
                <a:buChar char="u"/>
              </a:pPr>
              <a:r>
                <a:rPr lang="zh-TW" altLang="en-US" dirty="0" smtClean="0">
                  <a:ea typeface="新細明體"/>
                </a:rPr>
                <a:t>特色</a:t>
              </a:r>
              <a:endParaRPr lang="en-US" altLang="zh-TW" dirty="0">
                <a:latin typeface="Calibri" panose="020F0502020204030204"/>
                <a:ea typeface="新細明體"/>
                <a:cs typeface="Calibri"/>
              </a:endParaRPr>
            </a:p>
            <a:p>
              <a:pPr>
                <a:lnSpc>
                  <a:spcPts val="2300"/>
                </a:lnSpc>
              </a:pPr>
              <a:r>
                <a:rPr lang="zh-TW" dirty="0" smtClean="0">
                  <a:latin typeface="新細明體"/>
                  <a:ea typeface="新細明體"/>
                  <a:cs typeface="Calibri"/>
                </a:rPr>
                <a:t>將</a:t>
              </a:r>
              <a:r>
                <a:rPr lang="zh-TW" dirty="0">
                  <a:latin typeface="新細明體"/>
                  <a:ea typeface="新細明體"/>
                  <a:cs typeface="Calibri"/>
                </a:rPr>
                <a:t>靜宜大學所有學生餐廳整合在一起，提供了方便快捷、安全可靠的點餐服務，例如系統易用性。系統易用性方式方便了使用者的點餐體驗，大家可以透過簡單直覺的按鈕和還擇方式完成點餐。</a:t>
              </a:r>
              <a:endParaRPr lang="zh-TW" dirty="0">
                <a:ea typeface="新細明體"/>
                <a:cs typeface="Calibri"/>
              </a:endParaRPr>
            </a:p>
          </p:txBody>
        </p:sp>
      </p:grpSp>
      <p:sp>
        <p:nvSpPr>
          <p:cNvPr id="8" name="文字方塊 7">
            <a:extLst>
              <a:ext uri="{FF2B5EF4-FFF2-40B4-BE49-F238E27FC236}">
                <a16:creationId xmlns:a16="http://schemas.microsoft.com/office/drawing/2014/main" id="{F7122F9A-EBED-36B0-6AB4-C4EB7824C09D}"/>
              </a:ext>
            </a:extLst>
          </p:cNvPr>
          <p:cNvSpPr txBox="1"/>
          <p:nvPr/>
        </p:nvSpPr>
        <p:spPr>
          <a:xfrm>
            <a:off x="1043925" y="7179094"/>
            <a:ext cx="2236510" cy="707886"/>
          </a:xfrm>
          <a:prstGeom prst="rect">
            <a:avLst/>
          </a:prstGeom>
          <a:noFill/>
        </p:spPr>
        <p:txBody>
          <a:bodyPr wrap="none" rtlCol="0">
            <a:spAutoFit/>
          </a:bodyPr>
          <a:lstStyle/>
          <a:p>
            <a:r>
              <a:rPr lang="zh-TW" altLang="en-US" sz="4000">
                <a:solidFill>
                  <a:schemeClr val="tx2">
                    <a:lumMod val="50000"/>
                  </a:schemeClr>
                </a:solidFill>
              </a:rPr>
              <a:t>系統畫面</a:t>
            </a:r>
          </a:p>
        </p:txBody>
      </p:sp>
      <p:pic>
        <p:nvPicPr>
          <p:cNvPr id="9" name="Picture 1">
            <a:extLst>
              <a:ext uri="{FF2B5EF4-FFF2-40B4-BE49-F238E27FC236}">
                <a16:creationId xmlns:a16="http://schemas.microsoft.com/office/drawing/2014/main" id="{0C73BCFA-AA48-C8EC-902D-6CDCFFE964E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7463" y="8654187"/>
            <a:ext cx="5629275" cy="2601913"/>
          </a:xfrm>
          <a:prstGeom prst="rect">
            <a:avLst/>
          </a:prstGeom>
          <a:noFill/>
          <a:extLst>
            <a:ext uri="{909E8E84-426E-40DD-AFC4-6F175D3DCCD1}">
              <a14:hiddenFill xmlns:a14="http://schemas.microsoft.com/office/drawing/2010/main">
                <a:solidFill>
                  <a:srgbClr val="FFFFFF"/>
                </a:solidFill>
              </a14:hiddenFill>
            </a:ext>
          </a:extLst>
        </p:spPr>
      </p:pic>
      <p:sp>
        <p:nvSpPr>
          <p:cNvPr id="7" name="文字方塊 6">
            <a:extLst>
              <a:ext uri="{FF2B5EF4-FFF2-40B4-BE49-F238E27FC236}">
                <a16:creationId xmlns:a16="http://schemas.microsoft.com/office/drawing/2014/main" id="{D0A2D1F6-811B-D659-90D4-814CBF122697}"/>
              </a:ext>
            </a:extLst>
          </p:cNvPr>
          <p:cNvSpPr txBox="1"/>
          <p:nvPr/>
        </p:nvSpPr>
        <p:spPr>
          <a:xfrm>
            <a:off x="1077829" y="-2682039"/>
            <a:ext cx="6003256"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zh-TW">
                <a:cs typeface="Calibri"/>
              </a:rPr>
              <a:t>中午時段，學生餐廳經常人滿為患，卻沒有任何方便的整合型點餐系統。為了解決這個問題，我們計劃開發一個網頁，設計簡單易懂的界面，方便學生使用，讓學生可以提前預訂餐點，減少等候時間和人流量。</a:t>
            </a:r>
          </a:p>
          <a:p>
            <a:pPr algn="l"/>
            <a:endParaRPr lang="zh-TW" altLang="en-US">
              <a:ea typeface="新細明體"/>
              <a:cs typeface="Calibri"/>
            </a:endParaRPr>
          </a:p>
        </p:txBody>
      </p:sp>
    </p:spTree>
    <p:extLst>
      <p:ext uri="{BB962C8B-B14F-4D97-AF65-F5344CB8AC3E}">
        <p14:creationId xmlns:p14="http://schemas.microsoft.com/office/powerpoint/2010/main" val="2203908665"/>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5" name="群組 84">
            <a:extLst>
              <a:ext uri="{FF2B5EF4-FFF2-40B4-BE49-F238E27FC236}">
                <a16:creationId xmlns:a16="http://schemas.microsoft.com/office/drawing/2014/main" id="{3E2602D7-7297-8258-16BB-8659AD9BA196}"/>
              </a:ext>
            </a:extLst>
          </p:cNvPr>
          <p:cNvGrpSpPr/>
          <p:nvPr/>
        </p:nvGrpSpPr>
        <p:grpSpPr>
          <a:xfrm rot="8693856">
            <a:off x="7140458" y="-1071000"/>
            <a:ext cx="9000000" cy="9000000"/>
            <a:chOff x="6995316" y="-1071001"/>
            <a:chExt cx="9000000" cy="9000000"/>
          </a:xfrm>
          <a:effectLst>
            <a:outerShdw blurRad="63500" sx="101000" sy="101000" algn="ctr" rotWithShape="0">
              <a:prstClr val="black">
                <a:alpha val="40000"/>
              </a:prstClr>
            </a:outerShdw>
          </a:effectLst>
        </p:grpSpPr>
        <p:grpSp>
          <p:nvGrpSpPr>
            <p:cNvPr id="83" name="群組 82">
              <a:extLst>
                <a:ext uri="{FF2B5EF4-FFF2-40B4-BE49-F238E27FC236}">
                  <a16:creationId xmlns:a16="http://schemas.microsoft.com/office/drawing/2014/main" id="{2455699C-2E26-8ABC-E1E8-7F7032A90A47}"/>
                </a:ext>
              </a:extLst>
            </p:cNvPr>
            <p:cNvGrpSpPr/>
            <p:nvPr/>
          </p:nvGrpSpPr>
          <p:grpSpPr>
            <a:xfrm rot="4317105">
              <a:off x="6995316" y="-1071001"/>
              <a:ext cx="9000000" cy="9000000"/>
              <a:chOff x="6995316" y="-1071001"/>
              <a:chExt cx="9000000" cy="9000000"/>
            </a:xfrm>
          </p:grpSpPr>
          <p:grpSp>
            <p:nvGrpSpPr>
              <p:cNvPr id="81" name="群組 80">
                <a:extLst>
                  <a:ext uri="{FF2B5EF4-FFF2-40B4-BE49-F238E27FC236}">
                    <a16:creationId xmlns:a16="http://schemas.microsoft.com/office/drawing/2014/main" id="{E0845C8D-21FB-7BFD-1789-BBA2CF6CD140}"/>
                  </a:ext>
                </a:extLst>
              </p:cNvPr>
              <p:cNvGrpSpPr/>
              <p:nvPr/>
            </p:nvGrpSpPr>
            <p:grpSpPr>
              <a:xfrm rot="4307289">
                <a:off x="6995316" y="-1071001"/>
                <a:ext cx="9000000" cy="9000000"/>
                <a:chOff x="6995316" y="-1071001"/>
                <a:chExt cx="9000000" cy="9000000"/>
              </a:xfrm>
            </p:grpSpPr>
            <p:grpSp>
              <p:nvGrpSpPr>
                <p:cNvPr id="79" name="群組 78">
                  <a:extLst>
                    <a:ext uri="{FF2B5EF4-FFF2-40B4-BE49-F238E27FC236}">
                      <a16:creationId xmlns:a16="http://schemas.microsoft.com/office/drawing/2014/main" id="{9F891F69-C55F-1FCA-6BEB-B62BA29055A5}"/>
                    </a:ext>
                  </a:extLst>
                </p:cNvPr>
                <p:cNvGrpSpPr/>
                <p:nvPr/>
              </p:nvGrpSpPr>
              <p:grpSpPr>
                <a:xfrm rot="4289695">
                  <a:off x="6995316" y="-1071001"/>
                  <a:ext cx="9000000" cy="9000000"/>
                  <a:chOff x="6922743" y="-1071001"/>
                  <a:chExt cx="9000000" cy="9000000"/>
                </a:xfrm>
              </p:grpSpPr>
              <p:grpSp>
                <p:nvGrpSpPr>
                  <p:cNvPr id="78" name="群組 77">
                    <a:extLst>
                      <a:ext uri="{FF2B5EF4-FFF2-40B4-BE49-F238E27FC236}">
                        <a16:creationId xmlns:a16="http://schemas.microsoft.com/office/drawing/2014/main" id="{5E452F22-C9E2-9AFC-C3D6-6E882833F791}"/>
                      </a:ext>
                    </a:extLst>
                  </p:cNvPr>
                  <p:cNvGrpSpPr/>
                  <p:nvPr/>
                </p:nvGrpSpPr>
                <p:grpSpPr>
                  <a:xfrm rot="4358794">
                    <a:off x="6922743" y="-1071001"/>
                    <a:ext cx="9000000" cy="9000000"/>
                    <a:chOff x="6864686" y="-1071000"/>
                    <a:chExt cx="9000000" cy="9000000"/>
                  </a:xfrm>
                </p:grpSpPr>
                <p:grpSp>
                  <p:nvGrpSpPr>
                    <p:cNvPr id="71" name="群組 70">
                      <a:extLst>
                        <a:ext uri="{FF2B5EF4-FFF2-40B4-BE49-F238E27FC236}">
                          <a16:creationId xmlns:a16="http://schemas.microsoft.com/office/drawing/2014/main" id="{CE409121-2E31-5650-3C2F-E0214BEAB51B}"/>
                        </a:ext>
                      </a:extLst>
                    </p:cNvPr>
                    <p:cNvGrpSpPr/>
                    <p:nvPr/>
                  </p:nvGrpSpPr>
                  <p:grpSpPr>
                    <a:xfrm>
                      <a:off x="6864686" y="-1071000"/>
                      <a:ext cx="9000000" cy="9000000"/>
                      <a:chOff x="1596000" y="-1071000"/>
                      <a:chExt cx="9000000" cy="9000000"/>
                    </a:xfrm>
                  </p:grpSpPr>
                  <p:sp>
                    <p:nvSpPr>
                      <p:cNvPr id="4" name="橢圓 3">
                        <a:extLst>
                          <a:ext uri="{FF2B5EF4-FFF2-40B4-BE49-F238E27FC236}">
                            <a16:creationId xmlns:a16="http://schemas.microsoft.com/office/drawing/2014/main" id="{0E8486EF-BEDE-B751-39BF-C79B8EFD561D}"/>
                          </a:ext>
                        </a:extLst>
                      </p:cNvPr>
                      <p:cNvSpPr/>
                      <p:nvPr/>
                    </p:nvSpPr>
                    <p:spPr>
                      <a:xfrm rot="20527117">
                        <a:off x="1596000" y="-1071000"/>
                        <a:ext cx="9000000" cy="9000000"/>
                      </a:xfrm>
                      <a:prstGeom prst="ellipse">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11" name="直線接點 10">
                        <a:extLst>
                          <a:ext uri="{FF2B5EF4-FFF2-40B4-BE49-F238E27FC236}">
                            <a16:creationId xmlns:a16="http://schemas.microsoft.com/office/drawing/2014/main" id="{E3E17099-2994-629A-AB15-6C708467EE05}"/>
                          </a:ext>
                        </a:extLst>
                      </p:cNvPr>
                      <p:cNvCxnSpPr>
                        <a:cxnSpLocks/>
                      </p:cNvCxnSpPr>
                      <p:nvPr/>
                    </p:nvCxnSpPr>
                    <p:spPr>
                      <a:xfrm>
                        <a:off x="6096000" y="-1024026"/>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直線接點 11">
                        <a:extLst>
                          <a:ext uri="{FF2B5EF4-FFF2-40B4-BE49-F238E27FC236}">
                            <a16:creationId xmlns:a16="http://schemas.microsoft.com/office/drawing/2014/main" id="{033D029A-8C99-5AFB-8DB1-C8459EC08B8F}"/>
                          </a:ext>
                        </a:extLst>
                      </p:cNvPr>
                      <p:cNvCxnSpPr>
                        <a:cxnSpLocks/>
                      </p:cNvCxnSpPr>
                      <p:nvPr/>
                    </p:nvCxnSpPr>
                    <p:spPr>
                      <a:xfrm rot="360000">
                        <a:off x="6554242" y="-1000010"/>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直線接點 12">
                        <a:extLst>
                          <a:ext uri="{FF2B5EF4-FFF2-40B4-BE49-F238E27FC236}">
                            <a16:creationId xmlns:a16="http://schemas.microsoft.com/office/drawing/2014/main" id="{8C3033B8-58BA-B269-2C36-059AAEEE2B85}"/>
                          </a:ext>
                        </a:extLst>
                      </p:cNvPr>
                      <p:cNvCxnSpPr>
                        <a:cxnSpLocks/>
                      </p:cNvCxnSpPr>
                      <p:nvPr/>
                    </p:nvCxnSpPr>
                    <p:spPr>
                      <a:xfrm rot="720000">
                        <a:off x="7007463" y="-928227"/>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 name="直線接點 13">
                        <a:extLst>
                          <a:ext uri="{FF2B5EF4-FFF2-40B4-BE49-F238E27FC236}">
                            <a16:creationId xmlns:a16="http://schemas.microsoft.com/office/drawing/2014/main" id="{6AAC8A51-1DDD-914E-BA5E-513A442379F9}"/>
                          </a:ext>
                        </a:extLst>
                      </p:cNvPr>
                      <p:cNvCxnSpPr>
                        <a:cxnSpLocks/>
                      </p:cNvCxnSpPr>
                      <p:nvPr/>
                    </p:nvCxnSpPr>
                    <p:spPr>
                      <a:xfrm rot="1080000">
                        <a:off x="7450698" y="-809463"/>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直線接點 14">
                        <a:extLst>
                          <a:ext uri="{FF2B5EF4-FFF2-40B4-BE49-F238E27FC236}">
                            <a16:creationId xmlns:a16="http://schemas.microsoft.com/office/drawing/2014/main" id="{EAF6B447-CB7D-119C-6A01-5A9B9227E89E}"/>
                          </a:ext>
                        </a:extLst>
                      </p:cNvPr>
                      <p:cNvCxnSpPr>
                        <a:cxnSpLocks/>
                      </p:cNvCxnSpPr>
                      <p:nvPr/>
                    </p:nvCxnSpPr>
                    <p:spPr>
                      <a:xfrm rot="1440000">
                        <a:off x="7879090" y="-645018"/>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 name="直線接點 15">
                        <a:extLst>
                          <a:ext uri="{FF2B5EF4-FFF2-40B4-BE49-F238E27FC236}">
                            <a16:creationId xmlns:a16="http://schemas.microsoft.com/office/drawing/2014/main" id="{95AA1C4E-B4F7-B0AA-EC61-B46969BCD178}"/>
                          </a:ext>
                        </a:extLst>
                      </p:cNvPr>
                      <p:cNvCxnSpPr>
                        <a:cxnSpLocks/>
                      </p:cNvCxnSpPr>
                      <p:nvPr/>
                    </p:nvCxnSpPr>
                    <p:spPr>
                      <a:xfrm rot="1800000">
                        <a:off x="8287948" y="-436695"/>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 name="直線接點 16">
                        <a:extLst>
                          <a:ext uri="{FF2B5EF4-FFF2-40B4-BE49-F238E27FC236}">
                            <a16:creationId xmlns:a16="http://schemas.microsoft.com/office/drawing/2014/main" id="{0B96DBCC-8D65-00AA-93C1-028E236DB293}"/>
                          </a:ext>
                        </a:extLst>
                      </p:cNvPr>
                      <p:cNvCxnSpPr>
                        <a:cxnSpLocks/>
                      </p:cNvCxnSpPr>
                      <p:nvPr/>
                    </p:nvCxnSpPr>
                    <p:spPr>
                      <a:xfrm rot="2160000">
                        <a:off x="8672788" y="-186776"/>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 name="直線接點 17">
                        <a:extLst>
                          <a:ext uri="{FF2B5EF4-FFF2-40B4-BE49-F238E27FC236}">
                            <a16:creationId xmlns:a16="http://schemas.microsoft.com/office/drawing/2014/main" id="{7348E7D2-B1C5-1FCD-A450-C7BEDBDD3927}"/>
                          </a:ext>
                        </a:extLst>
                      </p:cNvPr>
                      <p:cNvCxnSpPr>
                        <a:cxnSpLocks/>
                      </p:cNvCxnSpPr>
                      <p:nvPr/>
                    </p:nvCxnSpPr>
                    <p:spPr>
                      <a:xfrm rot="2520000">
                        <a:off x="9029398" y="102000"/>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 name="直線接點 18">
                        <a:extLst>
                          <a:ext uri="{FF2B5EF4-FFF2-40B4-BE49-F238E27FC236}">
                            <a16:creationId xmlns:a16="http://schemas.microsoft.com/office/drawing/2014/main" id="{8AB7190A-C117-0CBD-2BFC-9FBB07DE0FBC}"/>
                          </a:ext>
                        </a:extLst>
                      </p:cNvPr>
                      <p:cNvCxnSpPr>
                        <a:cxnSpLocks/>
                      </p:cNvCxnSpPr>
                      <p:nvPr/>
                    </p:nvCxnSpPr>
                    <p:spPr>
                      <a:xfrm rot="2880000">
                        <a:off x="9353869" y="426471"/>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直線接點 19">
                        <a:extLst>
                          <a:ext uri="{FF2B5EF4-FFF2-40B4-BE49-F238E27FC236}">
                            <a16:creationId xmlns:a16="http://schemas.microsoft.com/office/drawing/2014/main" id="{DBA257E7-0400-C1E8-F10D-0312E4BD96A3}"/>
                          </a:ext>
                        </a:extLst>
                      </p:cNvPr>
                      <p:cNvCxnSpPr>
                        <a:cxnSpLocks/>
                      </p:cNvCxnSpPr>
                      <p:nvPr/>
                    </p:nvCxnSpPr>
                    <p:spPr>
                      <a:xfrm rot="3240000">
                        <a:off x="9642646" y="783080"/>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 name="直線接點 20">
                        <a:extLst>
                          <a:ext uri="{FF2B5EF4-FFF2-40B4-BE49-F238E27FC236}">
                            <a16:creationId xmlns:a16="http://schemas.microsoft.com/office/drawing/2014/main" id="{B1FF6BF4-BEDD-9143-A81E-9404EC85966F}"/>
                          </a:ext>
                        </a:extLst>
                      </p:cNvPr>
                      <p:cNvCxnSpPr>
                        <a:cxnSpLocks/>
                      </p:cNvCxnSpPr>
                      <p:nvPr/>
                    </p:nvCxnSpPr>
                    <p:spPr>
                      <a:xfrm rot="3600000">
                        <a:off x="9892564" y="1167922"/>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 name="直線接點 21">
                        <a:extLst>
                          <a:ext uri="{FF2B5EF4-FFF2-40B4-BE49-F238E27FC236}">
                            <a16:creationId xmlns:a16="http://schemas.microsoft.com/office/drawing/2014/main" id="{57B62C70-0D03-1CE7-D0C0-0F539B8E9C48}"/>
                          </a:ext>
                        </a:extLst>
                      </p:cNvPr>
                      <p:cNvCxnSpPr>
                        <a:cxnSpLocks/>
                      </p:cNvCxnSpPr>
                      <p:nvPr/>
                    </p:nvCxnSpPr>
                    <p:spPr>
                      <a:xfrm rot="3960000">
                        <a:off x="10100887" y="1576778"/>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 name="直線接點 22">
                        <a:extLst>
                          <a:ext uri="{FF2B5EF4-FFF2-40B4-BE49-F238E27FC236}">
                            <a16:creationId xmlns:a16="http://schemas.microsoft.com/office/drawing/2014/main" id="{2C68FC13-E856-5A99-1052-6344920351DF}"/>
                          </a:ext>
                        </a:extLst>
                      </p:cNvPr>
                      <p:cNvCxnSpPr>
                        <a:cxnSpLocks/>
                      </p:cNvCxnSpPr>
                      <p:nvPr/>
                    </p:nvCxnSpPr>
                    <p:spPr>
                      <a:xfrm rot="4320000">
                        <a:off x="10265332" y="2005171"/>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 name="直線接點 23">
                        <a:extLst>
                          <a:ext uri="{FF2B5EF4-FFF2-40B4-BE49-F238E27FC236}">
                            <a16:creationId xmlns:a16="http://schemas.microsoft.com/office/drawing/2014/main" id="{A36B2CDD-FD04-0DFE-FD2D-979DE222AB70}"/>
                          </a:ext>
                        </a:extLst>
                      </p:cNvPr>
                      <p:cNvCxnSpPr>
                        <a:cxnSpLocks/>
                      </p:cNvCxnSpPr>
                      <p:nvPr/>
                    </p:nvCxnSpPr>
                    <p:spPr>
                      <a:xfrm rot="4680000">
                        <a:off x="10384096" y="2448406"/>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 name="直線接點 24">
                        <a:extLst>
                          <a:ext uri="{FF2B5EF4-FFF2-40B4-BE49-F238E27FC236}">
                            <a16:creationId xmlns:a16="http://schemas.microsoft.com/office/drawing/2014/main" id="{497D5DC3-9985-02C5-F4CB-69B8C2F070D5}"/>
                          </a:ext>
                        </a:extLst>
                      </p:cNvPr>
                      <p:cNvCxnSpPr>
                        <a:cxnSpLocks/>
                      </p:cNvCxnSpPr>
                      <p:nvPr/>
                    </p:nvCxnSpPr>
                    <p:spPr>
                      <a:xfrm rot="5040000">
                        <a:off x="10455880" y="2901627"/>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 name="直線接點 25">
                        <a:extLst>
                          <a:ext uri="{FF2B5EF4-FFF2-40B4-BE49-F238E27FC236}">
                            <a16:creationId xmlns:a16="http://schemas.microsoft.com/office/drawing/2014/main" id="{7246738A-8781-DB72-C579-0FA5D01CDBE8}"/>
                          </a:ext>
                        </a:extLst>
                      </p:cNvPr>
                      <p:cNvCxnSpPr>
                        <a:cxnSpLocks/>
                      </p:cNvCxnSpPr>
                      <p:nvPr/>
                    </p:nvCxnSpPr>
                    <p:spPr>
                      <a:xfrm rot="5400000">
                        <a:off x="10479895" y="3359869"/>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7" name="直線接點 26">
                        <a:extLst>
                          <a:ext uri="{FF2B5EF4-FFF2-40B4-BE49-F238E27FC236}">
                            <a16:creationId xmlns:a16="http://schemas.microsoft.com/office/drawing/2014/main" id="{14C2F65B-5C5E-9E9D-0FC0-063D16BC9B3A}"/>
                          </a:ext>
                        </a:extLst>
                      </p:cNvPr>
                      <p:cNvCxnSpPr>
                        <a:cxnSpLocks/>
                      </p:cNvCxnSpPr>
                      <p:nvPr/>
                    </p:nvCxnSpPr>
                    <p:spPr>
                      <a:xfrm rot="5760000">
                        <a:off x="10455880" y="3818111"/>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 name="直線接點 27">
                        <a:extLst>
                          <a:ext uri="{FF2B5EF4-FFF2-40B4-BE49-F238E27FC236}">
                            <a16:creationId xmlns:a16="http://schemas.microsoft.com/office/drawing/2014/main" id="{A8D170C9-1B69-30CC-FF03-2EA295971D7F}"/>
                          </a:ext>
                        </a:extLst>
                      </p:cNvPr>
                      <p:cNvCxnSpPr>
                        <a:cxnSpLocks/>
                      </p:cNvCxnSpPr>
                      <p:nvPr/>
                    </p:nvCxnSpPr>
                    <p:spPr>
                      <a:xfrm rot="6120000">
                        <a:off x="10384096" y="4271332"/>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 name="直線接點 28">
                        <a:extLst>
                          <a:ext uri="{FF2B5EF4-FFF2-40B4-BE49-F238E27FC236}">
                            <a16:creationId xmlns:a16="http://schemas.microsoft.com/office/drawing/2014/main" id="{78925EC6-FFAC-7376-4584-20C77500848B}"/>
                          </a:ext>
                        </a:extLst>
                      </p:cNvPr>
                      <p:cNvCxnSpPr>
                        <a:cxnSpLocks/>
                      </p:cNvCxnSpPr>
                      <p:nvPr/>
                    </p:nvCxnSpPr>
                    <p:spPr>
                      <a:xfrm rot="6480000">
                        <a:off x="10265332" y="4714567"/>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0" name="直線接點 29">
                        <a:extLst>
                          <a:ext uri="{FF2B5EF4-FFF2-40B4-BE49-F238E27FC236}">
                            <a16:creationId xmlns:a16="http://schemas.microsoft.com/office/drawing/2014/main" id="{98663AC4-E6C9-56D0-715F-7C8C9C7D0BA3}"/>
                          </a:ext>
                        </a:extLst>
                      </p:cNvPr>
                      <p:cNvCxnSpPr>
                        <a:cxnSpLocks/>
                      </p:cNvCxnSpPr>
                      <p:nvPr/>
                    </p:nvCxnSpPr>
                    <p:spPr>
                      <a:xfrm rot="6840000">
                        <a:off x="10100887" y="5142960"/>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 name="直線接點 30">
                        <a:extLst>
                          <a:ext uri="{FF2B5EF4-FFF2-40B4-BE49-F238E27FC236}">
                            <a16:creationId xmlns:a16="http://schemas.microsoft.com/office/drawing/2014/main" id="{A662F1AD-673F-25C4-0592-E14437E8C4CC}"/>
                          </a:ext>
                        </a:extLst>
                      </p:cNvPr>
                      <p:cNvCxnSpPr>
                        <a:cxnSpLocks/>
                      </p:cNvCxnSpPr>
                      <p:nvPr/>
                    </p:nvCxnSpPr>
                    <p:spPr>
                      <a:xfrm rot="7200000">
                        <a:off x="9892564" y="5551817"/>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2" name="直線接點 31">
                        <a:extLst>
                          <a:ext uri="{FF2B5EF4-FFF2-40B4-BE49-F238E27FC236}">
                            <a16:creationId xmlns:a16="http://schemas.microsoft.com/office/drawing/2014/main" id="{BBA7E13E-0043-3AB7-0489-361B251FF3A8}"/>
                          </a:ext>
                        </a:extLst>
                      </p:cNvPr>
                      <p:cNvCxnSpPr>
                        <a:cxnSpLocks/>
                      </p:cNvCxnSpPr>
                      <p:nvPr/>
                    </p:nvCxnSpPr>
                    <p:spPr>
                      <a:xfrm rot="7560000">
                        <a:off x="9642646" y="5936658"/>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3" name="直線接點 32">
                        <a:extLst>
                          <a:ext uri="{FF2B5EF4-FFF2-40B4-BE49-F238E27FC236}">
                            <a16:creationId xmlns:a16="http://schemas.microsoft.com/office/drawing/2014/main" id="{AB6FD74B-A7D0-4238-353B-771460262A4A}"/>
                          </a:ext>
                        </a:extLst>
                      </p:cNvPr>
                      <p:cNvCxnSpPr>
                        <a:cxnSpLocks/>
                      </p:cNvCxnSpPr>
                      <p:nvPr/>
                    </p:nvCxnSpPr>
                    <p:spPr>
                      <a:xfrm rot="7920000">
                        <a:off x="9353869" y="6293267"/>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 name="直線接點 33">
                        <a:extLst>
                          <a:ext uri="{FF2B5EF4-FFF2-40B4-BE49-F238E27FC236}">
                            <a16:creationId xmlns:a16="http://schemas.microsoft.com/office/drawing/2014/main" id="{43DEE55A-0F0A-C5A9-04DE-03C36C148759}"/>
                          </a:ext>
                        </a:extLst>
                      </p:cNvPr>
                      <p:cNvCxnSpPr>
                        <a:cxnSpLocks/>
                      </p:cNvCxnSpPr>
                      <p:nvPr/>
                    </p:nvCxnSpPr>
                    <p:spPr>
                      <a:xfrm rot="8280000">
                        <a:off x="9029398" y="6617738"/>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5" name="直線接點 34">
                        <a:extLst>
                          <a:ext uri="{FF2B5EF4-FFF2-40B4-BE49-F238E27FC236}">
                            <a16:creationId xmlns:a16="http://schemas.microsoft.com/office/drawing/2014/main" id="{55D2EF7E-2FC1-2576-6B16-41C941085E55}"/>
                          </a:ext>
                        </a:extLst>
                      </p:cNvPr>
                      <p:cNvCxnSpPr>
                        <a:cxnSpLocks/>
                      </p:cNvCxnSpPr>
                      <p:nvPr/>
                    </p:nvCxnSpPr>
                    <p:spPr>
                      <a:xfrm rot="8640000">
                        <a:off x="8672788" y="6906514"/>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6" name="直線接點 35">
                        <a:extLst>
                          <a:ext uri="{FF2B5EF4-FFF2-40B4-BE49-F238E27FC236}">
                            <a16:creationId xmlns:a16="http://schemas.microsoft.com/office/drawing/2014/main" id="{709F18CD-8DB7-BA4B-A349-F5EB7965CB3E}"/>
                          </a:ext>
                        </a:extLst>
                      </p:cNvPr>
                      <p:cNvCxnSpPr>
                        <a:cxnSpLocks/>
                      </p:cNvCxnSpPr>
                      <p:nvPr/>
                    </p:nvCxnSpPr>
                    <p:spPr>
                      <a:xfrm rot="9000000">
                        <a:off x="8287948" y="7156433"/>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7" name="直線接點 36">
                        <a:extLst>
                          <a:ext uri="{FF2B5EF4-FFF2-40B4-BE49-F238E27FC236}">
                            <a16:creationId xmlns:a16="http://schemas.microsoft.com/office/drawing/2014/main" id="{506781B1-14F7-E611-0AB1-73099F49FCCA}"/>
                          </a:ext>
                        </a:extLst>
                      </p:cNvPr>
                      <p:cNvCxnSpPr>
                        <a:cxnSpLocks/>
                      </p:cNvCxnSpPr>
                      <p:nvPr/>
                    </p:nvCxnSpPr>
                    <p:spPr>
                      <a:xfrm rot="9360000">
                        <a:off x="7879090" y="7364756"/>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8" name="直線接點 37">
                        <a:extLst>
                          <a:ext uri="{FF2B5EF4-FFF2-40B4-BE49-F238E27FC236}">
                            <a16:creationId xmlns:a16="http://schemas.microsoft.com/office/drawing/2014/main" id="{8911845C-6DDE-92D3-92C6-919DD0500DFA}"/>
                          </a:ext>
                        </a:extLst>
                      </p:cNvPr>
                      <p:cNvCxnSpPr>
                        <a:cxnSpLocks/>
                      </p:cNvCxnSpPr>
                      <p:nvPr/>
                    </p:nvCxnSpPr>
                    <p:spPr>
                      <a:xfrm rot="9720000">
                        <a:off x="7450698" y="7529201"/>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9" name="直線接點 38">
                        <a:extLst>
                          <a:ext uri="{FF2B5EF4-FFF2-40B4-BE49-F238E27FC236}">
                            <a16:creationId xmlns:a16="http://schemas.microsoft.com/office/drawing/2014/main" id="{E291AFEB-8F22-BBBD-46E3-BC0CA216721B}"/>
                          </a:ext>
                        </a:extLst>
                      </p:cNvPr>
                      <p:cNvCxnSpPr>
                        <a:cxnSpLocks/>
                      </p:cNvCxnSpPr>
                      <p:nvPr/>
                    </p:nvCxnSpPr>
                    <p:spPr>
                      <a:xfrm rot="10080000">
                        <a:off x="7007463" y="7647965"/>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0" name="直線接點 39">
                        <a:extLst>
                          <a:ext uri="{FF2B5EF4-FFF2-40B4-BE49-F238E27FC236}">
                            <a16:creationId xmlns:a16="http://schemas.microsoft.com/office/drawing/2014/main" id="{F67DF0A2-6396-2AC8-4F57-90B33335B11B}"/>
                          </a:ext>
                        </a:extLst>
                      </p:cNvPr>
                      <p:cNvCxnSpPr>
                        <a:cxnSpLocks/>
                      </p:cNvCxnSpPr>
                      <p:nvPr/>
                    </p:nvCxnSpPr>
                    <p:spPr>
                      <a:xfrm rot="10440000">
                        <a:off x="6554242" y="7719748"/>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1" name="直線接點 40">
                        <a:extLst>
                          <a:ext uri="{FF2B5EF4-FFF2-40B4-BE49-F238E27FC236}">
                            <a16:creationId xmlns:a16="http://schemas.microsoft.com/office/drawing/2014/main" id="{0CA0607E-3C59-36E8-B16F-F72B16541C90}"/>
                          </a:ext>
                        </a:extLst>
                      </p:cNvPr>
                      <p:cNvCxnSpPr>
                        <a:cxnSpLocks/>
                      </p:cNvCxnSpPr>
                      <p:nvPr/>
                    </p:nvCxnSpPr>
                    <p:spPr>
                      <a:xfrm rot="10800000">
                        <a:off x="6096000" y="7743764"/>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2" name="直線接點 41">
                        <a:extLst>
                          <a:ext uri="{FF2B5EF4-FFF2-40B4-BE49-F238E27FC236}">
                            <a16:creationId xmlns:a16="http://schemas.microsoft.com/office/drawing/2014/main" id="{154AA782-81F6-AA6E-6689-161F9439362C}"/>
                          </a:ext>
                        </a:extLst>
                      </p:cNvPr>
                      <p:cNvCxnSpPr>
                        <a:cxnSpLocks/>
                      </p:cNvCxnSpPr>
                      <p:nvPr/>
                    </p:nvCxnSpPr>
                    <p:spPr>
                      <a:xfrm rot="11160000">
                        <a:off x="5637758" y="7719748"/>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3" name="直線接點 42">
                        <a:extLst>
                          <a:ext uri="{FF2B5EF4-FFF2-40B4-BE49-F238E27FC236}">
                            <a16:creationId xmlns:a16="http://schemas.microsoft.com/office/drawing/2014/main" id="{8F747311-6FC8-6C65-6509-D9F1DC935503}"/>
                          </a:ext>
                        </a:extLst>
                      </p:cNvPr>
                      <p:cNvCxnSpPr>
                        <a:cxnSpLocks/>
                      </p:cNvCxnSpPr>
                      <p:nvPr/>
                    </p:nvCxnSpPr>
                    <p:spPr>
                      <a:xfrm rot="11520000">
                        <a:off x="5184537" y="7647965"/>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4" name="直線接點 43">
                        <a:extLst>
                          <a:ext uri="{FF2B5EF4-FFF2-40B4-BE49-F238E27FC236}">
                            <a16:creationId xmlns:a16="http://schemas.microsoft.com/office/drawing/2014/main" id="{3CCB3969-5FD2-D467-6800-411F651E60CD}"/>
                          </a:ext>
                        </a:extLst>
                      </p:cNvPr>
                      <p:cNvCxnSpPr>
                        <a:cxnSpLocks/>
                      </p:cNvCxnSpPr>
                      <p:nvPr/>
                    </p:nvCxnSpPr>
                    <p:spPr>
                      <a:xfrm rot="11880000">
                        <a:off x="4785817" y="7550248"/>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5" name="直線接點 44">
                        <a:extLst>
                          <a:ext uri="{FF2B5EF4-FFF2-40B4-BE49-F238E27FC236}">
                            <a16:creationId xmlns:a16="http://schemas.microsoft.com/office/drawing/2014/main" id="{2EEC97D7-7A81-6F42-F04A-1F779692C26F}"/>
                          </a:ext>
                        </a:extLst>
                      </p:cNvPr>
                      <p:cNvCxnSpPr>
                        <a:cxnSpLocks/>
                      </p:cNvCxnSpPr>
                      <p:nvPr/>
                    </p:nvCxnSpPr>
                    <p:spPr>
                      <a:xfrm rot="12240000">
                        <a:off x="4312909" y="7364756"/>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6" name="直線接點 45">
                        <a:extLst>
                          <a:ext uri="{FF2B5EF4-FFF2-40B4-BE49-F238E27FC236}">
                            <a16:creationId xmlns:a16="http://schemas.microsoft.com/office/drawing/2014/main" id="{F250CCD9-B281-FCD7-8217-08E94A5D6381}"/>
                          </a:ext>
                        </a:extLst>
                      </p:cNvPr>
                      <p:cNvCxnSpPr>
                        <a:cxnSpLocks/>
                      </p:cNvCxnSpPr>
                      <p:nvPr/>
                    </p:nvCxnSpPr>
                    <p:spPr>
                      <a:xfrm rot="12600000">
                        <a:off x="3904052" y="7156433"/>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7" name="直線接點 46">
                        <a:extLst>
                          <a:ext uri="{FF2B5EF4-FFF2-40B4-BE49-F238E27FC236}">
                            <a16:creationId xmlns:a16="http://schemas.microsoft.com/office/drawing/2014/main" id="{8778030C-36B8-4DC6-91E4-4C5A3DA90EAB}"/>
                          </a:ext>
                        </a:extLst>
                      </p:cNvPr>
                      <p:cNvCxnSpPr>
                        <a:cxnSpLocks/>
                      </p:cNvCxnSpPr>
                      <p:nvPr/>
                    </p:nvCxnSpPr>
                    <p:spPr>
                      <a:xfrm rot="12960000">
                        <a:off x="3519211" y="6906514"/>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8" name="直線接點 47">
                        <a:extLst>
                          <a:ext uri="{FF2B5EF4-FFF2-40B4-BE49-F238E27FC236}">
                            <a16:creationId xmlns:a16="http://schemas.microsoft.com/office/drawing/2014/main" id="{904659D2-5E17-9FC8-37FF-99053C775C0E}"/>
                          </a:ext>
                        </a:extLst>
                      </p:cNvPr>
                      <p:cNvCxnSpPr>
                        <a:cxnSpLocks/>
                      </p:cNvCxnSpPr>
                      <p:nvPr/>
                    </p:nvCxnSpPr>
                    <p:spPr>
                      <a:xfrm rot="13320000">
                        <a:off x="3162602" y="6617738"/>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9" name="直線接點 48">
                        <a:extLst>
                          <a:ext uri="{FF2B5EF4-FFF2-40B4-BE49-F238E27FC236}">
                            <a16:creationId xmlns:a16="http://schemas.microsoft.com/office/drawing/2014/main" id="{03514C82-ADA0-9C85-8449-808FE3A4E1EE}"/>
                          </a:ext>
                        </a:extLst>
                      </p:cNvPr>
                      <p:cNvCxnSpPr>
                        <a:cxnSpLocks/>
                      </p:cNvCxnSpPr>
                      <p:nvPr/>
                    </p:nvCxnSpPr>
                    <p:spPr>
                      <a:xfrm rot="13680000">
                        <a:off x="2838131" y="6293267"/>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0" name="直線接點 49">
                        <a:extLst>
                          <a:ext uri="{FF2B5EF4-FFF2-40B4-BE49-F238E27FC236}">
                            <a16:creationId xmlns:a16="http://schemas.microsoft.com/office/drawing/2014/main" id="{E36C99B1-419F-1843-A733-E4B8738F180D}"/>
                          </a:ext>
                        </a:extLst>
                      </p:cNvPr>
                      <p:cNvCxnSpPr>
                        <a:cxnSpLocks/>
                      </p:cNvCxnSpPr>
                      <p:nvPr/>
                    </p:nvCxnSpPr>
                    <p:spPr>
                      <a:xfrm rot="14040000">
                        <a:off x="2549354" y="5936658"/>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 name="直線接點 50">
                        <a:extLst>
                          <a:ext uri="{FF2B5EF4-FFF2-40B4-BE49-F238E27FC236}">
                            <a16:creationId xmlns:a16="http://schemas.microsoft.com/office/drawing/2014/main" id="{80862728-DA01-39FD-E06A-4AADB19EA388}"/>
                          </a:ext>
                        </a:extLst>
                      </p:cNvPr>
                      <p:cNvCxnSpPr>
                        <a:cxnSpLocks/>
                      </p:cNvCxnSpPr>
                      <p:nvPr/>
                    </p:nvCxnSpPr>
                    <p:spPr>
                      <a:xfrm rot="14400000">
                        <a:off x="2299436" y="5551817"/>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2" name="直線接點 51">
                        <a:extLst>
                          <a:ext uri="{FF2B5EF4-FFF2-40B4-BE49-F238E27FC236}">
                            <a16:creationId xmlns:a16="http://schemas.microsoft.com/office/drawing/2014/main" id="{DBFF6AB5-356C-BF52-F756-E6A963A47FFE}"/>
                          </a:ext>
                        </a:extLst>
                      </p:cNvPr>
                      <p:cNvCxnSpPr>
                        <a:cxnSpLocks/>
                      </p:cNvCxnSpPr>
                      <p:nvPr/>
                    </p:nvCxnSpPr>
                    <p:spPr>
                      <a:xfrm rot="14760000">
                        <a:off x="2091113" y="5142960"/>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 name="直線接點 52">
                        <a:extLst>
                          <a:ext uri="{FF2B5EF4-FFF2-40B4-BE49-F238E27FC236}">
                            <a16:creationId xmlns:a16="http://schemas.microsoft.com/office/drawing/2014/main" id="{B2373C80-2FB8-5357-20FD-696D495DFBFD}"/>
                          </a:ext>
                        </a:extLst>
                      </p:cNvPr>
                      <p:cNvCxnSpPr>
                        <a:cxnSpLocks/>
                      </p:cNvCxnSpPr>
                      <p:nvPr/>
                    </p:nvCxnSpPr>
                    <p:spPr>
                      <a:xfrm rot="15120000">
                        <a:off x="1926668" y="4714567"/>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4" name="直線接點 53">
                        <a:extLst>
                          <a:ext uri="{FF2B5EF4-FFF2-40B4-BE49-F238E27FC236}">
                            <a16:creationId xmlns:a16="http://schemas.microsoft.com/office/drawing/2014/main" id="{7B3E52F6-4DC9-CD93-3C4F-428493E99B06}"/>
                          </a:ext>
                        </a:extLst>
                      </p:cNvPr>
                      <p:cNvCxnSpPr>
                        <a:cxnSpLocks/>
                      </p:cNvCxnSpPr>
                      <p:nvPr/>
                    </p:nvCxnSpPr>
                    <p:spPr>
                      <a:xfrm rot="15480000">
                        <a:off x="1807904" y="4271332"/>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5" name="直線接點 54">
                        <a:extLst>
                          <a:ext uri="{FF2B5EF4-FFF2-40B4-BE49-F238E27FC236}">
                            <a16:creationId xmlns:a16="http://schemas.microsoft.com/office/drawing/2014/main" id="{2B5D9D3C-67FC-B9C1-1B58-70D4D5A9FC69}"/>
                          </a:ext>
                        </a:extLst>
                      </p:cNvPr>
                      <p:cNvCxnSpPr>
                        <a:cxnSpLocks/>
                      </p:cNvCxnSpPr>
                      <p:nvPr/>
                    </p:nvCxnSpPr>
                    <p:spPr>
                      <a:xfrm rot="15840000">
                        <a:off x="1736121" y="3818111"/>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6" name="直線接點 55">
                        <a:extLst>
                          <a:ext uri="{FF2B5EF4-FFF2-40B4-BE49-F238E27FC236}">
                            <a16:creationId xmlns:a16="http://schemas.microsoft.com/office/drawing/2014/main" id="{F2D24272-26C1-8184-7742-51B3A0E1F4B9}"/>
                          </a:ext>
                        </a:extLst>
                      </p:cNvPr>
                      <p:cNvCxnSpPr>
                        <a:cxnSpLocks/>
                      </p:cNvCxnSpPr>
                      <p:nvPr/>
                    </p:nvCxnSpPr>
                    <p:spPr>
                      <a:xfrm rot="16200000">
                        <a:off x="1712105" y="3359869"/>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7" name="直線接點 56">
                        <a:extLst>
                          <a:ext uri="{FF2B5EF4-FFF2-40B4-BE49-F238E27FC236}">
                            <a16:creationId xmlns:a16="http://schemas.microsoft.com/office/drawing/2014/main" id="{59B75006-02C7-A515-6A6D-CC41422FF6D8}"/>
                          </a:ext>
                        </a:extLst>
                      </p:cNvPr>
                      <p:cNvCxnSpPr>
                        <a:cxnSpLocks/>
                      </p:cNvCxnSpPr>
                      <p:nvPr/>
                    </p:nvCxnSpPr>
                    <p:spPr>
                      <a:xfrm rot="16560000">
                        <a:off x="1736121" y="2901627"/>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8" name="直線接點 57">
                        <a:extLst>
                          <a:ext uri="{FF2B5EF4-FFF2-40B4-BE49-F238E27FC236}">
                            <a16:creationId xmlns:a16="http://schemas.microsoft.com/office/drawing/2014/main" id="{E3F3CE45-E213-8DB1-0F45-F84FF844B765}"/>
                          </a:ext>
                        </a:extLst>
                      </p:cNvPr>
                      <p:cNvCxnSpPr>
                        <a:cxnSpLocks/>
                      </p:cNvCxnSpPr>
                      <p:nvPr/>
                    </p:nvCxnSpPr>
                    <p:spPr>
                      <a:xfrm rot="16920000">
                        <a:off x="1807904" y="2448406"/>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9" name="直線接點 58">
                        <a:extLst>
                          <a:ext uri="{FF2B5EF4-FFF2-40B4-BE49-F238E27FC236}">
                            <a16:creationId xmlns:a16="http://schemas.microsoft.com/office/drawing/2014/main" id="{A61C1A5F-DECC-16B6-CD0D-33FE8DBD6422}"/>
                          </a:ext>
                        </a:extLst>
                      </p:cNvPr>
                      <p:cNvCxnSpPr>
                        <a:cxnSpLocks/>
                      </p:cNvCxnSpPr>
                      <p:nvPr/>
                    </p:nvCxnSpPr>
                    <p:spPr>
                      <a:xfrm rot="17280000">
                        <a:off x="1926668" y="2005171"/>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0" name="直線接點 59">
                        <a:extLst>
                          <a:ext uri="{FF2B5EF4-FFF2-40B4-BE49-F238E27FC236}">
                            <a16:creationId xmlns:a16="http://schemas.microsoft.com/office/drawing/2014/main" id="{30399D16-D7FF-28AF-05A1-3C61A820A5E5}"/>
                          </a:ext>
                        </a:extLst>
                      </p:cNvPr>
                      <p:cNvCxnSpPr>
                        <a:cxnSpLocks/>
                      </p:cNvCxnSpPr>
                      <p:nvPr/>
                    </p:nvCxnSpPr>
                    <p:spPr>
                      <a:xfrm rot="17640000">
                        <a:off x="2091113" y="1576778"/>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1" name="直線接點 60">
                        <a:extLst>
                          <a:ext uri="{FF2B5EF4-FFF2-40B4-BE49-F238E27FC236}">
                            <a16:creationId xmlns:a16="http://schemas.microsoft.com/office/drawing/2014/main" id="{7E11B3C4-F272-2C34-0D96-C28EEF302201}"/>
                          </a:ext>
                        </a:extLst>
                      </p:cNvPr>
                      <p:cNvCxnSpPr>
                        <a:cxnSpLocks/>
                      </p:cNvCxnSpPr>
                      <p:nvPr/>
                    </p:nvCxnSpPr>
                    <p:spPr>
                      <a:xfrm rot="18000000">
                        <a:off x="2299436" y="1167922"/>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2" name="直線接點 61">
                        <a:extLst>
                          <a:ext uri="{FF2B5EF4-FFF2-40B4-BE49-F238E27FC236}">
                            <a16:creationId xmlns:a16="http://schemas.microsoft.com/office/drawing/2014/main" id="{30235905-370A-0B83-274E-D7CFF6F13DC4}"/>
                          </a:ext>
                        </a:extLst>
                      </p:cNvPr>
                      <p:cNvCxnSpPr>
                        <a:cxnSpLocks/>
                      </p:cNvCxnSpPr>
                      <p:nvPr/>
                    </p:nvCxnSpPr>
                    <p:spPr>
                      <a:xfrm rot="18360000">
                        <a:off x="2549354" y="783080"/>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3" name="直線接點 62">
                        <a:extLst>
                          <a:ext uri="{FF2B5EF4-FFF2-40B4-BE49-F238E27FC236}">
                            <a16:creationId xmlns:a16="http://schemas.microsoft.com/office/drawing/2014/main" id="{EEBB22C4-9228-C981-F731-709E986B973C}"/>
                          </a:ext>
                        </a:extLst>
                      </p:cNvPr>
                      <p:cNvCxnSpPr>
                        <a:cxnSpLocks/>
                      </p:cNvCxnSpPr>
                      <p:nvPr/>
                    </p:nvCxnSpPr>
                    <p:spPr>
                      <a:xfrm rot="18720000">
                        <a:off x="2838131" y="426471"/>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4" name="直線接點 63">
                        <a:extLst>
                          <a:ext uri="{FF2B5EF4-FFF2-40B4-BE49-F238E27FC236}">
                            <a16:creationId xmlns:a16="http://schemas.microsoft.com/office/drawing/2014/main" id="{840FCF5B-A97F-D8A4-28D2-4B258BA029B8}"/>
                          </a:ext>
                        </a:extLst>
                      </p:cNvPr>
                      <p:cNvCxnSpPr>
                        <a:cxnSpLocks/>
                      </p:cNvCxnSpPr>
                      <p:nvPr/>
                    </p:nvCxnSpPr>
                    <p:spPr>
                      <a:xfrm rot="19080000">
                        <a:off x="3162602" y="102000"/>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5" name="直線接點 64">
                        <a:extLst>
                          <a:ext uri="{FF2B5EF4-FFF2-40B4-BE49-F238E27FC236}">
                            <a16:creationId xmlns:a16="http://schemas.microsoft.com/office/drawing/2014/main" id="{39398298-D73B-8739-78A1-1A9808C64BA7}"/>
                          </a:ext>
                        </a:extLst>
                      </p:cNvPr>
                      <p:cNvCxnSpPr>
                        <a:cxnSpLocks/>
                      </p:cNvCxnSpPr>
                      <p:nvPr/>
                    </p:nvCxnSpPr>
                    <p:spPr>
                      <a:xfrm rot="19440000">
                        <a:off x="3519211" y="-186776"/>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6" name="直線接點 65">
                        <a:extLst>
                          <a:ext uri="{FF2B5EF4-FFF2-40B4-BE49-F238E27FC236}">
                            <a16:creationId xmlns:a16="http://schemas.microsoft.com/office/drawing/2014/main" id="{36FB6799-7D5C-7A21-B0F6-26623AF782E1}"/>
                          </a:ext>
                        </a:extLst>
                      </p:cNvPr>
                      <p:cNvCxnSpPr>
                        <a:cxnSpLocks/>
                      </p:cNvCxnSpPr>
                      <p:nvPr/>
                    </p:nvCxnSpPr>
                    <p:spPr>
                      <a:xfrm rot="19800000">
                        <a:off x="3904052" y="-436695"/>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7" name="直線接點 66">
                        <a:extLst>
                          <a:ext uri="{FF2B5EF4-FFF2-40B4-BE49-F238E27FC236}">
                            <a16:creationId xmlns:a16="http://schemas.microsoft.com/office/drawing/2014/main" id="{4595FBEC-B8B2-5B2D-2A7C-50E742D4DABF}"/>
                          </a:ext>
                        </a:extLst>
                      </p:cNvPr>
                      <p:cNvCxnSpPr>
                        <a:cxnSpLocks/>
                      </p:cNvCxnSpPr>
                      <p:nvPr/>
                    </p:nvCxnSpPr>
                    <p:spPr>
                      <a:xfrm rot="20160000">
                        <a:off x="4312909" y="-645018"/>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8" name="直線接點 67">
                        <a:extLst>
                          <a:ext uri="{FF2B5EF4-FFF2-40B4-BE49-F238E27FC236}">
                            <a16:creationId xmlns:a16="http://schemas.microsoft.com/office/drawing/2014/main" id="{0FABA544-91C4-CE29-4FB7-6688ABDFF09B}"/>
                          </a:ext>
                        </a:extLst>
                      </p:cNvPr>
                      <p:cNvCxnSpPr>
                        <a:cxnSpLocks/>
                      </p:cNvCxnSpPr>
                      <p:nvPr/>
                    </p:nvCxnSpPr>
                    <p:spPr>
                      <a:xfrm rot="20520000">
                        <a:off x="4741302" y="-809463"/>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9" name="直線接點 68">
                        <a:extLst>
                          <a:ext uri="{FF2B5EF4-FFF2-40B4-BE49-F238E27FC236}">
                            <a16:creationId xmlns:a16="http://schemas.microsoft.com/office/drawing/2014/main" id="{8E5388E7-BAC9-5865-143F-FEC713B77A2F}"/>
                          </a:ext>
                        </a:extLst>
                      </p:cNvPr>
                      <p:cNvCxnSpPr>
                        <a:cxnSpLocks/>
                      </p:cNvCxnSpPr>
                      <p:nvPr/>
                    </p:nvCxnSpPr>
                    <p:spPr>
                      <a:xfrm rot="20880000">
                        <a:off x="5184537" y="-928227"/>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70" name="直線接點 69">
                        <a:extLst>
                          <a:ext uri="{FF2B5EF4-FFF2-40B4-BE49-F238E27FC236}">
                            <a16:creationId xmlns:a16="http://schemas.microsoft.com/office/drawing/2014/main" id="{862313CF-7660-E9DF-8084-6CADE1C3F2C7}"/>
                          </a:ext>
                        </a:extLst>
                      </p:cNvPr>
                      <p:cNvCxnSpPr>
                        <a:cxnSpLocks/>
                      </p:cNvCxnSpPr>
                      <p:nvPr/>
                    </p:nvCxnSpPr>
                    <p:spPr>
                      <a:xfrm rot="21240000">
                        <a:off x="5637758" y="-1000010"/>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grpSp>
                <p:sp>
                  <p:nvSpPr>
                    <p:cNvPr id="72" name="文字方塊 71">
                      <a:extLst>
                        <a:ext uri="{FF2B5EF4-FFF2-40B4-BE49-F238E27FC236}">
                          <a16:creationId xmlns:a16="http://schemas.microsoft.com/office/drawing/2014/main" id="{87747A5D-E7E5-C95A-6F39-26BD28B5483B}"/>
                        </a:ext>
                      </a:extLst>
                    </p:cNvPr>
                    <p:cNvSpPr txBox="1"/>
                    <p:nvPr/>
                  </p:nvSpPr>
                  <p:spPr>
                    <a:xfrm>
                      <a:off x="7131598" y="3143105"/>
                      <a:ext cx="2422010" cy="584775"/>
                    </a:xfrm>
                    <a:prstGeom prst="rect">
                      <a:avLst/>
                    </a:prstGeom>
                    <a:noFill/>
                  </p:spPr>
                  <p:txBody>
                    <a:bodyPr wrap="none" rtlCol="0">
                      <a:spAutoFit/>
                    </a:bodyPr>
                    <a:lstStyle/>
                    <a:p>
                      <a:r>
                        <a:rPr lang="en-US" altLang="zh-TW" sz="3200" b="1">
                          <a:solidFill>
                            <a:schemeClr val="tx2">
                              <a:lumMod val="50000"/>
                            </a:schemeClr>
                          </a:solidFill>
                        </a:rPr>
                        <a:t>MOTIVATION</a:t>
                      </a:r>
                      <a:endParaRPr lang="zh-TW" altLang="en-US" sz="3200" b="1">
                        <a:solidFill>
                          <a:schemeClr val="tx2">
                            <a:lumMod val="50000"/>
                          </a:schemeClr>
                        </a:solidFill>
                      </a:endParaRPr>
                    </a:p>
                  </p:txBody>
                </p:sp>
              </p:grpSp>
              <p:sp>
                <p:nvSpPr>
                  <p:cNvPr id="76" name="文字方塊 75">
                    <a:extLst>
                      <a:ext uri="{FF2B5EF4-FFF2-40B4-BE49-F238E27FC236}">
                        <a16:creationId xmlns:a16="http://schemas.microsoft.com/office/drawing/2014/main" id="{FE0A8434-A556-22C9-911B-F9211BC1706B}"/>
                      </a:ext>
                    </a:extLst>
                  </p:cNvPr>
                  <p:cNvSpPr txBox="1"/>
                  <p:nvPr/>
                </p:nvSpPr>
                <p:spPr>
                  <a:xfrm>
                    <a:off x="7191373" y="3104616"/>
                    <a:ext cx="2380973" cy="584775"/>
                  </a:xfrm>
                  <a:prstGeom prst="rect">
                    <a:avLst/>
                  </a:prstGeom>
                  <a:noFill/>
                </p:spPr>
                <p:txBody>
                  <a:bodyPr wrap="none" rtlCol="0">
                    <a:spAutoFit/>
                  </a:bodyPr>
                  <a:lstStyle/>
                  <a:p>
                    <a:r>
                      <a:rPr lang="en-US" altLang="zh-TW" sz="3200" b="1">
                        <a:solidFill>
                          <a:schemeClr val="tx2">
                            <a:lumMod val="50000"/>
                          </a:schemeClr>
                        </a:solidFill>
                      </a:rPr>
                      <a:t>ORDERFOOD</a:t>
                    </a:r>
                    <a:endParaRPr lang="zh-TW" altLang="en-US" sz="2400" b="1">
                      <a:solidFill>
                        <a:schemeClr val="tx2">
                          <a:lumMod val="50000"/>
                        </a:schemeClr>
                      </a:solidFill>
                    </a:endParaRPr>
                  </a:p>
                </p:txBody>
              </p:sp>
            </p:grpSp>
            <p:sp>
              <p:nvSpPr>
                <p:cNvPr id="80" name="文字方塊 79">
                  <a:extLst>
                    <a:ext uri="{FF2B5EF4-FFF2-40B4-BE49-F238E27FC236}">
                      <a16:creationId xmlns:a16="http://schemas.microsoft.com/office/drawing/2014/main" id="{0A291E7C-92B3-F9E9-BEE8-6266DA216F1E}"/>
                    </a:ext>
                  </a:extLst>
                </p:cNvPr>
                <p:cNvSpPr txBox="1"/>
                <p:nvPr/>
              </p:nvSpPr>
              <p:spPr>
                <a:xfrm>
                  <a:off x="7379014" y="3125309"/>
                  <a:ext cx="1709058" cy="584775"/>
                </a:xfrm>
                <a:prstGeom prst="rect">
                  <a:avLst/>
                </a:prstGeom>
                <a:noFill/>
              </p:spPr>
              <p:txBody>
                <a:bodyPr wrap="none" rtlCol="0">
                  <a:spAutoFit/>
                </a:bodyPr>
                <a:lstStyle/>
                <a:p>
                  <a:r>
                    <a:rPr lang="en-US" altLang="zh-TW" sz="3200" b="1">
                      <a:solidFill>
                        <a:schemeClr val="tx2">
                          <a:lumMod val="50000"/>
                        </a:schemeClr>
                      </a:solidFill>
                    </a:rPr>
                    <a:t>PROCESS</a:t>
                  </a:r>
                  <a:endParaRPr lang="zh-TW" altLang="en-US" sz="3200" b="1">
                    <a:solidFill>
                      <a:schemeClr val="tx2">
                        <a:lumMod val="50000"/>
                      </a:schemeClr>
                    </a:solidFill>
                  </a:endParaRPr>
                </a:p>
              </p:txBody>
            </p:sp>
          </p:grpSp>
          <p:sp>
            <p:nvSpPr>
              <p:cNvPr id="82" name="文字方塊 81">
                <a:extLst>
                  <a:ext uri="{FF2B5EF4-FFF2-40B4-BE49-F238E27FC236}">
                    <a16:creationId xmlns:a16="http://schemas.microsoft.com/office/drawing/2014/main" id="{5C970CC4-FE15-1490-DE73-E31C349B5C0A}"/>
                  </a:ext>
                </a:extLst>
              </p:cNvPr>
              <p:cNvSpPr txBox="1"/>
              <p:nvPr/>
            </p:nvSpPr>
            <p:spPr>
              <a:xfrm>
                <a:off x="7389237" y="3143700"/>
                <a:ext cx="2627001" cy="584775"/>
              </a:xfrm>
              <a:prstGeom prst="rect">
                <a:avLst/>
              </a:prstGeom>
              <a:noFill/>
            </p:spPr>
            <p:txBody>
              <a:bodyPr wrap="none" rtlCol="0">
                <a:spAutoFit/>
              </a:bodyPr>
              <a:lstStyle/>
              <a:p>
                <a:r>
                  <a:rPr lang="en-US" altLang="zh-TW" sz="3200" b="1">
                    <a:solidFill>
                      <a:schemeClr val="tx2">
                        <a:lumMod val="50000"/>
                      </a:schemeClr>
                    </a:solidFill>
                  </a:rPr>
                  <a:t>GANTT CHART</a:t>
                </a:r>
                <a:endParaRPr lang="zh-TW" altLang="en-US" sz="3200" b="1">
                  <a:solidFill>
                    <a:schemeClr val="tx2">
                      <a:lumMod val="50000"/>
                    </a:schemeClr>
                  </a:solidFill>
                </a:endParaRPr>
              </a:p>
            </p:txBody>
          </p:sp>
        </p:grpSp>
        <p:sp>
          <p:nvSpPr>
            <p:cNvPr id="84" name="文字方塊 83">
              <a:extLst>
                <a:ext uri="{FF2B5EF4-FFF2-40B4-BE49-F238E27FC236}">
                  <a16:creationId xmlns:a16="http://schemas.microsoft.com/office/drawing/2014/main" id="{1FAE08F1-5D9E-8E66-0307-53869EB8144C}"/>
                </a:ext>
              </a:extLst>
            </p:cNvPr>
            <p:cNvSpPr txBox="1"/>
            <p:nvPr/>
          </p:nvSpPr>
          <p:spPr>
            <a:xfrm>
              <a:off x="7432458" y="3112325"/>
              <a:ext cx="2447914" cy="584775"/>
            </a:xfrm>
            <a:prstGeom prst="rect">
              <a:avLst/>
            </a:prstGeom>
            <a:noFill/>
          </p:spPr>
          <p:txBody>
            <a:bodyPr wrap="none" rtlCol="0">
              <a:spAutoFit/>
            </a:bodyPr>
            <a:lstStyle/>
            <a:p>
              <a:r>
                <a:rPr lang="en-US" altLang="zh-TW" sz="3200" b="1">
                  <a:solidFill>
                    <a:schemeClr val="tx2">
                      <a:lumMod val="50000"/>
                    </a:schemeClr>
                  </a:solidFill>
                </a:rPr>
                <a:t>CONCLUSION</a:t>
              </a:r>
              <a:endParaRPr lang="zh-TW" altLang="en-US" sz="3200" b="1">
                <a:solidFill>
                  <a:schemeClr val="tx2">
                    <a:lumMod val="50000"/>
                  </a:schemeClr>
                </a:solidFill>
              </a:endParaRPr>
            </a:p>
          </p:txBody>
        </p:sp>
      </p:grpSp>
      <p:sp>
        <p:nvSpPr>
          <p:cNvPr id="2" name="文字方塊 1">
            <a:extLst>
              <a:ext uri="{FF2B5EF4-FFF2-40B4-BE49-F238E27FC236}">
                <a16:creationId xmlns:a16="http://schemas.microsoft.com/office/drawing/2014/main" id="{D45CC06B-60A6-BD80-E96C-BE7DC2C1FA47}"/>
              </a:ext>
            </a:extLst>
          </p:cNvPr>
          <p:cNvSpPr txBox="1"/>
          <p:nvPr/>
        </p:nvSpPr>
        <p:spPr>
          <a:xfrm>
            <a:off x="817256" y="1303374"/>
            <a:ext cx="2236510" cy="707886"/>
          </a:xfrm>
          <a:prstGeom prst="rect">
            <a:avLst/>
          </a:prstGeom>
          <a:noFill/>
        </p:spPr>
        <p:txBody>
          <a:bodyPr wrap="none" rtlCol="0">
            <a:spAutoFit/>
          </a:bodyPr>
          <a:lstStyle/>
          <a:p>
            <a:r>
              <a:rPr lang="zh-TW" altLang="en-US" sz="4000">
                <a:solidFill>
                  <a:schemeClr val="tx2">
                    <a:lumMod val="50000"/>
                  </a:schemeClr>
                </a:solidFill>
              </a:rPr>
              <a:t>系統畫面</a:t>
            </a:r>
          </a:p>
        </p:txBody>
      </p:sp>
      <p:grpSp>
        <p:nvGrpSpPr>
          <p:cNvPr id="7" name="群組 6">
            <a:extLst>
              <a:ext uri="{FF2B5EF4-FFF2-40B4-BE49-F238E27FC236}">
                <a16:creationId xmlns:a16="http://schemas.microsoft.com/office/drawing/2014/main" id="{F063C3B7-3171-C7E6-EF38-5D3B0D329B66}"/>
              </a:ext>
            </a:extLst>
          </p:cNvPr>
          <p:cNvGrpSpPr/>
          <p:nvPr/>
        </p:nvGrpSpPr>
        <p:grpSpPr>
          <a:xfrm>
            <a:off x="1016257" y="-4689515"/>
            <a:ext cx="5300877" cy="4466948"/>
            <a:chOff x="1061929" y="632690"/>
            <a:chExt cx="5300877" cy="4466948"/>
          </a:xfrm>
        </p:grpSpPr>
        <p:sp>
          <p:nvSpPr>
            <p:cNvPr id="8" name="文字方塊 7">
              <a:extLst>
                <a:ext uri="{FF2B5EF4-FFF2-40B4-BE49-F238E27FC236}">
                  <a16:creationId xmlns:a16="http://schemas.microsoft.com/office/drawing/2014/main" id="{661356CB-ACFF-3E43-5F72-5595ED5DD5E8}"/>
                </a:ext>
              </a:extLst>
            </p:cNvPr>
            <p:cNvSpPr txBox="1"/>
            <p:nvPr/>
          </p:nvSpPr>
          <p:spPr>
            <a:xfrm>
              <a:off x="1073135" y="632690"/>
              <a:ext cx="1723549" cy="707886"/>
            </a:xfrm>
            <a:prstGeom prst="rect">
              <a:avLst/>
            </a:prstGeom>
            <a:noFill/>
          </p:spPr>
          <p:txBody>
            <a:bodyPr wrap="none" rtlCol="0">
              <a:spAutoFit/>
            </a:bodyPr>
            <a:lstStyle/>
            <a:p>
              <a:r>
                <a:rPr lang="zh-TW" altLang="en-US" sz="4000">
                  <a:solidFill>
                    <a:schemeClr val="tx2">
                      <a:lumMod val="50000"/>
                    </a:schemeClr>
                  </a:solidFill>
                </a:rPr>
                <a:t>喔得付</a:t>
              </a:r>
            </a:p>
          </p:txBody>
        </p:sp>
        <p:sp>
          <p:nvSpPr>
            <p:cNvPr id="9" name="文字方塊 8">
              <a:extLst>
                <a:ext uri="{FF2B5EF4-FFF2-40B4-BE49-F238E27FC236}">
                  <a16:creationId xmlns:a16="http://schemas.microsoft.com/office/drawing/2014/main" id="{67ED4127-D699-E543-299F-B945BB31B1D6}"/>
                </a:ext>
              </a:extLst>
            </p:cNvPr>
            <p:cNvSpPr txBox="1"/>
            <p:nvPr/>
          </p:nvSpPr>
          <p:spPr>
            <a:xfrm>
              <a:off x="1073135" y="1334862"/>
              <a:ext cx="5289671" cy="2862322"/>
            </a:xfrm>
            <a:prstGeom prst="rect">
              <a:avLst/>
            </a:prstGeom>
            <a:noFill/>
          </p:spPr>
          <p:txBody>
            <a:bodyPr wrap="square" lIns="91440" tIns="45720" rIns="91440" bIns="45720" rtlCol="0" anchor="t">
              <a:spAutoFit/>
            </a:bodyPr>
            <a:lstStyle/>
            <a:p>
              <a:r>
                <a:rPr lang="zh-TW">
                  <a:ea typeface="新細明體"/>
                  <a:cs typeface="Calibri"/>
                </a:rPr>
                <a:t>功能</a:t>
              </a:r>
              <a:endParaRPr lang="en-US" altLang="zh-TW">
                <a:ea typeface="新細明體"/>
                <a:cs typeface="Calibri"/>
              </a:endParaRPr>
            </a:p>
            <a:p>
              <a:r>
                <a:rPr lang="zh-TW">
                  <a:ea typeface="新細明體"/>
                  <a:cs typeface="Calibri"/>
                </a:rPr>
                <a:t>喔得付提供一個簡單易用的網頁，功能主要包括帳號登入、買家端的購物車、菜單展示、餐點選擇、加減數量及賣家端的收取訂單等。使用者可以在上面選擇自己喜歡的餐點，最後到指定的取餐處取餐。這樣既可以節省時間，也能享受更好的用餐體驗，同時也可以更有效率地管理餐廳，提升服務品質。</a:t>
              </a:r>
              <a:endParaRPr lang="en-US" altLang="zh-TW">
                <a:ea typeface="新細明體"/>
                <a:cs typeface="Calibri"/>
              </a:endParaRPr>
            </a:p>
            <a:p>
              <a:endParaRPr lang="zh-TW">
                <a:ea typeface="新細明體"/>
                <a:cs typeface="Calibri"/>
              </a:endParaRPr>
            </a:p>
            <a:p>
              <a:pPr lvl="1"/>
              <a:endParaRPr lang="zh-TW">
                <a:ea typeface="新細明體"/>
                <a:cs typeface="Calibri"/>
              </a:endParaRPr>
            </a:p>
            <a:p>
              <a:pPr>
                <a:buFont typeface="Arial" panose="020B0604020202020204" pitchFamily="34" charset="0"/>
              </a:pPr>
              <a:endParaRPr lang="zh-TW" altLang="en-US">
                <a:ea typeface="新細明體"/>
                <a:cs typeface="Calibri"/>
              </a:endParaRPr>
            </a:p>
          </p:txBody>
        </p:sp>
        <p:sp>
          <p:nvSpPr>
            <p:cNvPr id="10" name="文字方塊 9">
              <a:extLst>
                <a:ext uri="{FF2B5EF4-FFF2-40B4-BE49-F238E27FC236}">
                  <a16:creationId xmlns:a16="http://schemas.microsoft.com/office/drawing/2014/main" id="{CA2889D9-54BD-9463-5761-F474FCEE11E2}"/>
                </a:ext>
              </a:extLst>
            </p:cNvPr>
            <p:cNvSpPr txBox="1"/>
            <p:nvPr/>
          </p:nvSpPr>
          <p:spPr>
            <a:xfrm>
              <a:off x="1061929" y="3622310"/>
              <a:ext cx="5289671" cy="1477328"/>
            </a:xfrm>
            <a:prstGeom prst="rect">
              <a:avLst/>
            </a:prstGeom>
            <a:noFill/>
          </p:spPr>
          <p:txBody>
            <a:bodyPr wrap="square" lIns="91440" tIns="45720" rIns="91440" bIns="45720" rtlCol="0" anchor="t">
              <a:spAutoFit/>
            </a:bodyPr>
            <a:lstStyle/>
            <a:p>
              <a:r>
                <a:rPr lang="zh-TW">
                  <a:ea typeface="新細明體"/>
                  <a:cs typeface="Calibri"/>
                </a:rPr>
                <a:t>特色</a:t>
              </a:r>
              <a:endParaRPr lang="zh-TW"/>
            </a:p>
            <a:p>
              <a:r>
                <a:rPr lang="zh-TW">
                  <a:latin typeface="PMingLiU"/>
                  <a:ea typeface="PMingLiU"/>
                  <a:cs typeface="Calibri"/>
                </a:rPr>
                <a:t>將靜宜大學所有學生餐廳整合在一起，提供了方便快捷、安全可靠的點餐服務，例如系統易用性。系統易用性方式方便了使用者的點餐體驗，大家可以透過簡單直覺的按鈕和還擇方式完成點餐。</a:t>
              </a:r>
              <a:endParaRPr lang="zh-TW">
                <a:cs typeface="Calibri" panose="020F0502020204030204"/>
              </a:endParaRPr>
            </a:p>
          </p:txBody>
        </p:sp>
      </p:grpSp>
      <p:sp>
        <p:nvSpPr>
          <p:cNvPr id="73" name="Rectangle 2">
            <a:extLst>
              <a:ext uri="{FF2B5EF4-FFF2-40B4-BE49-F238E27FC236}">
                <a16:creationId xmlns:a16="http://schemas.microsoft.com/office/drawing/2014/main" id="{D47242E1-B88D-345D-153C-FDC475121EF3}"/>
              </a:ext>
            </a:extLst>
          </p:cNvPr>
          <p:cNvSpPr>
            <a:spLocks noChangeArrowheads="1"/>
          </p:cNvSpPr>
          <p:nvPr/>
        </p:nvSpPr>
        <p:spPr bwMode="auto">
          <a:xfrm>
            <a:off x="1011001" y="2321267"/>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TW" altLang="en-US"/>
          </a:p>
        </p:txBody>
      </p:sp>
      <p:pic>
        <p:nvPicPr>
          <p:cNvPr id="1025" name="Picture 1" descr="一張含有 文字, 螢幕擷取畫面 的圖片&#10;&#10;自動產生的描述">
            <a:extLst>
              <a:ext uri="{FF2B5EF4-FFF2-40B4-BE49-F238E27FC236}">
                <a16:creationId xmlns:a16="http://schemas.microsoft.com/office/drawing/2014/main" id="{5F424DB6-9882-98C3-0C06-A9A6550BF401}"/>
              </a:ext>
            </a:extLst>
          </p:cNvPr>
          <p:cNvPicPr>
            <a:picLocks noChangeAspect="1" noChangeArrowheads="1"/>
          </p:cNvPicPr>
          <p:nvPr/>
        </p:nvPicPr>
        <p:blipFill rotWithShape="1">
          <a:blip r:embed="rId2"/>
          <a:srcRect r="1445"/>
          <a:stretch/>
        </p:blipFill>
        <p:spPr bwMode="auto">
          <a:xfrm>
            <a:off x="197018" y="2254293"/>
            <a:ext cx="6765406" cy="3135867"/>
          </a:xfrm>
          <a:prstGeom prst="rect">
            <a:avLst/>
          </a:prstGeom>
          <a:noFill/>
          <a:extLst>
            <a:ext uri="{909E8E84-426E-40DD-AFC4-6F175D3DCCD1}">
              <a14:hiddenFill xmlns:a14="http://schemas.microsoft.com/office/drawing/2010/main">
                <a:solidFill>
                  <a:srgbClr val="FFFFFF"/>
                </a:solidFill>
              </a14:hiddenFill>
            </a:ext>
          </a:extLst>
        </p:spPr>
      </p:pic>
      <p:grpSp>
        <p:nvGrpSpPr>
          <p:cNvPr id="74" name="群組 73">
            <a:extLst>
              <a:ext uri="{FF2B5EF4-FFF2-40B4-BE49-F238E27FC236}">
                <a16:creationId xmlns:a16="http://schemas.microsoft.com/office/drawing/2014/main" id="{3A9109EB-8F8A-4D25-E8B4-4A5F9DF43A0B}"/>
              </a:ext>
            </a:extLst>
          </p:cNvPr>
          <p:cNvGrpSpPr/>
          <p:nvPr/>
        </p:nvGrpSpPr>
        <p:grpSpPr>
          <a:xfrm>
            <a:off x="1027463" y="7042319"/>
            <a:ext cx="5622925" cy="4179547"/>
            <a:chOff x="1027463" y="1303374"/>
            <a:chExt cx="5622925" cy="4179547"/>
          </a:xfrm>
        </p:grpSpPr>
        <p:pic>
          <p:nvPicPr>
            <p:cNvPr id="75" name="Picture 5">
              <a:extLst>
                <a:ext uri="{FF2B5EF4-FFF2-40B4-BE49-F238E27FC236}">
                  <a16:creationId xmlns:a16="http://schemas.microsoft.com/office/drawing/2014/main" id="{1D27BCBA-4A60-7E13-3B4A-EF816D4DEB9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7463" y="2904821"/>
              <a:ext cx="5622925" cy="2578100"/>
            </a:xfrm>
            <a:prstGeom prst="rect">
              <a:avLst/>
            </a:prstGeom>
            <a:noFill/>
            <a:extLst>
              <a:ext uri="{909E8E84-426E-40DD-AFC4-6F175D3DCCD1}">
                <a14:hiddenFill xmlns:a14="http://schemas.microsoft.com/office/drawing/2010/main">
                  <a:solidFill>
                    <a:srgbClr val="FFFFFF"/>
                  </a:solidFill>
                </a14:hiddenFill>
              </a:ext>
            </a:extLst>
          </p:spPr>
        </p:pic>
        <p:sp>
          <p:nvSpPr>
            <p:cNvPr id="77" name="文字方塊 76">
              <a:extLst>
                <a:ext uri="{FF2B5EF4-FFF2-40B4-BE49-F238E27FC236}">
                  <a16:creationId xmlns:a16="http://schemas.microsoft.com/office/drawing/2014/main" id="{A0B5E4A3-F17A-77A9-2A48-2DF56748D67F}"/>
                </a:ext>
              </a:extLst>
            </p:cNvPr>
            <p:cNvSpPr txBox="1"/>
            <p:nvPr/>
          </p:nvSpPr>
          <p:spPr>
            <a:xfrm>
              <a:off x="1027463" y="1303374"/>
              <a:ext cx="2236510" cy="707886"/>
            </a:xfrm>
            <a:prstGeom prst="rect">
              <a:avLst/>
            </a:prstGeom>
            <a:noFill/>
          </p:spPr>
          <p:txBody>
            <a:bodyPr wrap="none" rtlCol="0">
              <a:spAutoFit/>
            </a:bodyPr>
            <a:lstStyle/>
            <a:p>
              <a:r>
                <a:rPr lang="zh-TW" altLang="en-US" sz="4000">
                  <a:solidFill>
                    <a:schemeClr val="tx2">
                      <a:lumMod val="50000"/>
                    </a:schemeClr>
                  </a:solidFill>
                </a:rPr>
                <a:t>系統畫面</a:t>
              </a:r>
            </a:p>
          </p:txBody>
        </p:sp>
      </p:grpSp>
    </p:spTree>
    <p:extLst>
      <p:ext uri="{BB962C8B-B14F-4D97-AF65-F5344CB8AC3E}">
        <p14:creationId xmlns:p14="http://schemas.microsoft.com/office/powerpoint/2010/main" val="3721231560"/>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5" name="群組 84">
            <a:extLst>
              <a:ext uri="{FF2B5EF4-FFF2-40B4-BE49-F238E27FC236}">
                <a16:creationId xmlns:a16="http://schemas.microsoft.com/office/drawing/2014/main" id="{3E2602D7-7297-8258-16BB-8659AD9BA196}"/>
              </a:ext>
            </a:extLst>
          </p:cNvPr>
          <p:cNvGrpSpPr/>
          <p:nvPr/>
        </p:nvGrpSpPr>
        <p:grpSpPr>
          <a:xfrm rot="8693856">
            <a:off x="7140458" y="-1071000"/>
            <a:ext cx="9000000" cy="9000000"/>
            <a:chOff x="6995316" y="-1071001"/>
            <a:chExt cx="9000000" cy="9000000"/>
          </a:xfrm>
          <a:effectLst>
            <a:outerShdw blurRad="63500" sx="101000" sy="101000" algn="ctr" rotWithShape="0">
              <a:prstClr val="black">
                <a:alpha val="40000"/>
              </a:prstClr>
            </a:outerShdw>
          </a:effectLst>
        </p:grpSpPr>
        <p:grpSp>
          <p:nvGrpSpPr>
            <p:cNvPr id="83" name="群組 82">
              <a:extLst>
                <a:ext uri="{FF2B5EF4-FFF2-40B4-BE49-F238E27FC236}">
                  <a16:creationId xmlns:a16="http://schemas.microsoft.com/office/drawing/2014/main" id="{2455699C-2E26-8ABC-E1E8-7F7032A90A47}"/>
                </a:ext>
              </a:extLst>
            </p:cNvPr>
            <p:cNvGrpSpPr/>
            <p:nvPr/>
          </p:nvGrpSpPr>
          <p:grpSpPr>
            <a:xfrm rot="4317105">
              <a:off x="6995316" y="-1071001"/>
              <a:ext cx="9000000" cy="9000000"/>
              <a:chOff x="6995316" y="-1071001"/>
              <a:chExt cx="9000000" cy="9000000"/>
            </a:xfrm>
          </p:grpSpPr>
          <p:grpSp>
            <p:nvGrpSpPr>
              <p:cNvPr id="81" name="群組 80">
                <a:extLst>
                  <a:ext uri="{FF2B5EF4-FFF2-40B4-BE49-F238E27FC236}">
                    <a16:creationId xmlns:a16="http://schemas.microsoft.com/office/drawing/2014/main" id="{E0845C8D-21FB-7BFD-1789-BBA2CF6CD140}"/>
                  </a:ext>
                </a:extLst>
              </p:cNvPr>
              <p:cNvGrpSpPr/>
              <p:nvPr/>
            </p:nvGrpSpPr>
            <p:grpSpPr>
              <a:xfrm rot="4307289">
                <a:off x="6995316" y="-1071001"/>
                <a:ext cx="9000000" cy="9000000"/>
                <a:chOff x="6995316" y="-1071001"/>
                <a:chExt cx="9000000" cy="9000000"/>
              </a:xfrm>
            </p:grpSpPr>
            <p:grpSp>
              <p:nvGrpSpPr>
                <p:cNvPr id="79" name="群組 78">
                  <a:extLst>
                    <a:ext uri="{FF2B5EF4-FFF2-40B4-BE49-F238E27FC236}">
                      <a16:creationId xmlns:a16="http://schemas.microsoft.com/office/drawing/2014/main" id="{9F891F69-C55F-1FCA-6BEB-B62BA29055A5}"/>
                    </a:ext>
                  </a:extLst>
                </p:cNvPr>
                <p:cNvGrpSpPr/>
                <p:nvPr/>
              </p:nvGrpSpPr>
              <p:grpSpPr>
                <a:xfrm rot="4289695">
                  <a:off x="6995316" y="-1071001"/>
                  <a:ext cx="9000000" cy="9000000"/>
                  <a:chOff x="6922743" y="-1071001"/>
                  <a:chExt cx="9000000" cy="9000000"/>
                </a:xfrm>
              </p:grpSpPr>
              <p:grpSp>
                <p:nvGrpSpPr>
                  <p:cNvPr id="78" name="群組 77">
                    <a:extLst>
                      <a:ext uri="{FF2B5EF4-FFF2-40B4-BE49-F238E27FC236}">
                        <a16:creationId xmlns:a16="http://schemas.microsoft.com/office/drawing/2014/main" id="{5E452F22-C9E2-9AFC-C3D6-6E882833F791}"/>
                      </a:ext>
                    </a:extLst>
                  </p:cNvPr>
                  <p:cNvGrpSpPr/>
                  <p:nvPr/>
                </p:nvGrpSpPr>
                <p:grpSpPr>
                  <a:xfrm rot="4358794">
                    <a:off x="6922743" y="-1071001"/>
                    <a:ext cx="9000000" cy="9000000"/>
                    <a:chOff x="6864686" y="-1071000"/>
                    <a:chExt cx="9000000" cy="9000000"/>
                  </a:xfrm>
                </p:grpSpPr>
                <p:grpSp>
                  <p:nvGrpSpPr>
                    <p:cNvPr id="71" name="群組 70">
                      <a:extLst>
                        <a:ext uri="{FF2B5EF4-FFF2-40B4-BE49-F238E27FC236}">
                          <a16:creationId xmlns:a16="http://schemas.microsoft.com/office/drawing/2014/main" id="{CE409121-2E31-5650-3C2F-E0214BEAB51B}"/>
                        </a:ext>
                      </a:extLst>
                    </p:cNvPr>
                    <p:cNvGrpSpPr/>
                    <p:nvPr/>
                  </p:nvGrpSpPr>
                  <p:grpSpPr>
                    <a:xfrm>
                      <a:off x="6864686" y="-1071000"/>
                      <a:ext cx="9000000" cy="9000000"/>
                      <a:chOff x="1596000" y="-1071000"/>
                      <a:chExt cx="9000000" cy="9000000"/>
                    </a:xfrm>
                  </p:grpSpPr>
                  <p:sp>
                    <p:nvSpPr>
                      <p:cNvPr id="4" name="橢圓 3">
                        <a:extLst>
                          <a:ext uri="{FF2B5EF4-FFF2-40B4-BE49-F238E27FC236}">
                            <a16:creationId xmlns:a16="http://schemas.microsoft.com/office/drawing/2014/main" id="{0E8486EF-BEDE-B751-39BF-C79B8EFD561D}"/>
                          </a:ext>
                        </a:extLst>
                      </p:cNvPr>
                      <p:cNvSpPr/>
                      <p:nvPr/>
                    </p:nvSpPr>
                    <p:spPr>
                      <a:xfrm rot="20527117">
                        <a:off x="1596000" y="-1071000"/>
                        <a:ext cx="9000000" cy="9000000"/>
                      </a:xfrm>
                      <a:prstGeom prst="ellipse">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11" name="直線接點 10">
                        <a:extLst>
                          <a:ext uri="{FF2B5EF4-FFF2-40B4-BE49-F238E27FC236}">
                            <a16:creationId xmlns:a16="http://schemas.microsoft.com/office/drawing/2014/main" id="{E3E17099-2994-629A-AB15-6C708467EE05}"/>
                          </a:ext>
                        </a:extLst>
                      </p:cNvPr>
                      <p:cNvCxnSpPr>
                        <a:cxnSpLocks/>
                      </p:cNvCxnSpPr>
                      <p:nvPr/>
                    </p:nvCxnSpPr>
                    <p:spPr>
                      <a:xfrm>
                        <a:off x="6096000" y="-1024026"/>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直線接點 11">
                        <a:extLst>
                          <a:ext uri="{FF2B5EF4-FFF2-40B4-BE49-F238E27FC236}">
                            <a16:creationId xmlns:a16="http://schemas.microsoft.com/office/drawing/2014/main" id="{033D029A-8C99-5AFB-8DB1-C8459EC08B8F}"/>
                          </a:ext>
                        </a:extLst>
                      </p:cNvPr>
                      <p:cNvCxnSpPr>
                        <a:cxnSpLocks/>
                      </p:cNvCxnSpPr>
                      <p:nvPr/>
                    </p:nvCxnSpPr>
                    <p:spPr>
                      <a:xfrm rot="360000">
                        <a:off x="6554242" y="-1000010"/>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直線接點 12">
                        <a:extLst>
                          <a:ext uri="{FF2B5EF4-FFF2-40B4-BE49-F238E27FC236}">
                            <a16:creationId xmlns:a16="http://schemas.microsoft.com/office/drawing/2014/main" id="{8C3033B8-58BA-B269-2C36-059AAEEE2B85}"/>
                          </a:ext>
                        </a:extLst>
                      </p:cNvPr>
                      <p:cNvCxnSpPr>
                        <a:cxnSpLocks/>
                      </p:cNvCxnSpPr>
                      <p:nvPr/>
                    </p:nvCxnSpPr>
                    <p:spPr>
                      <a:xfrm rot="720000">
                        <a:off x="7007463" y="-928227"/>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 name="直線接點 13">
                        <a:extLst>
                          <a:ext uri="{FF2B5EF4-FFF2-40B4-BE49-F238E27FC236}">
                            <a16:creationId xmlns:a16="http://schemas.microsoft.com/office/drawing/2014/main" id="{6AAC8A51-1DDD-914E-BA5E-513A442379F9}"/>
                          </a:ext>
                        </a:extLst>
                      </p:cNvPr>
                      <p:cNvCxnSpPr>
                        <a:cxnSpLocks/>
                      </p:cNvCxnSpPr>
                      <p:nvPr/>
                    </p:nvCxnSpPr>
                    <p:spPr>
                      <a:xfrm rot="1080000">
                        <a:off x="7450698" y="-809463"/>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直線接點 14">
                        <a:extLst>
                          <a:ext uri="{FF2B5EF4-FFF2-40B4-BE49-F238E27FC236}">
                            <a16:creationId xmlns:a16="http://schemas.microsoft.com/office/drawing/2014/main" id="{EAF6B447-CB7D-119C-6A01-5A9B9227E89E}"/>
                          </a:ext>
                        </a:extLst>
                      </p:cNvPr>
                      <p:cNvCxnSpPr>
                        <a:cxnSpLocks/>
                      </p:cNvCxnSpPr>
                      <p:nvPr/>
                    </p:nvCxnSpPr>
                    <p:spPr>
                      <a:xfrm rot="1440000">
                        <a:off x="7879090" y="-645018"/>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 name="直線接點 15">
                        <a:extLst>
                          <a:ext uri="{FF2B5EF4-FFF2-40B4-BE49-F238E27FC236}">
                            <a16:creationId xmlns:a16="http://schemas.microsoft.com/office/drawing/2014/main" id="{95AA1C4E-B4F7-B0AA-EC61-B46969BCD178}"/>
                          </a:ext>
                        </a:extLst>
                      </p:cNvPr>
                      <p:cNvCxnSpPr>
                        <a:cxnSpLocks/>
                      </p:cNvCxnSpPr>
                      <p:nvPr/>
                    </p:nvCxnSpPr>
                    <p:spPr>
                      <a:xfrm rot="1800000">
                        <a:off x="8287948" y="-436695"/>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 name="直線接點 16">
                        <a:extLst>
                          <a:ext uri="{FF2B5EF4-FFF2-40B4-BE49-F238E27FC236}">
                            <a16:creationId xmlns:a16="http://schemas.microsoft.com/office/drawing/2014/main" id="{0B96DBCC-8D65-00AA-93C1-028E236DB293}"/>
                          </a:ext>
                        </a:extLst>
                      </p:cNvPr>
                      <p:cNvCxnSpPr>
                        <a:cxnSpLocks/>
                      </p:cNvCxnSpPr>
                      <p:nvPr/>
                    </p:nvCxnSpPr>
                    <p:spPr>
                      <a:xfrm rot="2160000">
                        <a:off x="8672788" y="-186776"/>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 name="直線接點 17">
                        <a:extLst>
                          <a:ext uri="{FF2B5EF4-FFF2-40B4-BE49-F238E27FC236}">
                            <a16:creationId xmlns:a16="http://schemas.microsoft.com/office/drawing/2014/main" id="{7348E7D2-B1C5-1FCD-A450-C7BEDBDD3927}"/>
                          </a:ext>
                        </a:extLst>
                      </p:cNvPr>
                      <p:cNvCxnSpPr>
                        <a:cxnSpLocks/>
                      </p:cNvCxnSpPr>
                      <p:nvPr/>
                    </p:nvCxnSpPr>
                    <p:spPr>
                      <a:xfrm rot="2520000">
                        <a:off x="9029398" y="102000"/>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 name="直線接點 18">
                        <a:extLst>
                          <a:ext uri="{FF2B5EF4-FFF2-40B4-BE49-F238E27FC236}">
                            <a16:creationId xmlns:a16="http://schemas.microsoft.com/office/drawing/2014/main" id="{8AB7190A-C117-0CBD-2BFC-9FBB07DE0FBC}"/>
                          </a:ext>
                        </a:extLst>
                      </p:cNvPr>
                      <p:cNvCxnSpPr>
                        <a:cxnSpLocks/>
                      </p:cNvCxnSpPr>
                      <p:nvPr/>
                    </p:nvCxnSpPr>
                    <p:spPr>
                      <a:xfrm rot="2880000">
                        <a:off x="9353869" y="426471"/>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直線接點 19">
                        <a:extLst>
                          <a:ext uri="{FF2B5EF4-FFF2-40B4-BE49-F238E27FC236}">
                            <a16:creationId xmlns:a16="http://schemas.microsoft.com/office/drawing/2014/main" id="{DBA257E7-0400-C1E8-F10D-0312E4BD96A3}"/>
                          </a:ext>
                        </a:extLst>
                      </p:cNvPr>
                      <p:cNvCxnSpPr>
                        <a:cxnSpLocks/>
                      </p:cNvCxnSpPr>
                      <p:nvPr/>
                    </p:nvCxnSpPr>
                    <p:spPr>
                      <a:xfrm rot="3240000">
                        <a:off x="9642646" y="783080"/>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 name="直線接點 20">
                        <a:extLst>
                          <a:ext uri="{FF2B5EF4-FFF2-40B4-BE49-F238E27FC236}">
                            <a16:creationId xmlns:a16="http://schemas.microsoft.com/office/drawing/2014/main" id="{B1FF6BF4-BEDD-9143-A81E-9404EC85966F}"/>
                          </a:ext>
                        </a:extLst>
                      </p:cNvPr>
                      <p:cNvCxnSpPr>
                        <a:cxnSpLocks/>
                      </p:cNvCxnSpPr>
                      <p:nvPr/>
                    </p:nvCxnSpPr>
                    <p:spPr>
                      <a:xfrm rot="3600000">
                        <a:off x="9892564" y="1167922"/>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 name="直線接點 21">
                        <a:extLst>
                          <a:ext uri="{FF2B5EF4-FFF2-40B4-BE49-F238E27FC236}">
                            <a16:creationId xmlns:a16="http://schemas.microsoft.com/office/drawing/2014/main" id="{57B62C70-0D03-1CE7-D0C0-0F539B8E9C48}"/>
                          </a:ext>
                        </a:extLst>
                      </p:cNvPr>
                      <p:cNvCxnSpPr>
                        <a:cxnSpLocks/>
                      </p:cNvCxnSpPr>
                      <p:nvPr/>
                    </p:nvCxnSpPr>
                    <p:spPr>
                      <a:xfrm rot="3960000">
                        <a:off x="10100887" y="1576778"/>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 name="直線接點 22">
                        <a:extLst>
                          <a:ext uri="{FF2B5EF4-FFF2-40B4-BE49-F238E27FC236}">
                            <a16:creationId xmlns:a16="http://schemas.microsoft.com/office/drawing/2014/main" id="{2C68FC13-E856-5A99-1052-6344920351DF}"/>
                          </a:ext>
                        </a:extLst>
                      </p:cNvPr>
                      <p:cNvCxnSpPr>
                        <a:cxnSpLocks/>
                      </p:cNvCxnSpPr>
                      <p:nvPr/>
                    </p:nvCxnSpPr>
                    <p:spPr>
                      <a:xfrm rot="4320000">
                        <a:off x="10265332" y="2005171"/>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 name="直線接點 23">
                        <a:extLst>
                          <a:ext uri="{FF2B5EF4-FFF2-40B4-BE49-F238E27FC236}">
                            <a16:creationId xmlns:a16="http://schemas.microsoft.com/office/drawing/2014/main" id="{A36B2CDD-FD04-0DFE-FD2D-979DE222AB70}"/>
                          </a:ext>
                        </a:extLst>
                      </p:cNvPr>
                      <p:cNvCxnSpPr>
                        <a:cxnSpLocks/>
                      </p:cNvCxnSpPr>
                      <p:nvPr/>
                    </p:nvCxnSpPr>
                    <p:spPr>
                      <a:xfrm rot="4680000">
                        <a:off x="10384096" y="2448406"/>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 name="直線接點 24">
                        <a:extLst>
                          <a:ext uri="{FF2B5EF4-FFF2-40B4-BE49-F238E27FC236}">
                            <a16:creationId xmlns:a16="http://schemas.microsoft.com/office/drawing/2014/main" id="{497D5DC3-9985-02C5-F4CB-69B8C2F070D5}"/>
                          </a:ext>
                        </a:extLst>
                      </p:cNvPr>
                      <p:cNvCxnSpPr>
                        <a:cxnSpLocks/>
                      </p:cNvCxnSpPr>
                      <p:nvPr/>
                    </p:nvCxnSpPr>
                    <p:spPr>
                      <a:xfrm rot="5040000">
                        <a:off x="10455880" y="2901627"/>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 name="直線接點 25">
                        <a:extLst>
                          <a:ext uri="{FF2B5EF4-FFF2-40B4-BE49-F238E27FC236}">
                            <a16:creationId xmlns:a16="http://schemas.microsoft.com/office/drawing/2014/main" id="{7246738A-8781-DB72-C579-0FA5D01CDBE8}"/>
                          </a:ext>
                        </a:extLst>
                      </p:cNvPr>
                      <p:cNvCxnSpPr>
                        <a:cxnSpLocks/>
                      </p:cNvCxnSpPr>
                      <p:nvPr/>
                    </p:nvCxnSpPr>
                    <p:spPr>
                      <a:xfrm rot="5400000">
                        <a:off x="10479895" y="3359869"/>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7" name="直線接點 26">
                        <a:extLst>
                          <a:ext uri="{FF2B5EF4-FFF2-40B4-BE49-F238E27FC236}">
                            <a16:creationId xmlns:a16="http://schemas.microsoft.com/office/drawing/2014/main" id="{14C2F65B-5C5E-9E9D-0FC0-063D16BC9B3A}"/>
                          </a:ext>
                        </a:extLst>
                      </p:cNvPr>
                      <p:cNvCxnSpPr>
                        <a:cxnSpLocks/>
                      </p:cNvCxnSpPr>
                      <p:nvPr/>
                    </p:nvCxnSpPr>
                    <p:spPr>
                      <a:xfrm rot="5760000">
                        <a:off x="10455880" y="3818111"/>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 name="直線接點 27">
                        <a:extLst>
                          <a:ext uri="{FF2B5EF4-FFF2-40B4-BE49-F238E27FC236}">
                            <a16:creationId xmlns:a16="http://schemas.microsoft.com/office/drawing/2014/main" id="{A8D170C9-1B69-30CC-FF03-2EA295971D7F}"/>
                          </a:ext>
                        </a:extLst>
                      </p:cNvPr>
                      <p:cNvCxnSpPr>
                        <a:cxnSpLocks/>
                      </p:cNvCxnSpPr>
                      <p:nvPr/>
                    </p:nvCxnSpPr>
                    <p:spPr>
                      <a:xfrm rot="6120000">
                        <a:off x="10384096" y="4271332"/>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 name="直線接點 28">
                        <a:extLst>
                          <a:ext uri="{FF2B5EF4-FFF2-40B4-BE49-F238E27FC236}">
                            <a16:creationId xmlns:a16="http://schemas.microsoft.com/office/drawing/2014/main" id="{78925EC6-FFAC-7376-4584-20C77500848B}"/>
                          </a:ext>
                        </a:extLst>
                      </p:cNvPr>
                      <p:cNvCxnSpPr>
                        <a:cxnSpLocks/>
                      </p:cNvCxnSpPr>
                      <p:nvPr/>
                    </p:nvCxnSpPr>
                    <p:spPr>
                      <a:xfrm rot="6480000">
                        <a:off x="10265332" y="4714567"/>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0" name="直線接點 29">
                        <a:extLst>
                          <a:ext uri="{FF2B5EF4-FFF2-40B4-BE49-F238E27FC236}">
                            <a16:creationId xmlns:a16="http://schemas.microsoft.com/office/drawing/2014/main" id="{98663AC4-E6C9-56D0-715F-7C8C9C7D0BA3}"/>
                          </a:ext>
                        </a:extLst>
                      </p:cNvPr>
                      <p:cNvCxnSpPr>
                        <a:cxnSpLocks/>
                      </p:cNvCxnSpPr>
                      <p:nvPr/>
                    </p:nvCxnSpPr>
                    <p:spPr>
                      <a:xfrm rot="6840000">
                        <a:off x="10100887" y="5142960"/>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 name="直線接點 30">
                        <a:extLst>
                          <a:ext uri="{FF2B5EF4-FFF2-40B4-BE49-F238E27FC236}">
                            <a16:creationId xmlns:a16="http://schemas.microsoft.com/office/drawing/2014/main" id="{A662F1AD-673F-25C4-0592-E14437E8C4CC}"/>
                          </a:ext>
                        </a:extLst>
                      </p:cNvPr>
                      <p:cNvCxnSpPr>
                        <a:cxnSpLocks/>
                      </p:cNvCxnSpPr>
                      <p:nvPr/>
                    </p:nvCxnSpPr>
                    <p:spPr>
                      <a:xfrm rot="7200000">
                        <a:off x="9892564" y="5551817"/>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2" name="直線接點 31">
                        <a:extLst>
                          <a:ext uri="{FF2B5EF4-FFF2-40B4-BE49-F238E27FC236}">
                            <a16:creationId xmlns:a16="http://schemas.microsoft.com/office/drawing/2014/main" id="{BBA7E13E-0043-3AB7-0489-361B251FF3A8}"/>
                          </a:ext>
                        </a:extLst>
                      </p:cNvPr>
                      <p:cNvCxnSpPr>
                        <a:cxnSpLocks/>
                      </p:cNvCxnSpPr>
                      <p:nvPr/>
                    </p:nvCxnSpPr>
                    <p:spPr>
                      <a:xfrm rot="7560000">
                        <a:off x="9642646" y="5936658"/>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3" name="直線接點 32">
                        <a:extLst>
                          <a:ext uri="{FF2B5EF4-FFF2-40B4-BE49-F238E27FC236}">
                            <a16:creationId xmlns:a16="http://schemas.microsoft.com/office/drawing/2014/main" id="{AB6FD74B-A7D0-4238-353B-771460262A4A}"/>
                          </a:ext>
                        </a:extLst>
                      </p:cNvPr>
                      <p:cNvCxnSpPr>
                        <a:cxnSpLocks/>
                      </p:cNvCxnSpPr>
                      <p:nvPr/>
                    </p:nvCxnSpPr>
                    <p:spPr>
                      <a:xfrm rot="7920000">
                        <a:off x="9353869" y="6293267"/>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 name="直線接點 33">
                        <a:extLst>
                          <a:ext uri="{FF2B5EF4-FFF2-40B4-BE49-F238E27FC236}">
                            <a16:creationId xmlns:a16="http://schemas.microsoft.com/office/drawing/2014/main" id="{43DEE55A-0F0A-C5A9-04DE-03C36C148759}"/>
                          </a:ext>
                        </a:extLst>
                      </p:cNvPr>
                      <p:cNvCxnSpPr>
                        <a:cxnSpLocks/>
                      </p:cNvCxnSpPr>
                      <p:nvPr/>
                    </p:nvCxnSpPr>
                    <p:spPr>
                      <a:xfrm rot="8280000">
                        <a:off x="9029398" y="6617738"/>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5" name="直線接點 34">
                        <a:extLst>
                          <a:ext uri="{FF2B5EF4-FFF2-40B4-BE49-F238E27FC236}">
                            <a16:creationId xmlns:a16="http://schemas.microsoft.com/office/drawing/2014/main" id="{55D2EF7E-2FC1-2576-6B16-41C941085E55}"/>
                          </a:ext>
                        </a:extLst>
                      </p:cNvPr>
                      <p:cNvCxnSpPr>
                        <a:cxnSpLocks/>
                      </p:cNvCxnSpPr>
                      <p:nvPr/>
                    </p:nvCxnSpPr>
                    <p:spPr>
                      <a:xfrm rot="8640000">
                        <a:off x="8672788" y="6906514"/>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6" name="直線接點 35">
                        <a:extLst>
                          <a:ext uri="{FF2B5EF4-FFF2-40B4-BE49-F238E27FC236}">
                            <a16:creationId xmlns:a16="http://schemas.microsoft.com/office/drawing/2014/main" id="{709F18CD-8DB7-BA4B-A349-F5EB7965CB3E}"/>
                          </a:ext>
                        </a:extLst>
                      </p:cNvPr>
                      <p:cNvCxnSpPr>
                        <a:cxnSpLocks/>
                      </p:cNvCxnSpPr>
                      <p:nvPr/>
                    </p:nvCxnSpPr>
                    <p:spPr>
                      <a:xfrm rot="9000000">
                        <a:off x="8287948" y="7156433"/>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7" name="直線接點 36">
                        <a:extLst>
                          <a:ext uri="{FF2B5EF4-FFF2-40B4-BE49-F238E27FC236}">
                            <a16:creationId xmlns:a16="http://schemas.microsoft.com/office/drawing/2014/main" id="{506781B1-14F7-E611-0AB1-73099F49FCCA}"/>
                          </a:ext>
                        </a:extLst>
                      </p:cNvPr>
                      <p:cNvCxnSpPr>
                        <a:cxnSpLocks/>
                      </p:cNvCxnSpPr>
                      <p:nvPr/>
                    </p:nvCxnSpPr>
                    <p:spPr>
                      <a:xfrm rot="9360000">
                        <a:off x="7879090" y="7364756"/>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8" name="直線接點 37">
                        <a:extLst>
                          <a:ext uri="{FF2B5EF4-FFF2-40B4-BE49-F238E27FC236}">
                            <a16:creationId xmlns:a16="http://schemas.microsoft.com/office/drawing/2014/main" id="{8911845C-6DDE-92D3-92C6-919DD0500DFA}"/>
                          </a:ext>
                        </a:extLst>
                      </p:cNvPr>
                      <p:cNvCxnSpPr>
                        <a:cxnSpLocks/>
                      </p:cNvCxnSpPr>
                      <p:nvPr/>
                    </p:nvCxnSpPr>
                    <p:spPr>
                      <a:xfrm rot="9720000">
                        <a:off x="7450698" y="7529201"/>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9" name="直線接點 38">
                        <a:extLst>
                          <a:ext uri="{FF2B5EF4-FFF2-40B4-BE49-F238E27FC236}">
                            <a16:creationId xmlns:a16="http://schemas.microsoft.com/office/drawing/2014/main" id="{E291AFEB-8F22-BBBD-46E3-BC0CA216721B}"/>
                          </a:ext>
                        </a:extLst>
                      </p:cNvPr>
                      <p:cNvCxnSpPr>
                        <a:cxnSpLocks/>
                      </p:cNvCxnSpPr>
                      <p:nvPr/>
                    </p:nvCxnSpPr>
                    <p:spPr>
                      <a:xfrm rot="10080000">
                        <a:off x="7007463" y="7647965"/>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0" name="直線接點 39">
                        <a:extLst>
                          <a:ext uri="{FF2B5EF4-FFF2-40B4-BE49-F238E27FC236}">
                            <a16:creationId xmlns:a16="http://schemas.microsoft.com/office/drawing/2014/main" id="{F67DF0A2-6396-2AC8-4F57-90B33335B11B}"/>
                          </a:ext>
                        </a:extLst>
                      </p:cNvPr>
                      <p:cNvCxnSpPr>
                        <a:cxnSpLocks/>
                      </p:cNvCxnSpPr>
                      <p:nvPr/>
                    </p:nvCxnSpPr>
                    <p:spPr>
                      <a:xfrm rot="10440000">
                        <a:off x="6554242" y="7719748"/>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1" name="直線接點 40">
                        <a:extLst>
                          <a:ext uri="{FF2B5EF4-FFF2-40B4-BE49-F238E27FC236}">
                            <a16:creationId xmlns:a16="http://schemas.microsoft.com/office/drawing/2014/main" id="{0CA0607E-3C59-36E8-B16F-F72B16541C90}"/>
                          </a:ext>
                        </a:extLst>
                      </p:cNvPr>
                      <p:cNvCxnSpPr>
                        <a:cxnSpLocks/>
                      </p:cNvCxnSpPr>
                      <p:nvPr/>
                    </p:nvCxnSpPr>
                    <p:spPr>
                      <a:xfrm rot="10800000">
                        <a:off x="6096000" y="7743764"/>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2" name="直線接點 41">
                        <a:extLst>
                          <a:ext uri="{FF2B5EF4-FFF2-40B4-BE49-F238E27FC236}">
                            <a16:creationId xmlns:a16="http://schemas.microsoft.com/office/drawing/2014/main" id="{154AA782-81F6-AA6E-6689-161F9439362C}"/>
                          </a:ext>
                        </a:extLst>
                      </p:cNvPr>
                      <p:cNvCxnSpPr>
                        <a:cxnSpLocks/>
                      </p:cNvCxnSpPr>
                      <p:nvPr/>
                    </p:nvCxnSpPr>
                    <p:spPr>
                      <a:xfrm rot="11160000">
                        <a:off x="5637758" y="7719748"/>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3" name="直線接點 42">
                        <a:extLst>
                          <a:ext uri="{FF2B5EF4-FFF2-40B4-BE49-F238E27FC236}">
                            <a16:creationId xmlns:a16="http://schemas.microsoft.com/office/drawing/2014/main" id="{8F747311-6FC8-6C65-6509-D9F1DC935503}"/>
                          </a:ext>
                        </a:extLst>
                      </p:cNvPr>
                      <p:cNvCxnSpPr>
                        <a:cxnSpLocks/>
                      </p:cNvCxnSpPr>
                      <p:nvPr/>
                    </p:nvCxnSpPr>
                    <p:spPr>
                      <a:xfrm rot="11520000">
                        <a:off x="5184537" y="7647965"/>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4" name="直線接點 43">
                        <a:extLst>
                          <a:ext uri="{FF2B5EF4-FFF2-40B4-BE49-F238E27FC236}">
                            <a16:creationId xmlns:a16="http://schemas.microsoft.com/office/drawing/2014/main" id="{3CCB3969-5FD2-D467-6800-411F651E60CD}"/>
                          </a:ext>
                        </a:extLst>
                      </p:cNvPr>
                      <p:cNvCxnSpPr>
                        <a:cxnSpLocks/>
                      </p:cNvCxnSpPr>
                      <p:nvPr/>
                    </p:nvCxnSpPr>
                    <p:spPr>
                      <a:xfrm rot="11880000">
                        <a:off x="4785817" y="7550248"/>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5" name="直線接點 44">
                        <a:extLst>
                          <a:ext uri="{FF2B5EF4-FFF2-40B4-BE49-F238E27FC236}">
                            <a16:creationId xmlns:a16="http://schemas.microsoft.com/office/drawing/2014/main" id="{2EEC97D7-7A81-6F42-F04A-1F779692C26F}"/>
                          </a:ext>
                        </a:extLst>
                      </p:cNvPr>
                      <p:cNvCxnSpPr>
                        <a:cxnSpLocks/>
                      </p:cNvCxnSpPr>
                      <p:nvPr/>
                    </p:nvCxnSpPr>
                    <p:spPr>
                      <a:xfrm rot="12240000">
                        <a:off x="4312909" y="7364756"/>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6" name="直線接點 45">
                        <a:extLst>
                          <a:ext uri="{FF2B5EF4-FFF2-40B4-BE49-F238E27FC236}">
                            <a16:creationId xmlns:a16="http://schemas.microsoft.com/office/drawing/2014/main" id="{F250CCD9-B281-FCD7-8217-08E94A5D6381}"/>
                          </a:ext>
                        </a:extLst>
                      </p:cNvPr>
                      <p:cNvCxnSpPr>
                        <a:cxnSpLocks/>
                      </p:cNvCxnSpPr>
                      <p:nvPr/>
                    </p:nvCxnSpPr>
                    <p:spPr>
                      <a:xfrm rot="12600000">
                        <a:off x="3904052" y="7156433"/>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7" name="直線接點 46">
                        <a:extLst>
                          <a:ext uri="{FF2B5EF4-FFF2-40B4-BE49-F238E27FC236}">
                            <a16:creationId xmlns:a16="http://schemas.microsoft.com/office/drawing/2014/main" id="{8778030C-36B8-4DC6-91E4-4C5A3DA90EAB}"/>
                          </a:ext>
                        </a:extLst>
                      </p:cNvPr>
                      <p:cNvCxnSpPr>
                        <a:cxnSpLocks/>
                      </p:cNvCxnSpPr>
                      <p:nvPr/>
                    </p:nvCxnSpPr>
                    <p:spPr>
                      <a:xfrm rot="12960000">
                        <a:off x="3519211" y="6906514"/>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8" name="直線接點 47">
                        <a:extLst>
                          <a:ext uri="{FF2B5EF4-FFF2-40B4-BE49-F238E27FC236}">
                            <a16:creationId xmlns:a16="http://schemas.microsoft.com/office/drawing/2014/main" id="{904659D2-5E17-9FC8-37FF-99053C775C0E}"/>
                          </a:ext>
                        </a:extLst>
                      </p:cNvPr>
                      <p:cNvCxnSpPr>
                        <a:cxnSpLocks/>
                      </p:cNvCxnSpPr>
                      <p:nvPr/>
                    </p:nvCxnSpPr>
                    <p:spPr>
                      <a:xfrm rot="13320000">
                        <a:off x="3162602" y="6617738"/>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9" name="直線接點 48">
                        <a:extLst>
                          <a:ext uri="{FF2B5EF4-FFF2-40B4-BE49-F238E27FC236}">
                            <a16:creationId xmlns:a16="http://schemas.microsoft.com/office/drawing/2014/main" id="{03514C82-ADA0-9C85-8449-808FE3A4E1EE}"/>
                          </a:ext>
                        </a:extLst>
                      </p:cNvPr>
                      <p:cNvCxnSpPr>
                        <a:cxnSpLocks/>
                      </p:cNvCxnSpPr>
                      <p:nvPr/>
                    </p:nvCxnSpPr>
                    <p:spPr>
                      <a:xfrm rot="13680000">
                        <a:off x="2838131" y="6293267"/>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0" name="直線接點 49">
                        <a:extLst>
                          <a:ext uri="{FF2B5EF4-FFF2-40B4-BE49-F238E27FC236}">
                            <a16:creationId xmlns:a16="http://schemas.microsoft.com/office/drawing/2014/main" id="{E36C99B1-419F-1843-A733-E4B8738F180D}"/>
                          </a:ext>
                        </a:extLst>
                      </p:cNvPr>
                      <p:cNvCxnSpPr>
                        <a:cxnSpLocks/>
                      </p:cNvCxnSpPr>
                      <p:nvPr/>
                    </p:nvCxnSpPr>
                    <p:spPr>
                      <a:xfrm rot="14040000">
                        <a:off x="2549354" y="5936658"/>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 name="直線接點 50">
                        <a:extLst>
                          <a:ext uri="{FF2B5EF4-FFF2-40B4-BE49-F238E27FC236}">
                            <a16:creationId xmlns:a16="http://schemas.microsoft.com/office/drawing/2014/main" id="{80862728-DA01-39FD-E06A-4AADB19EA388}"/>
                          </a:ext>
                        </a:extLst>
                      </p:cNvPr>
                      <p:cNvCxnSpPr>
                        <a:cxnSpLocks/>
                      </p:cNvCxnSpPr>
                      <p:nvPr/>
                    </p:nvCxnSpPr>
                    <p:spPr>
                      <a:xfrm rot="14400000">
                        <a:off x="2299436" y="5551817"/>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2" name="直線接點 51">
                        <a:extLst>
                          <a:ext uri="{FF2B5EF4-FFF2-40B4-BE49-F238E27FC236}">
                            <a16:creationId xmlns:a16="http://schemas.microsoft.com/office/drawing/2014/main" id="{DBFF6AB5-356C-BF52-F756-E6A963A47FFE}"/>
                          </a:ext>
                        </a:extLst>
                      </p:cNvPr>
                      <p:cNvCxnSpPr>
                        <a:cxnSpLocks/>
                      </p:cNvCxnSpPr>
                      <p:nvPr/>
                    </p:nvCxnSpPr>
                    <p:spPr>
                      <a:xfrm rot="14760000">
                        <a:off x="2091113" y="5142960"/>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 name="直線接點 52">
                        <a:extLst>
                          <a:ext uri="{FF2B5EF4-FFF2-40B4-BE49-F238E27FC236}">
                            <a16:creationId xmlns:a16="http://schemas.microsoft.com/office/drawing/2014/main" id="{B2373C80-2FB8-5357-20FD-696D495DFBFD}"/>
                          </a:ext>
                        </a:extLst>
                      </p:cNvPr>
                      <p:cNvCxnSpPr>
                        <a:cxnSpLocks/>
                      </p:cNvCxnSpPr>
                      <p:nvPr/>
                    </p:nvCxnSpPr>
                    <p:spPr>
                      <a:xfrm rot="15120000">
                        <a:off x="1926668" y="4714567"/>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4" name="直線接點 53">
                        <a:extLst>
                          <a:ext uri="{FF2B5EF4-FFF2-40B4-BE49-F238E27FC236}">
                            <a16:creationId xmlns:a16="http://schemas.microsoft.com/office/drawing/2014/main" id="{7B3E52F6-4DC9-CD93-3C4F-428493E99B06}"/>
                          </a:ext>
                        </a:extLst>
                      </p:cNvPr>
                      <p:cNvCxnSpPr>
                        <a:cxnSpLocks/>
                      </p:cNvCxnSpPr>
                      <p:nvPr/>
                    </p:nvCxnSpPr>
                    <p:spPr>
                      <a:xfrm rot="15480000">
                        <a:off x="1807904" y="4271332"/>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5" name="直線接點 54">
                        <a:extLst>
                          <a:ext uri="{FF2B5EF4-FFF2-40B4-BE49-F238E27FC236}">
                            <a16:creationId xmlns:a16="http://schemas.microsoft.com/office/drawing/2014/main" id="{2B5D9D3C-67FC-B9C1-1B58-70D4D5A9FC69}"/>
                          </a:ext>
                        </a:extLst>
                      </p:cNvPr>
                      <p:cNvCxnSpPr>
                        <a:cxnSpLocks/>
                      </p:cNvCxnSpPr>
                      <p:nvPr/>
                    </p:nvCxnSpPr>
                    <p:spPr>
                      <a:xfrm rot="15840000">
                        <a:off x="1736121" y="3818111"/>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6" name="直線接點 55">
                        <a:extLst>
                          <a:ext uri="{FF2B5EF4-FFF2-40B4-BE49-F238E27FC236}">
                            <a16:creationId xmlns:a16="http://schemas.microsoft.com/office/drawing/2014/main" id="{F2D24272-26C1-8184-7742-51B3A0E1F4B9}"/>
                          </a:ext>
                        </a:extLst>
                      </p:cNvPr>
                      <p:cNvCxnSpPr>
                        <a:cxnSpLocks/>
                      </p:cNvCxnSpPr>
                      <p:nvPr/>
                    </p:nvCxnSpPr>
                    <p:spPr>
                      <a:xfrm rot="16200000">
                        <a:off x="1712105" y="3359869"/>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7" name="直線接點 56">
                        <a:extLst>
                          <a:ext uri="{FF2B5EF4-FFF2-40B4-BE49-F238E27FC236}">
                            <a16:creationId xmlns:a16="http://schemas.microsoft.com/office/drawing/2014/main" id="{59B75006-02C7-A515-6A6D-CC41422FF6D8}"/>
                          </a:ext>
                        </a:extLst>
                      </p:cNvPr>
                      <p:cNvCxnSpPr>
                        <a:cxnSpLocks/>
                      </p:cNvCxnSpPr>
                      <p:nvPr/>
                    </p:nvCxnSpPr>
                    <p:spPr>
                      <a:xfrm rot="16560000">
                        <a:off x="1736121" y="2901627"/>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8" name="直線接點 57">
                        <a:extLst>
                          <a:ext uri="{FF2B5EF4-FFF2-40B4-BE49-F238E27FC236}">
                            <a16:creationId xmlns:a16="http://schemas.microsoft.com/office/drawing/2014/main" id="{E3F3CE45-E213-8DB1-0F45-F84FF844B765}"/>
                          </a:ext>
                        </a:extLst>
                      </p:cNvPr>
                      <p:cNvCxnSpPr>
                        <a:cxnSpLocks/>
                      </p:cNvCxnSpPr>
                      <p:nvPr/>
                    </p:nvCxnSpPr>
                    <p:spPr>
                      <a:xfrm rot="16920000">
                        <a:off x="1807904" y="2448406"/>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9" name="直線接點 58">
                        <a:extLst>
                          <a:ext uri="{FF2B5EF4-FFF2-40B4-BE49-F238E27FC236}">
                            <a16:creationId xmlns:a16="http://schemas.microsoft.com/office/drawing/2014/main" id="{A61C1A5F-DECC-16B6-CD0D-33FE8DBD6422}"/>
                          </a:ext>
                        </a:extLst>
                      </p:cNvPr>
                      <p:cNvCxnSpPr>
                        <a:cxnSpLocks/>
                      </p:cNvCxnSpPr>
                      <p:nvPr/>
                    </p:nvCxnSpPr>
                    <p:spPr>
                      <a:xfrm rot="17280000">
                        <a:off x="1926668" y="2005171"/>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0" name="直線接點 59">
                        <a:extLst>
                          <a:ext uri="{FF2B5EF4-FFF2-40B4-BE49-F238E27FC236}">
                            <a16:creationId xmlns:a16="http://schemas.microsoft.com/office/drawing/2014/main" id="{30399D16-D7FF-28AF-05A1-3C61A820A5E5}"/>
                          </a:ext>
                        </a:extLst>
                      </p:cNvPr>
                      <p:cNvCxnSpPr>
                        <a:cxnSpLocks/>
                      </p:cNvCxnSpPr>
                      <p:nvPr/>
                    </p:nvCxnSpPr>
                    <p:spPr>
                      <a:xfrm rot="17640000">
                        <a:off x="2091113" y="1576778"/>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1" name="直線接點 60">
                        <a:extLst>
                          <a:ext uri="{FF2B5EF4-FFF2-40B4-BE49-F238E27FC236}">
                            <a16:creationId xmlns:a16="http://schemas.microsoft.com/office/drawing/2014/main" id="{7E11B3C4-F272-2C34-0D96-C28EEF302201}"/>
                          </a:ext>
                        </a:extLst>
                      </p:cNvPr>
                      <p:cNvCxnSpPr>
                        <a:cxnSpLocks/>
                      </p:cNvCxnSpPr>
                      <p:nvPr/>
                    </p:nvCxnSpPr>
                    <p:spPr>
                      <a:xfrm rot="18000000">
                        <a:off x="2299436" y="1167922"/>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2" name="直線接點 61">
                        <a:extLst>
                          <a:ext uri="{FF2B5EF4-FFF2-40B4-BE49-F238E27FC236}">
                            <a16:creationId xmlns:a16="http://schemas.microsoft.com/office/drawing/2014/main" id="{30235905-370A-0B83-274E-D7CFF6F13DC4}"/>
                          </a:ext>
                        </a:extLst>
                      </p:cNvPr>
                      <p:cNvCxnSpPr>
                        <a:cxnSpLocks/>
                      </p:cNvCxnSpPr>
                      <p:nvPr/>
                    </p:nvCxnSpPr>
                    <p:spPr>
                      <a:xfrm rot="18360000">
                        <a:off x="2549354" y="783080"/>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3" name="直線接點 62">
                        <a:extLst>
                          <a:ext uri="{FF2B5EF4-FFF2-40B4-BE49-F238E27FC236}">
                            <a16:creationId xmlns:a16="http://schemas.microsoft.com/office/drawing/2014/main" id="{EEBB22C4-9228-C981-F731-709E986B973C}"/>
                          </a:ext>
                        </a:extLst>
                      </p:cNvPr>
                      <p:cNvCxnSpPr>
                        <a:cxnSpLocks/>
                      </p:cNvCxnSpPr>
                      <p:nvPr/>
                    </p:nvCxnSpPr>
                    <p:spPr>
                      <a:xfrm rot="18720000">
                        <a:off x="2838131" y="426471"/>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4" name="直線接點 63">
                        <a:extLst>
                          <a:ext uri="{FF2B5EF4-FFF2-40B4-BE49-F238E27FC236}">
                            <a16:creationId xmlns:a16="http://schemas.microsoft.com/office/drawing/2014/main" id="{840FCF5B-A97F-D8A4-28D2-4B258BA029B8}"/>
                          </a:ext>
                        </a:extLst>
                      </p:cNvPr>
                      <p:cNvCxnSpPr>
                        <a:cxnSpLocks/>
                      </p:cNvCxnSpPr>
                      <p:nvPr/>
                    </p:nvCxnSpPr>
                    <p:spPr>
                      <a:xfrm rot="19080000">
                        <a:off x="3162602" y="102000"/>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5" name="直線接點 64">
                        <a:extLst>
                          <a:ext uri="{FF2B5EF4-FFF2-40B4-BE49-F238E27FC236}">
                            <a16:creationId xmlns:a16="http://schemas.microsoft.com/office/drawing/2014/main" id="{39398298-D73B-8739-78A1-1A9808C64BA7}"/>
                          </a:ext>
                        </a:extLst>
                      </p:cNvPr>
                      <p:cNvCxnSpPr>
                        <a:cxnSpLocks/>
                      </p:cNvCxnSpPr>
                      <p:nvPr/>
                    </p:nvCxnSpPr>
                    <p:spPr>
                      <a:xfrm rot="19440000">
                        <a:off x="3519211" y="-186776"/>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6" name="直線接點 65">
                        <a:extLst>
                          <a:ext uri="{FF2B5EF4-FFF2-40B4-BE49-F238E27FC236}">
                            <a16:creationId xmlns:a16="http://schemas.microsoft.com/office/drawing/2014/main" id="{36FB6799-7D5C-7A21-B0F6-26623AF782E1}"/>
                          </a:ext>
                        </a:extLst>
                      </p:cNvPr>
                      <p:cNvCxnSpPr>
                        <a:cxnSpLocks/>
                      </p:cNvCxnSpPr>
                      <p:nvPr/>
                    </p:nvCxnSpPr>
                    <p:spPr>
                      <a:xfrm rot="19800000">
                        <a:off x="3904052" y="-436695"/>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7" name="直線接點 66">
                        <a:extLst>
                          <a:ext uri="{FF2B5EF4-FFF2-40B4-BE49-F238E27FC236}">
                            <a16:creationId xmlns:a16="http://schemas.microsoft.com/office/drawing/2014/main" id="{4595FBEC-B8B2-5B2D-2A7C-50E742D4DABF}"/>
                          </a:ext>
                        </a:extLst>
                      </p:cNvPr>
                      <p:cNvCxnSpPr>
                        <a:cxnSpLocks/>
                      </p:cNvCxnSpPr>
                      <p:nvPr/>
                    </p:nvCxnSpPr>
                    <p:spPr>
                      <a:xfrm rot="20160000">
                        <a:off x="4312909" y="-645018"/>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8" name="直線接點 67">
                        <a:extLst>
                          <a:ext uri="{FF2B5EF4-FFF2-40B4-BE49-F238E27FC236}">
                            <a16:creationId xmlns:a16="http://schemas.microsoft.com/office/drawing/2014/main" id="{0FABA544-91C4-CE29-4FB7-6688ABDFF09B}"/>
                          </a:ext>
                        </a:extLst>
                      </p:cNvPr>
                      <p:cNvCxnSpPr>
                        <a:cxnSpLocks/>
                      </p:cNvCxnSpPr>
                      <p:nvPr/>
                    </p:nvCxnSpPr>
                    <p:spPr>
                      <a:xfrm rot="20520000">
                        <a:off x="4741302" y="-809463"/>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9" name="直線接點 68">
                        <a:extLst>
                          <a:ext uri="{FF2B5EF4-FFF2-40B4-BE49-F238E27FC236}">
                            <a16:creationId xmlns:a16="http://schemas.microsoft.com/office/drawing/2014/main" id="{8E5388E7-BAC9-5865-143F-FEC713B77A2F}"/>
                          </a:ext>
                        </a:extLst>
                      </p:cNvPr>
                      <p:cNvCxnSpPr>
                        <a:cxnSpLocks/>
                      </p:cNvCxnSpPr>
                      <p:nvPr/>
                    </p:nvCxnSpPr>
                    <p:spPr>
                      <a:xfrm rot="20880000">
                        <a:off x="5184537" y="-928227"/>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70" name="直線接點 69">
                        <a:extLst>
                          <a:ext uri="{FF2B5EF4-FFF2-40B4-BE49-F238E27FC236}">
                            <a16:creationId xmlns:a16="http://schemas.microsoft.com/office/drawing/2014/main" id="{862313CF-7660-E9DF-8084-6CADE1C3F2C7}"/>
                          </a:ext>
                        </a:extLst>
                      </p:cNvPr>
                      <p:cNvCxnSpPr>
                        <a:cxnSpLocks/>
                      </p:cNvCxnSpPr>
                      <p:nvPr/>
                    </p:nvCxnSpPr>
                    <p:spPr>
                      <a:xfrm rot="21240000">
                        <a:off x="5637758" y="-1000010"/>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grpSp>
                <p:sp>
                  <p:nvSpPr>
                    <p:cNvPr id="72" name="文字方塊 71">
                      <a:extLst>
                        <a:ext uri="{FF2B5EF4-FFF2-40B4-BE49-F238E27FC236}">
                          <a16:creationId xmlns:a16="http://schemas.microsoft.com/office/drawing/2014/main" id="{87747A5D-E7E5-C95A-6F39-26BD28B5483B}"/>
                        </a:ext>
                      </a:extLst>
                    </p:cNvPr>
                    <p:cNvSpPr txBox="1"/>
                    <p:nvPr/>
                  </p:nvSpPr>
                  <p:spPr>
                    <a:xfrm>
                      <a:off x="7131598" y="3143105"/>
                      <a:ext cx="2422010" cy="584775"/>
                    </a:xfrm>
                    <a:prstGeom prst="rect">
                      <a:avLst/>
                    </a:prstGeom>
                    <a:noFill/>
                  </p:spPr>
                  <p:txBody>
                    <a:bodyPr wrap="none" rtlCol="0">
                      <a:spAutoFit/>
                    </a:bodyPr>
                    <a:lstStyle/>
                    <a:p>
                      <a:r>
                        <a:rPr lang="en-US" altLang="zh-TW" sz="3200" b="1">
                          <a:solidFill>
                            <a:schemeClr val="tx2">
                              <a:lumMod val="50000"/>
                            </a:schemeClr>
                          </a:solidFill>
                        </a:rPr>
                        <a:t>MOTIVATION</a:t>
                      </a:r>
                      <a:endParaRPr lang="zh-TW" altLang="en-US" sz="3200" b="1">
                        <a:solidFill>
                          <a:schemeClr val="tx2">
                            <a:lumMod val="50000"/>
                          </a:schemeClr>
                        </a:solidFill>
                      </a:endParaRPr>
                    </a:p>
                  </p:txBody>
                </p:sp>
              </p:grpSp>
              <p:sp>
                <p:nvSpPr>
                  <p:cNvPr id="76" name="文字方塊 75">
                    <a:extLst>
                      <a:ext uri="{FF2B5EF4-FFF2-40B4-BE49-F238E27FC236}">
                        <a16:creationId xmlns:a16="http://schemas.microsoft.com/office/drawing/2014/main" id="{FE0A8434-A556-22C9-911B-F9211BC1706B}"/>
                      </a:ext>
                    </a:extLst>
                  </p:cNvPr>
                  <p:cNvSpPr txBox="1"/>
                  <p:nvPr/>
                </p:nvSpPr>
                <p:spPr>
                  <a:xfrm>
                    <a:off x="7191373" y="3104616"/>
                    <a:ext cx="2380973" cy="584775"/>
                  </a:xfrm>
                  <a:prstGeom prst="rect">
                    <a:avLst/>
                  </a:prstGeom>
                  <a:noFill/>
                </p:spPr>
                <p:txBody>
                  <a:bodyPr wrap="none" rtlCol="0">
                    <a:spAutoFit/>
                  </a:bodyPr>
                  <a:lstStyle/>
                  <a:p>
                    <a:r>
                      <a:rPr lang="en-US" altLang="zh-TW" sz="3200" b="1">
                        <a:solidFill>
                          <a:schemeClr val="tx2">
                            <a:lumMod val="50000"/>
                          </a:schemeClr>
                        </a:solidFill>
                      </a:rPr>
                      <a:t>ORDERFOOD</a:t>
                    </a:r>
                    <a:endParaRPr lang="zh-TW" altLang="en-US" sz="2400" b="1">
                      <a:solidFill>
                        <a:schemeClr val="tx2">
                          <a:lumMod val="50000"/>
                        </a:schemeClr>
                      </a:solidFill>
                    </a:endParaRPr>
                  </a:p>
                </p:txBody>
              </p:sp>
            </p:grpSp>
            <p:sp>
              <p:nvSpPr>
                <p:cNvPr id="80" name="文字方塊 79">
                  <a:extLst>
                    <a:ext uri="{FF2B5EF4-FFF2-40B4-BE49-F238E27FC236}">
                      <a16:creationId xmlns:a16="http://schemas.microsoft.com/office/drawing/2014/main" id="{0A291E7C-92B3-F9E9-BEE8-6266DA216F1E}"/>
                    </a:ext>
                  </a:extLst>
                </p:cNvPr>
                <p:cNvSpPr txBox="1"/>
                <p:nvPr/>
              </p:nvSpPr>
              <p:spPr>
                <a:xfrm>
                  <a:off x="7379014" y="3125309"/>
                  <a:ext cx="1709058" cy="584775"/>
                </a:xfrm>
                <a:prstGeom prst="rect">
                  <a:avLst/>
                </a:prstGeom>
                <a:noFill/>
              </p:spPr>
              <p:txBody>
                <a:bodyPr wrap="none" rtlCol="0">
                  <a:spAutoFit/>
                </a:bodyPr>
                <a:lstStyle/>
                <a:p>
                  <a:r>
                    <a:rPr lang="en-US" altLang="zh-TW" sz="3200" b="1">
                      <a:solidFill>
                        <a:schemeClr val="tx2">
                          <a:lumMod val="50000"/>
                        </a:schemeClr>
                      </a:solidFill>
                    </a:rPr>
                    <a:t>PROCESS</a:t>
                  </a:r>
                  <a:endParaRPr lang="zh-TW" altLang="en-US" sz="3200" b="1">
                    <a:solidFill>
                      <a:schemeClr val="tx2">
                        <a:lumMod val="50000"/>
                      </a:schemeClr>
                    </a:solidFill>
                  </a:endParaRPr>
                </a:p>
              </p:txBody>
            </p:sp>
          </p:grpSp>
          <p:sp>
            <p:nvSpPr>
              <p:cNvPr id="82" name="文字方塊 81">
                <a:extLst>
                  <a:ext uri="{FF2B5EF4-FFF2-40B4-BE49-F238E27FC236}">
                    <a16:creationId xmlns:a16="http://schemas.microsoft.com/office/drawing/2014/main" id="{5C970CC4-FE15-1490-DE73-E31C349B5C0A}"/>
                  </a:ext>
                </a:extLst>
              </p:cNvPr>
              <p:cNvSpPr txBox="1"/>
              <p:nvPr/>
            </p:nvSpPr>
            <p:spPr>
              <a:xfrm>
                <a:off x="7389237" y="3143700"/>
                <a:ext cx="2627001" cy="584775"/>
              </a:xfrm>
              <a:prstGeom prst="rect">
                <a:avLst/>
              </a:prstGeom>
              <a:noFill/>
            </p:spPr>
            <p:txBody>
              <a:bodyPr wrap="none" rtlCol="0">
                <a:spAutoFit/>
              </a:bodyPr>
              <a:lstStyle/>
              <a:p>
                <a:r>
                  <a:rPr lang="en-US" altLang="zh-TW" sz="3200" b="1">
                    <a:solidFill>
                      <a:schemeClr val="tx2">
                        <a:lumMod val="50000"/>
                      </a:schemeClr>
                    </a:solidFill>
                  </a:rPr>
                  <a:t>GANTT CHART</a:t>
                </a:r>
                <a:endParaRPr lang="zh-TW" altLang="en-US" sz="3200" b="1">
                  <a:solidFill>
                    <a:schemeClr val="tx2">
                      <a:lumMod val="50000"/>
                    </a:schemeClr>
                  </a:solidFill>
                </a:endParaRPr>
              </a:p>
            </p:txBody>
          </p:sp>
        </p:grpSp>
        <p:sp>
          <p:nvSpPr>
            <p:cNvPr id="84" name="文字方塊 83">
              <a:extLst>
                <a:ext uri="{FF2B5EF4-FFF2-40B4-BE49-F238E27FC236}">
                  <a16:creationId xmlns:a16="http://schemas.microsoft.com/office/drawing/2014/main" id="{1FAE08F1-5D9E-8E66-0307-53869EB8144C}"/>
                </a:ext>
              </a:extLst>
            </p:cNvPr>
            <p:cNvSpPr txBox="1"/>
            <p:nvPr/>
          </p:nvSpPr>
          <p:spPr>
            <a:xfrm>
              <a:off x="7432458" y="3112325"/>
              <a:ext cx="2447914" cy="584775"/>
            </a:xfrm>
            <a:prstGeom prst="rect">
              <a:avLst/>
            </a:prstGeom>
            <a:noFill/>
          </p:spPr>
          <p:txBody>
            <a:bodyPr wrap="none" rtlCol="0">
              <a:spAutoFit/>
            </a:bodyPr>
            <a:lstStyle/>
            <a:p>
              <a:r>
                <a:rPr lang="en-US" altLang="zh-TW" sz="3200" b="1">
                  <a:solidFill>
                    <a:schemeClr val="tx2">
                      <a:lumMod val="50000"/>
                    </a:schemeClr>
                  </a:solidFill>
                </a:rPr>
                <a:t>CONCLUSION</a:t>
              </a:r>
              <a:endParaRPr lang="zh-TW" altLang="en-US" sz="3200" b="1">
                <a:solidFill>
                  <a:schemeClr val="tx2">
                    <a:lumMod val="50000"/>
                  </a:schemeClr>
                </a:solidFill>
              </a:endParaRPr>
            </a:p>
          </p:txBody>
        </p:sp>
      </p:grpSp>
      <p:sp>
        <p:nvSpPr>
          <p:cNvPr id="2" name="文字方塊 1">
            <a:extLst>
              <a:ext uri="{FF2B5EF4-FFF2-40B4-BE49-F238E27FC236}">
                <a16:creationId xmlns:a16="http://schemas.microsoft.com/office/drawing/2014/main" id="{D45CC06B-60A6-BD80-E96C-BE7DC2C1FA47}"/>
              </a:ext>
            </a:extLst>
          </p:cNvPr>
          <p:cNvSpPr txBox="1"/>
          <p:nvPr/>
        </p:nvSpPr>
        <p:spPr>
          <a:xfrm>
            <a:off x="567635" y="1290236"/>
            <a:ext cx="2236510" cy="707886"/>
          </a:xfrm>
          <a:prstGeom prst="rect">
            <a:avLst/>
          </a:prstGeom>
          <a:noFill/>
        </p:spPr>
        <p:txBody>
          <a:bodyPr wrap="none" rtlCol="0">
            <a:spAutoFit/>
          </a:bodyPr>
          <a:lstStyle/>
          <a:p>
            <a:r>
              <a:rPr lang="zh-TW" altLang="en-US" sz="4000">
                <a:solidFill>
                  <a:schemeClr val="tx2">
                    <a:lumMod val="50000"/>
                  </a:schemeClr>
                </a:solidFill>
              </a:rPr>
              <a:t>系統畫面</a:t>
            </a:r>
          </a:p>
        </p:txBody>
      </p:sp>
      <p:grpSp>
        <p:nvGrpSpPr>
          <p:cNvPr id="7" name="群組 6">
            <a:extLst>
              <a:ext uri="{FF2B5EF4-FFF2-40B4-BE49-F238E27FC236}">
                <a16:creationId xmlns:a16="http://schemas.microsoft.com/office/drawing/2014/main" id="{F063C3B7-3171-C7E6-EF38-5D3B0D329B66}"/>
              </a:ext>
            </a:extLst>
          </p:cNvPr>
          <p:cNvGrpSpPr/>
          <p:nvPr/>
        </p:nvGrpSpPr>
        <p:grpSpPr>
          <a:xfrm>
            <a:off x="1027463" y="-4689515"/>
            <a:ext cx="5289671" cy="3527040"/>
            <a:chOff x="1073135" y="632690"/>
            <a:chExt cx="5289671" cy="3527040"/>
          </a:xfrm>
        </p:grpSpPr>
        <p:sp>
          <p:nvSpPr>
            <p:cNvPr id="8" name="文字方塊 7">
              <a:extLst>
                <a:ext uri="{FF2B5EF4-FFF2-40B4-BE49-F238E27FC236}">
                  <a16:creationId xmlns:a16="http://schemas.microsoft.com/office/drawing/2014/main" id="{661356CB-ACFF-3E43-5F72-5595ED5DD5E8}"/>
                </a:ext>
              </a:extLst>
            </p:cNvPr>
            <p:cNvSpPr txBox="1"/>
            <p:nvPr/>
          </p:nvSpPr>
          <p:spPr>
            <a:xfrm>
              <a:off x="1073135" y="632690"/>
              <a:ext cx="2236510" cy="707886"/>
            </a:xfrm>
            <a:prstGeom prst="rect">
              <a:avLst/>
            </a:prstGeom>
            <a:noFill/>
          </p:spPr>
          <p:txBody>
            <a:bodyPr wrap="none" lIns="91440" tIns="45720" rIns="91440" bIns="45720" rtlCol="0" anchor="t">
              <a:spAutoFit/>
            </a:bodyPr>
            <a:lstStyle/>
            <a:p>
              <a:r>
                <a:rPr lang="zh-TW" sz="4000">
                  <a:solidFill>
                    <a:schemeClr val="tx2">
                      <a:lumMod val="50000"/>
                    </a:schemeClr>
                  </a:solidFill>
                </a:rPr>
                <a:t>系統畫面</a:t>
              </a:r>
            </a:p>
          </p:txBody>
        </p:sp>
        <p:sp>
          <p:nvSpPr>
            <p:cNvPr id="9" name="文字方塊 8">
              <a:extLst>
                <a:ext uri="{FF2B5EF4-FFF2-40B4-BE49-F238E27FC236}">
                  <a16:creationId xmlns:a16="http://schemas.microsoft.com/office/drawing/2014/main" id="{67ED4127-D699-E543-299F-B945BB31B1D6}"/>
                </a:ext>
              </a:extLst>
            </p:cNvPr>
            <p:cNvSpPr txBox="1"/>
            <p:nvPr/>
          </p:nvSpPr>
          <p:spPr>
            <a:xfrm>
              <a:off x="1073135" y="1827921"/>
              <a:ext cx="5289671" cy="369332"/>
            </a:xfrm>
            <a:prstGeom prst="rect">
              <a:avLst/>
            </a:prstGeom>
            <a:noFill/>
          </p:spPr>
          <p:txBody>
            <a:bodyPr wrap="square" lIns="91440" tIns="45720" rIns="91440" bIns="45720" rtlCol="0" anchor="t">
              <a:spAutoFit/>
            </a:bodyPr>
            <a:lstStyle/>
            <a:p>
              <a:pPr marL="285750" indent="-285750">
                <a:buFont typeface="Arial" panose="020B0604020202020204" pitchFamily="34" charset="0"/>
                <a:buChar char="•"/>
              </a:pPr>
              <a:endParaRPr lang="zh-TW" altLang="en-US">
                <a:ea typeface="新細明體"/>
                <a:cs typeface="Calibri"/>
              </a:endParaRPr>
            </a:p>
          </p:txBody>
        </p:sp>
        <p:sp>
          <p:nvSpPr>
            <p:cNvPr id="10" name="文字方塊 9">
              <a:extLst>
                <a:ext uri="{FF2B5EF4-FFF2-40B4-BE49-F238E27FC236}">
                  <a16:creationId xmlns:a16="http://schemas.microsoft.com/office/drawing/2014/main" id="{CA2889D9-54BD-9463-5761-F474FCEE11E2}"/>
                </a:ext>
              </a:extLst>
            </p:cNvPr>
            <p:cNvSpPr txBox="1"/>
            <p:nvPr/>
          </p:nvSpPr>
          <p:spPr>
            <a:xfrm>
              <a:off x="1073135" y="3790398"/>
              <a:ext cx="5289671" cy="369332"/>
            </a:xfrm>
            <a:prstGeom prst="rect">
              <a:avLst/>
            </a:prstGeom>
            <a:noFill/>
          </p:spPr>
          <p:txBody>
            <a:bodyPr wrap="square" lIns="91440" tIns="45720" rIns="91440" bIns="45720" rtlCol="0" anchor="t">
              <a:spAutoFit/>
            </a:bodyPr>
            <a:lstStyle/>
            <a:p>
              <a:pPr marL="285750" indent="-285750">
                <a:buFont typeface="Arial" panose="020B0604020202020204" pitchFamily="34" charset="0"/>
                <a:buChar char="•"/>
              </a:pPr>
              <a:endParaRPr lang="zh-TW" altLang="en-US">
                <a:ea typeface="新細明體"/>
                <a:cs typeface="Calibri" panose="020F0502020204030204"/>
              </a:endParaRPr>
            </a:p>
          </p:txBody>
        </p:sp>
      </p:grpSp>
      <p:sp>
        <p:nvSpPr>
          <p:cNvPr id="73" name="Rectangle 2">
            <a:extLst>
              <a:ext uri="{FF2B5EF4-FFF2-40B4-BE49-F238E27FC236}">
                <a16:creationId xmlns:a16="http://schemas.microsoft.com/office/drawing/2014/main" id="{D47242E1-B88D-345D-153C-FDC475121EF3}"/>
              </a:ext>
            </a:extLst>
          </p:cNvPr>
          <p:cNvSpPr>
            <a:spLocks noChangeArrowheads="1"/>
          </p:cNvSpPr>
          <p:nvPr/>
        </p:nvSpPr>
        <p:spPr bwMode="auto">
          <a:xfrm>
            <a:off x="1011001" y="2321267"/>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TW" altLang="en-US"/>
          </a:p>
        </p:txBody>
      </p:sp>
      <p:pic>
        <p:nvPicPr>
          <p:cNvPr id="1025" name="Picture 1" descr="一張含有 文字, 螢幕擷取畫面, Rectangle, 設計 的圖片&#10;&#10;自動產生的描述">
            <a:extLst>
              <a:ext uri="{FF2B5EF4-FFF2-40B4-BE49-F238E27FC236}">
                <a16:creationId xmlns:a16="http://schemas.microsoft.com/office/drawing/2014/main" id="{5F424DB6-9882-98C3-0C06-A9A6550BF401}"/>
              </a:ext>
            </a:extLst>
          </p:cNvPr>
          <p:cNvPicPr>
            <a:picLocks noChangeAspect="1" noChangeArrowheads="1"/>
          </p:cNvPicPr>
          <p:nvPr/>
        </p:nvPicPr>
        <p:blipFill rotWithShape="1">
          <a:blip r:embed="rId2"/>
          <a:srcRect r="1377"/>
          <a:stretch/>
        </p:blipFill>
        <p:spPr bwMode="auto">
          <a:xfrm>
            <a:off x="391027" y="2153306"/>
            <a:ext cx="6502121" cy="2976631"/>
          </a:xfrm>
          <a:prstGeom prst="rect">
            <a:avLst/>
          </a:prstGeom>
          <a:noFill/>
          <a:extLst>
            <a:ext uri="{909E8E84-426E-40DD-AFC4-6F175D3DCCD1}">
              <a14:hiddenFill xmlns:a14="http://schemas.microsoft.com/office/drawing/2010/main">
                <a:solidFill>
                  <a:srgbClr val="FFFFFF"/>
                </a:solidFill>
              </a14:hiddenFill>
            </a:ext>
          </a:extLst>
        </p:spPr>
      </p:pic>
      <p:grpSp>
        <p:nvGrpSpPr>
          <p:cNvPr id="74" name="群組 73">
            <a:extLst>
              <a:ext uri="{FF2B5EF4-FFF2-40B4-BE49-F238E27FC236}">
                <a16:creationId xmlns:a16="http://schemas.microsoft.com/office/drawing/2014/main" id="{3A9109EB-8F8A-4D25-E8B4-4A5F9DF43A0B}"/>
              </a:ext>
            </a:extLst>
          </p:cNvPr>
          <p:cNvGrpSpPr/>
          <p:nvPr/>
        </p:nvGrpSpPr>
        <p:grpSpPr>
          <a:xfrm>
            <a:off x="1027463" y="7042319"/>
            <a:ext cx="5622925" cy="3970133"/>
            <a:chOff x="1027463" y="1303374"/>
            <a:chExt cx="5622925" cy="3970133"/>
          </a:xfrm>
        </p:grpSpPr>
        <p:pic>
          <p:nvPicPr>
            <p:cNvPr id="75" name="Picture 5" descr="一張含有 文字, 螢幕擷取畫面, 字型, 設計 的圖片&#10;&#10;自動產生的描述">
              <a:extLst>
                <a:ext uri="{FF2B5EF4-FFF2-40B4-BE49-F238E27FC236}">
                  <a16:creationId xmlns:a16="http://schemas.microsoft.com/office/drawing/2014/main" id="{1D27BCBA-4A60-7E13-3B4A-EF816D4DEB9F}"/>
                </a:ext>
              </a:extLst>
            </p:cNvPr>
            <p:cNvPicPr>
              <a:picLocks noChangeAspect="1" noChangeArrowheads="1"/>
            </p:cNvPicPr>
            <p:nvPr/>
          </p:nvPicPr>
          <p:blipFill>
            <a:blip r:embed="rId3"/>
            <a:srcRect/>
            <a:stretch>
              <a:fillRect/>
            </a:stretch>
          </p:blipFill>
          <p:spPr bwMode="auto">
            <a:xfrm>
              <a:off x="1027463" y="3114234"/>
              <a:ext cx="5622925" cy="2159273"/>
            </a:xfrm>
            <a:prstGeom prst="rect">
              <a:avLst/>
            </a:prstGeom>
            <a:noFill/>
            <a:extLst>
              <a:ext uri="{909E8E84-426E-40DD-AFC4-6F175D3DCCD1}">
                <a14:hiddenFill xmlns:a14="http://schemas.microsoft.com/office/drawing/2010/main">
                  <a:solidFill>
                    <a:srgbClr val="FFFFFF"/>
                  </a:solidFill>
                </a14:hiddenFill>
              </a:ext>
            </a:extLst>
          </p:spPr>
        </p:pic>
        <p:sp>
          <p:nvSpPr>
            <p:cNvPr id="77" name="文字方塊 76">
              <a:extLst>
                <a:ext uri="{FF2B5EF4-FFF2-40B4-BE49-F238E27FC236}">
                  <a16:creationId xmlns:a16="http://schemas.microsoft.com/office/drawing/2014/main" id="{A0B5E4A3-F17A-77A9-2A48-2DF56748D67F}"/>
                </a:ext>
              </a:extLst>
            </p:cNvPr>
            <p:cNvSpPr txBox="1"/>
            <p:nvPr/>
          </p:nvSpPr>
          <p:spPr>
            <a:xfrm>
              <a:off x="1027463" y="1303374"/>
              <a:ext cx="2236510" cy="707886"/>
            </a:xfrm>
            <a:prstGeom prst="rect">
              <a:avLst/>
            </a:prstGeom>
            <a:noFill/>
          </p:spPr>
          <p:txBody>
            <a:bodyPr wrap="none" rtlCol="0">
              <a:spAutoFit/>
            </a:bodyPr>
            <a:lstStyle/>
            <a:p>
              <a:r>
                <a:rPr lang="zh-TW" altLang="en-US" sz="4000">
                  <a:solidFill>
                    <a:schemeClr val="tx2">
                      <a:lumMod val="50000"/>
                    </a:schemeClr>
                  </a:solidFill>
                </a:rPr>
                <a:t>系統畫面</a:t>
              </a:r>
            </a:p>
          </p:txBody>
        </p:sp>
      </p:grpSp>
      <p:pic>
        <p:nvPicPr>
          <p:cNvPr id="6" name="Picture 1" descr="一張含有 文字, 螢幕擷取畫面 的圖片&#10;&#10;自動產生的描述">
            <a:extLst>
              <a:ext uri="{FF2B5EF4-FFF2-40B4-BE49-F238E27FC236}">
                <a16:creationId xmlns:a16="http://schemas.microsoft.com/office/drawing/2014/main" id="{D6A7C03B-2C17-1356-591D-24B8FAE94BA4}"/>
              </a:ext>
            </a:extLst>
          </p:cNvPr>
          <p:cNvPicPr>
            <a:picLocks noChangeAspect="1" noChangeArrowheads="1"/>
          </p:cNvPicPr>
          <p:nvPr/>
        </p:nvPicPr>
        <p:blipFill>
          <a:blip r:embed="rId4"/>
          <a:srcRect/>
          <a:stretch>
            <a:fillRect/>
          </a:stretch>
        </p:blipFill>
        <p:spPr bwMode="auto">
          <a:xfrm>
            <a:off x="1011555" y="-3918836"/>
            <a:ext cx="6058571" cy="27642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8850305"/>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5" name="群組 84">
            <a:extLst>
              <a:ext uri="{FF2B5EF4-FFF2-40B4-BE49-F238E27FC236}">
                <a16:creationId xmlns:a16="http://schemas.microsoft.com/office/drawing/2014/main" id="{3E2602D7-7297-8258-16BB-8659AD9BA196}"/>
              </a:ext>
            </a:extLst>
          </p:cNvPr>
          <p:cNvGrpSpPr/>
          <p:nvPr/>
        </p:nvGrpSpPr>
        <p:grpSpPr>
          <a:xfrm rot="8716877">
            <a:off x="7140458" y="-1071000"/>
            <a:ext cx="9000000" cy="9000000"/>
            <a:chOff x="6995316" y="-1071001"/>
            <a:chExt cx="9000000" cy="9000000"/>
          </a:xfrm>
          <a:effectLst>
            <a:outerShdw blurRad="63500" sx="101000" sy="101000" algn="ctr" rotWithShape="0">
              <a:prstClr val="black">
                <a:alpha val="40000"/>
              </a:prstClr>
            </a:outerShdw>
          </a:effectLst>
        </p:grpSpPr>
        <p:grpSp>
          <p:nvGrpSpPr>
            <p:cNvPr id="83" name="群組 82">
              <a:extLst>
                <a:ext uri="{FF2B5EF4-FFF2-40B4-BE49-F238E27FC236}">
                  <a16:creationId xmlns:a16="http://schemas.microsoft.com/office/drawing/2014/main" id="{2455699C-2E26-8ABC-E1E8-7F7032A90A47}"/>
                </a:ext>
              </a:extLst>
            </p:cNvPr>
            <p:cNvGrpSpPr/>
            <p:nvPr/>
          </p:nvGrpSpPr>
          <p:grpSpPr>
            <a:xfrm rot="4317105">
              <a:off x="6995316" y="-1071001"/>
              <a:ext cx="9000000" cy="9000000"/>
              <a:chOff x="6995316" y="-1071001"/>
              <a:chExt cx="9000000" cy="9000000"/>
            </a:xfrm>
          </p:grpSpPr>
          <p:grpSp>
            <p:nvGrpSpPr>
              <p:cNvPr id="81" name="群組 80">
                <a:extLst>
                  <a:ext uri="{FF2B5EF4-FFF2-40B4-BE49-F238E27FC236}">
                    <a16:creationId xmlns:a16="http://schemas.microsoft.com/office/drawing/2014/main" id="{E0845C8D-21FB-7BFD-1789-BBA2CF6CD140}"/>
                  </a:ext>
                </a:extLst>
              </p:cNvPr>
              <p:cNvGrpSpPr/>
              <p:nvPr/>
            </p:nvGrpSpPr>
            <p:grpSpPr>
              <a:xfrm rot="4307289">
                <a:off x="6995316" y="-1071001"/>
                <a:ext cx="9000000" cy="9000000"/>
                <a:chOff x="6995316" y="-1071001"/>
                <a:chExt cx="9000000" cy="9000000"/>
              </a:xfrm>
            </p:grpSpPr>
            <p:grpSp>
              <p:nvGrpSpPr>
                <p:cNvPr id="79" name="群組 78">
                  <a:extLst>
                    <a:ext uri="{FF2B5EF4-FFF2-40B4-BE49-F238E27FC236}">
                      <a16:creationId xmlns:a16="http://schemas.microsoft.com/office/drawing/2014/main" id="{9F891F69-C55F-1FCA-6BEB-B62BA29055A5}"/>
                    </a:ext>
                  </a:extLst>
                </p:cNvPr>
                <p:cNvGrpSpPr/>
                <p:nvPr/>
              </p:nvGrpSpPr>
              <p:grpSpPr>
                <a:xfrm rot="4289695">
                  <a:off x="6995316" y="-1071001"/>
                  <a:ext cx="9000000" cy="9000000"/>
                  <a:chOff x="6922743" y="-1071001"/>
                  <a:chExt cx="9000000" cy="9000000"/>
                </a:xfrm>
              </p:grpSpPr>
              <p:grpSp>
                <p:nvGrpSpPr>
                  <p:cNvPr id="78" name="群組 77">
                    <a:extLst>
                      <a:ext uri="{FF2B5EF4-FFF2-40B4-BE49-F238E27FC236}">
                        <a16:creationId xmlns:a16="http://schemas.microsoft.com/office/drawing/2014/main" id="{5E452F22-C9E2-9AFC-C3D6-6E882833F791}"/>
                      </a:ext>
                    </a:extLst>
                  </p:cNvPr>
                  <p:cNvGrpSpPr/>
                  <p:nvPr/>
                </p:nvGrpSpPr>
                <p:grpSpPr>
                  <a:xfrm rot="4358794">
                    <a:off x="6922743" y="-1071001"/>
                    <a:ext cx="9000000" cy="9000000"/>
                    <a:chOff x="6864686" y="-1071000"/>
                    <a:chExt cx="9000000" cy="9000000"/>
                  </a:xfrm>
                </p:grpSpPr>
                <p:grpSp>
                  <p:nvGrpSpPr>
                    <p:cNvPr id="71" name="群組 70">
                      <a:extLst>
                        <a:ext uri="{FF2B5EF4-FFF2-40B4-BE49-F238E27FC236}">
                          <a16:creationId xmlns:a16="http://schemas.microsoft.com/office/drawing/2014/main" id="{CE409121-2E31-5650-3C2F-E0214BEAB51B}"/>
                        </a:ext>
                      </a:extLst>
                    </p:cNvPr>
                    <p:cNvGrpSpPr/>
                    <p:nvPr/>
                  </p:nvGrpSpPr>
                  <p:grpSpPr>
                    <a:xfrm>
                      <a:off x="6864686" y="-1071000"/>
                      <a:ext cx="9000000" cy="9000000"/>
                      <a:chOff x="1596000" y="-1071000"/>
                      <a:chExt cx="9000000" cy="9000000"/>
                    </a:xfrm>
                  </p:grpSpPr>
                  <p:sp>
                    <p:nvSpPr>
                      <p:cNvPr id="4" name="橢圓 3">
                        <a:extLst>
                          <a:ext uri="{FF2B5EF4-FFF2-40B4-BE49-F238E27FC236}">
                            <a16:creationId xmlns:a16="http://schemas.microsoft.com/office/drawing/2014/main" id="{0E8486EF-BEDE-B751-39BF-C79B8EFD561D}"/>
                          </a:ext>
                        </a:extLst>
                      </p:cNvPr>
                      <p:cNvSpPr/>
                      <p:nvPr/>
                    </p:nvSpPr>
                    <p:spPr>
                      <a:xfrm rot="20527117">
                        <a:off x="1596000" y="-1071000"/>
                        <a:ext cx="9000000" cy="9000000"/>
                      </a:xfrm>
                      <a:prstGeom prst="ellipse">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11" name="直線接點 10">
                        <a:extLst>
                          <a:ext uri="{FF2B5EF4-FFF2-40B4-BE49-F238E27FC236}">
                            <a16:creationId xmlns:a16="http://schemas.microsoft.com/office/drawing/2014/main" id="{E3E17099-2994-629A-AB15-6C708467EE05}"/>
                          </a:ext>
                        </a:extLst>
                      </p:cNvPr>
                      <p:cNvCxnSpPr>
                        <a:cxnSpLocks/>
                      </p:cNvCxnSpPr>
                      <p:nvPr/>
                    </p:nvCxnSpPr>
                    <p:spPr>
                      <a:xfrm>
                        <a:off x="6096000" y="-1024026"/>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直線接點 11">
                        <a:extLst>
                          <a:ext uri="{FF2B5EF4-FFF2-40B4-BE49-F238E27FC236}">
                            <a16:creationId xmlns:a16="http://schemas.microsoft.com/office/drawing/2014/main" id="{033D029A-8C99-5AFB-8DB1-C8459EC08B8F}"/>
                          </a:ext>
                        </a:extLst>
                      </p:cNvPr>
                      <p:cNvCxnSpPr>
                        <a:cxnSpLocks/>
                      </p:cNvCxnSpPr>
                      <p:nvPr/>
                    </p:nvCxnSpPr>
                    <p:spPr>
                      <a:xfrm rot="360000">
                        <a:off x="6554242" y="-1000010"/>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直線接點 12">
                        <a:extLst>
                          <a:ext uri="{FF2B5EF4-FFF2-40B4-BE49-F238E27FC236}">
                            <a16:creationId xmlns:a16="http://schemas.microsoft.com/office/drawing/2014/main" id="{8C3033B8-58BA-B269-2C36-059AAEEE2B85}"/>
                          </a:ext>
                        </a:extLst>
                      </p:cNvPr>
                      <p:cNvCxnSpPr>
                        <a:cxnSpLocks/>
                      </p:cNvCxnSpPr>
                      <p:nvPr/>
                    </p:nvCxnSpPr>
                    <p:spPr>
                      <a:xfrm rot="720000">
                        <a:off x="7007463" y="-928227"/>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 name="直線接點 13">
                        <a:extLst>
                          <a:ext uri="{FF2B5EF4-FFF2-40B4-BE49-F238E27FC236}">
                            <a16:creationId xmlns:a16="http://schemas.microsoft.com/office/drawing/2014/main" id="{6AAC8A51-1DDD-914E-BA5E-513A442379F9}"/>
                          </a:ext>
                        </a:extLst>
                      </p:cNvPr>
                      <p:cNvCxnSpPr>
                        <a:cxnSpLocks/>
                      </p:cNvCxnSpPr>
                      <p:nvPr/>
                    </p:nvCxnSpPr>
                    <p:spPr>
                      <a:xfrm rot="1080000">
                        <a:off x="7450698" y="-809463"/>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直線接點 14">
                        <a:extLst>
                          <a:ext uri="{FF2B5EF4-FFF2-40B4-BE49-F238E27FC236}">
                            <a16:creationId xmlns:a16="http://schemas.microsoft.com/office/drawing/2014/main" id="{EAF6B447-CB7D-119C-6A01-5A9B9227E89E}"/>
                          </a:ext>
                        </a:extLst>
                      </p:cNvPr>
                      <p:cNvCxnSpPr>
                        <a:cxnSpLocks/>
                      </p:cNvCxnSpPr>
                      <p:nvPr/>
                    </p:nvCxnSpPr>
                    <p:spPr>
                      <a:xfrm rot="1440000">
                        <a:off x="7879090" y="-645018"/>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 name="直線接點 15">
                        <a:extLst>
                          <a:ext uri="{FF2B5EF4-FFF2-40B4-BE49-F238E27FC236}">
                            <a16:creationId xmlns:a16="http://schemas.microsoft.com/office/drawing/2014/main" id="{95AA1C4E-B4F7-B0AA-EC61-B46969BCD178}"/>
                          </a:ext>
                        </a:extLst>
                      </p:cNvPr>
                      <p:cNvCxnSpPr>
                        <a:cxnSpLocks/>
                      </p:cNvCxnSpPr>
                      <p:nvPr/>
                    </p:nvCxnSpPr>
                    <p:spPr>
                      <a:xfrm rot="1800000">
                        <a:off x="8287948" y="-436695"/>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 name="直線接點 16">
                        <a:extLst>
                          <a:ext uri="{FF2B5EF4-FFF2-40B4-BE49-F238E27FC236}">
                            <a16:creationId xmlns:a16="http://schemas.microsoft.com/office/drawing/2014/main" id="{0B96DBCC-8D65-00AA-93C1-028E236DB293}"/>
                          </a:ext>
                        </a:extLst>
                      </p:cNvPr>
                      <p:cNvCxnSpPr>
                        <a:cxnSpLocks/>
                      </p:cNvCxnSpPr>
                      <p:nvPr/>
                    </p:nvCxnSpPr>
                    <p:spPr>
                      <a:xfrm rot="2160000">
                        <a:off x="8672788" y="-186776"/>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 name="直線接點 17">
                        <a:extLst>
                          <a:ext uri="{FF2B5EF4-FFF2-40B4-BE49-F238E27FC236}">
                            <a16:creationId xmlns:a16="http://schemas.microsoft.com/office/drawing/2014/main" id="{7348E7D2-B1C5-1FCD-A450-C7BEDBDD3927}"/>
                          </a:ext>
                        </a:extLst>
                      </p:cNvPr>
                      <p:cNvCxnSpPr>
                        <a:cxnSpLocks/>
                      </p:cNvCxnSpPr>
                      <p:nvPr/>
                    </p:nvCxnSpPr>
                    <p:spPr>
                      <a:xfrm rot="2520000">
                        <a:off x="9029398" y="102000"/>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 name="直線接點 18">
                        <a:extLst>
                          <a:ext uri="{FF2B5EF4-FFF2-40B4-BE49-F238E27FC236}">
                            <a16:creationId xmlns:a16="http://schemas.microsoft.com/office/drawing/2014/main" id="{8AB7190A-C117-0CBD-2BFC-9FBB07DE0FBC}"/>
                          </a:ext>
                        </a:extLst>
                      </p:cNvPr>
                      <p:cNvCxnSpPr>
                        <a:cxnSpLocks/>
                      </p:cNvCxnSpPr>
                      <p:nvPr/>
                    </p:nvCxnSpPr>
                    <p:spPr>
                      <a:xfrm rot="2880000">
                        <a:off x="9353869" y="426471"/>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直線接點 19">
                        <a:extLst>
                          <a:ext uri="{FF2B5EF4-FFF2-40B4-BE49-F238E27FC236}">
                            <a16:creationId xmlns:a16="http://schemas.microsoft.com/office/drawing/2014/main" id="{DBA257E7-0400-C1E8-F10D-0312E4BD96A3}"/>
                          </a:ext>
                        </a:extLst>
                      </p:cNvPr>
                      <p:cNvCxnSpPr>
                        <a:cxnSpLocks/>
                      </p:cNvCxnSpPr>
                      <p:nvPr/>
                    </p:nvCxnSpPr>
                    <p:spPr>
                      <a:xfrm rot="3240000">
                        <a:off x="9642646" y="783080"/>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 name="直線接點 20">
                        <a:extLst>
                          <a:ext uri="{FF2B5EF4-FFF2-40B4-BE49-F238E27FC236}">
                            <a16:creationId xmlns:a16="http://schemas.microsoft.com/office/drawing/2014/main" id="{B1FF6BF4-BEDD-9143-A81E-9404EC85966F}"/>
                          </a:ext>
                        </a:extLst>
                      </p:cNvPr>
                      <p:cNvCxnSpPr>
                        <a:cxnSpLocks/>
                      </p:cNvCxnSpPr>
                      <p:nvPr/>
                    </p:nvCxnSpPr>
                    <p:spPr>
                      <a:xfrm rot="3600000">
                        <a:off x="9892564" y="1167922"/>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 name="直線接點 21">
                        <a:extLst>
                          <a:ext uri="{FF2B5EF4-FFF2-40B4-BE49-F238E27FC236}">
                            <a16:creationId xmlns:a16="http://schemas.microsoft.com/office/drawing/2014/main" id="{57B62C70-0D03-1CE7-D0C0-0F539B8E9C48}"/>
                          </a:ext>
                        </a:extLst>
                      </p:cNvPr>
                      <p:cNvCxnSpPr>
                        <a:cxnSpLocks/>
                      </p:cNvCxnSpPr>
                      <p:nvPr/>
                    </p:nvCxnSpPr>
                    <p:spPr>
                      <a:xfrm rot="3960000">
                        <a:off x="10100887" y="1576778"/>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 name="直線接點 22">
                        <a:extLst>
                          <a:ext uri="{FF2B5EF4-FFF2-40B4-BE49-F238E27FC236}">
                            <a16:creationId xmlns:a16="http://schemas.microsoft.com/office/drawing/2014/main" id="{2C68FC13-E856-5A99-1052-6344920351DF}"/>
                          </a:ext>
                        </a:extLst>
                      </p:cNvPr>
                      <p:cNvCxnSpPr>
                        <a:cxnSpLocks/>
                      </p:cNvCxnSpPr>
                      <p:nvPr/>
                    </p:nvCxnSpPr>
                    <p:spPr>
                      <a:xfrm rot="4320000">
                        <a:off x="10265332" y="2005171"/>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 name="直線接點 23">
                        <a:extLst>
                          <a:ext uri="{FF2B5EF4-FFF2-40B4-BE49-F238E27FC236}">
                            <a16:creationId xmlns:a16="http://schemas.microsoft.com/office/drawing/2014/main" id="{A36B2CDD-FD04-0DFE-FD2D-979DE222AB70}"/>
                          </a:ext>
                        </a:extLst>
                      </p:cNvPr>
                      <p:cNvCxnSpPr>
                        <a:cxnSpLocks/>
                      </p:cNvCxnSpPr>
                      <p:nvPr/>
                    </p:nvCxnSpPr>
                    <p:spPr>
                      <a:xfrm rot="4680000">
                        <a:off x="10384096" y="2448406"/>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 name="直線接點 24">
                        <a:extLst>
                          <a:ext uri="{FF2B5EF4-FFF2-40B4-BE49-F238E27FC236}">
                            <a16:creationId xmlns:a16="http://schemas.microsoft.com/office/drawing/2014/main" id="{497D5DC3-9985-02C5-F4CB-69B8C2F070D5}"/>
                          </a:ext>
                        </a:extLst>
                      </p:cNvPr>
                      <p:cNvCxnSpPr>
                        <a:cxnSpLocks/>
                      </p:cNvCxnSpPr>
                      <p:nvPr/>
                    </p:nvCxnSpPr>
                    <p:spPr>
                      <a:xfrm rot="5040000">
                        <a:off x="10455880" y="2901627"/>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 name="直線接點 25">
                        <a:extLst>
                          <a:ext uri="{FF2B5EF4-FFF2-40B4-BE49-F238E27FC236}">
                            <a16:creationId xmlns:a16="http://schemas.microsoft.com/office/drawing/2014/main" id="{7246738A-8781-DB72-C579-0FA5D01CDBE8}"/>
                          </a:ext>
                        </a:extLst>
                      </p:cNvPr>
                      <p:cNvCxnSpPr>
                        <a:cxnSpLocks/>
                      </p:cNvCxnSpPr>
                      <p:nvPr/>
                    </p:nvCxnSpPr>
                    <p:spPr>
                      <a:xfrm rot="5400000">
                        <a:off x="10479895" y="3359869"/>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7" name="直線接點 26">
                        <a:extLst>
                          <a:ext uri="{FF2B5EF4-FFF2-40B4-BE49-F238E27FC236}">
                            <a16:creationId xmlns:a16="http://schemas.microsoft.com/office/drawing/2014/main" id="{14C2F65B-5C5E-9E9D-0FC0-063D16BC9B3A}"/>
                          </a:ext>
                        </a:extLst>
                      </p:cNvPr>
                      <p:cNvCxnSpPr>
                        <a:cxnSpLocks/>
                      </p:cNvCxnSpPr>
                      <p:nvPr/>
                    </p:nvCxnSpPr>
                    <p:spPr>
                      <a:xfrm rot="5760000">
                        <a:off x="10455880" y="3818111"/>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 name="直線接點 27">
                        <a:extLst>
                          <a:ext uri="{FF2B5EF4-FFF2-40B4-BE49-F238E27FC236}">
                            <a16:creationId xmlns:a16="http://schemas.microsoft.com/office/drawing/2014/main" id="{A8D170C9-1B69-30CC-FF03-2EA295971D7F}"/>
                          </a:ext>
                        </a:extLst>
                      </p:cNvPr>
                      <p:cNvCxnSpPr>
                        <a:cxnSpLocks/>
                      </p:cNvCxnSpPr>
                      <p:nvPr/>
                    </p:nvCxnSpPr>
                    <p:spPr>
                      <a:xfrm rot="6120000">
                        <a:off x="10384096" y="4271332"/>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 name="直線接點 28">
                        <a:extLst>
                          <a:ext uri="{FF2B5EF4-FFF2-40B4-BE49-F238E27FC236}">
                            <a16:creationId xmlns:a16="http://schemas.microsoft.com/office/drawing/2014/main" id="{78925EC6-FFAC-7376-4584-20C77500848B}"/>
                          </a:ext>
                        </a:extLst>
                      </p:cNvPr>
                      <p:cNvCxnSpPr>
                        <a:cxnSpLocks/>
                      </p:cNvCxnSpPr>
                      <p:nvPr/>
                    </p:nvCxnSpPr>
                    <p:spPr>
                      <a:xfrm rot="6480000">
                        <a:off x="10265332" y="4714567"/>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0" name="直線接點 29">
                        <a:extLst>
                          <a:ext uri="{FF2B5EF4-FFF2-40B4-BE49-F238E27FC236}">
                            <a16:creationId xmlns:a16="http://schemas.microsoft.com/office/drawing/2014/main" id="{98663AC4-E6C9-56D0-715F-7C8C9C7D0BA3}"/>
                          </a:ext>
                        </a:extLst>
                      </p:cNvPr>
                      <p:cNvCxnSpPr>
                        <a:cxnSpLocks/>
                      </p:cNvCxnSpPr>
                      <p:nvPr/>
                    </p:nvCxnSpPr>
                    <p:spPr>
                      <a:xfrm rot="6840000">
                        <a:off x="10100887" y="5142960"/>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 name="直線接點 30">
                        <a:extLst>
                          <a:ext uri="{FF2B5EF4-FFF2-40B4-BE49-F238E27FC236}">
                            <a16:creationId xmlns:a16="http://schemas.microsoft.com/office/drawing/2014/main" id="{A662F1AD-673F-25C4-0592-E14437E8C4CC}"/>
                          </a:ext>
                        </a:extLst>
                      </p:cNvPr>
                      <p:cNvCxnSpPr>
                        <a:cxnSpLocks/>
                      </p:cNvCxnSpPr>
                      <p:nvPr/>
                    </p:nvCxnSpPr>
                    <p:spPr>
                      <a:xfrm rot="7200000">
                        <a:off x="9892564" y="5551817"/>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2" name="直線接點 31">
                        <a:extLst>
                          <a:ext uri="{FF2B5EF4-FFF2-40B4-BE49-F238E27FC236}">
                            <a16:creationId xmlns:a16="http://schemas.microsoft.com/office/drawing/2014/main" id="{BBA7E13E-0043-3AB7-0489-361B251FF3A8}"/>
                          </a:ext>
                        </a:extLst>
                      </p:cNvPr>
                      <p:cNvCxnSpPr>
                        <a:cxnSpLocks/>
                      </p:cNvCxnSpPr>
                      <p:nvPr/>
                    </p:nvCxnSpPr>
                    <p:spPr>
                      <a:xfrm rot="7560000">
                        <a:off x="9642646" y="5936658"/>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3" name="直線接點 32">
                        <a:extLst>
                          <a:ext uri="{FF2B5EF4-FFF2-40B4-BE49-F238E27FC236}">
                            <a16:creationId xmlns:a16="http://schemas.microsoft.com/office/drawing/2014/main" id="{AB6FD74B-A7D0-4238-353B-771460262A4A}"/>
                          </a:ext>
                        </a:extLst>
                      </p:cNvPr>
                      <p:cNvCxnSpPr>
                        <a:cxnSpLocks/>
                      </p:cNvCxnSpPr>
                      <p:nvPr/>
                    </p:nvCxnSpPr>
                    <p:spPr>
                      <a:xfrm rot="7920000">
                        <a:off x="9353869" y="6293267"/>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 name="直線接點 33">
                        <a:extLst>
                          <a:ext uri="{FF2B5EF4-FFF2-40B4-BE49-F238E27FC236}">
                            <a16:creationId xmlns:a16="http://schemas.microsoft.com/office/drawing/2014/main" id="{43DEE55A-0F0A-C5A9-04DE-03C36C148759}"/>
                          </a:ext>
                        </a:extLst>
                      </p:cNvPr>
                      <p:cNvCxnSpPr>
                        <a:cxnSpLocks/>
                      </p:cNvCxnSpPr>
                      <p:nvPr/>
                    </p:nvCxnSpPr>
                    <p:spPr>
                      <a:xfrm rot="8280000">
                        <a:off x="9029398" y="6617738"/>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5" name="直線接點 34">
                        <a:extLst>
                          <a:ext uri="{FF2B5EF4-FFF2-40B4-BE49-F238E27FC236}">
                            <a16:creationId xmlns:a16="http://schemas.microsoft.com/office/drawing/2014/main" id="{55D2EF7E-2FC1-2576-6B16-41C941085E55}"/>
                          </a:ext>
                        </a:extLst>
                      </p:cNvPr>
                      <p:cNvCxnSpPr>
                        <a:cxnSpLocks/>
                      </p:cNvCxnSpPr>
                      <p:nvPr/>
                    </p:nvCxnSpPr>
                    <p:spPr>
                      <a:xfrm rot="8640000">
                        <a:off x="8672788" y="6906514"/>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6" name="直線接點 35">
                        <a:extLst>
                          <a:ext uri="{FF2B5EF4-FFF2-40B4-BE49-F238E27FC236}">
                            <a16:creationId xmlns:a16="http://schemas.microsoft.com/office/drawing/2014/main" id="{709F18CD-8DB7-BA4B-A349-F5EB7965CB3E}"/>
                          </a:ext>
                        </a:extLst>
                      </p:cNvPr>
                      <p:cNvCxnSpPr>
                        <a:cxnSpLocks/>
                      </p:cNvCxnSpPr>
                      <p:nvPr/>
                    </p:nvCxnSpPr>
                    <p:spPr>
                      <a:xfrm rot="9000000">
                        <a:off x="8287948" y="7156433"/>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7" name="直線接點 36">
                        <a:extLst>
                          <a:ext uri="{FF2B5EF4-FFF2-40B4-BE49-F238E27FC236}">
                            <a16:creationId xmlns:a16="http://schemas.microsoft.com/office/drawing/2014/main" id="{506781B1-14F7-E611-0AB1-73099F49FCCA}"/>
                          </a:ext>
                        </a:extLst>
                      </p:cNvPr>
                      <p:cNvCxnSpPr>
                        <a:cxnSpLocks/>
                      </p:cNvCxnSpPr>
                      <p:nvPr/>
                    </p:nvCxnSpPr>
                    <p:spPr>
                      <a:xfrm rot="9360000">
                        <a:off x="7879090" y="7364756"/>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8" name="直線接點 37">
                        <a:extLst>
                          <a:ext uri="{FF2B5EF4-FFF2-40B4-BE49-F238E27FC236}">
                            <a16:creationId xmlns:a16="http://schemas.microsoft.com/office/drawing/2014/main" id="{8911845C-6DDE-92D3-92C6-919DD0500DFA}"/>
                          </a:ext>
                        </a:extLst>
                      </p:cNvPr>
                      <p:cNvCxnSpPr>
                        <a:cxnSpLocks/>
                      </p:cNvCxnSpPr>
                      <p:nvPr/>
                    </p:nvCxnSpPr>
                    <p:spPr>
                      <a:xfrm rot="9720000">
                        <a:off x="7450698" y="7529201"/>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9" name="直線接點 38">
                        <a:extLst>
                          <a:ext uri="{FF2B5EF4-FFF2-40B4-BE49-F238E27FC236}">
                            <a16:creationId xmlns:a16="http://schemas.microsoft.com/office/drawing/2014/main" id="{E291AFEB-8F22-BBBD-46E3-BC0CA216721B}"/>
                          </a:ext>
                        </a:extLst>
                      </p:cNvPr>
                      <p:cNvCxnSpPr>
                        <a:cxnSpLocks/>
                      </p:cNvCxnSpPr>
                      <p:nvPr/>
                    </p:nvCxnSpPr>
                    <p:spPr>
                      <a:xfrm rot="10080000">
                        <a:off x="7007463" y="7647965"/>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0" name="直線接點 39">
                        <a:extLst>
                          <a:ext uri="{FF2B5EF4-FFF2-40B4-BE49-F238E27FC236}">
                            <a16:creationId xmlns:a16="http://schemas.microsoft.com/office/drawing/2014/main" id="{F67DF0A2-6396-2AC8-4F57-90B33335B11B}"/>
                          </a:ext>
                        </a:extLst>
                      </p:cNvPr>
                      <p:cNvCxnSpPr>
                        <a:cxnSpLocks/>
                      </p:cNvCxnSpPr>
                      <p:nvPr/>
                    </p:nvCxnSpPr>
                    <p:spPr>
                      <a:xfrm rot="10440000">
                        <a:off x="6554242" y="7719748"/>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1" name="直線接點 40">
                        <a:extLst>
                          <a:ext uri="{FF2B5EF4-FFF2-40B4-BE49-F238E27FC236}">
                            <a16:creationId xmlns:a16="http://schemas.microsoft.com/office/drawing/2014/main" id="{0CA0607E-3C59-36E8-B16F-F72B16541C90}"/>
                          </a:ext>
                        </a:extLst>
                      </p:cNvPr>
                      <p:cNvCxnSpPr>
                        <a:cxnSpLocks/>
                      </p:cNvCxnSpPr>
                      <p:nvPr/>
                    </p:nvCxnSpPr>
                    <p:spPr>
                      <a:xfrm rot="10800000">
                        <a:off x="6096000" y="7743764"/>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2" name="直線接點 41">
                        <a:extLst>
                          <a:ext uri="{FF2B5EF4-FFF2-40B4-BE49-F238E27FC236}">
                            <a16:creationId xmlns:a16="http://schemas.microsoft.com/office/drawing/2014/main" id="{154AA782-81F6-AA6E-6689-161F9439362C}"/>
                          </a:ext>
                        </a:extLst>
                      </p:cNvPr>
                      <p:cNvCxnSpPr>
                        <a:cxnSpLocks/>
                      </p:cNvCxnSpPr>
                      <p:nvPr/>
                    </p:nvCxnSpPr>
                    <p:spPr>
                      <a:xfrm rot="11160000">
                        <a:off x="5637758" y="7719748"/>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3" name="直線接點 42">
                        <a:extLst>
                          <a:ext uri="{FF2B5EF4-FFF2-40B4-BE49-F238E27FC236}">
                            <a16:creationId xmlns:a16="http://schemas.microsoft.com/office/drawing/2014/main" id="{8F747311-6FC8-6C65-6509-D9F1DC935503}"/>
                          </a:ext>
                        </a:extLst>
                      </p:cNvPr>
                      <p:cNvCxnSpPr>
                        <a:cxnSpLocks/>
                      </p:cNvCxnSpPr>
                      <p:nvPr/>
                    </p:nvCxnSpPr>
                    <p:spPr>
                      <a:xfrm rot="11520000">
                        <a:off x="5184537" y="7647965"/>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4" name="直線接點 43">
                        <a:extLst>
                          <a:ext uri="{FF2B5EF4-FFF2-40B4-BE49-F238E27FC236}">
                            <a16:creationId xmlns:a16="http://schemas.microsoft.com/office/drawing/2014/main" id="{3CCB3969-5FD2-D467-6800-411F651E60CD}"/>
                          </a:ext>
                        </a:extLst>
                      </p:cNvPr>
                      <p:cNvCxnSpPr>
                        <a:cxnSpLocks/>
                      </p:cNvCxnSpPr>
                      <p:nvPr/>
                    </p:nvCxnSpPr>
                    <p:spPr>
                      <a:xfrm rot="11880000">
                        <a:off x="4785817" y="7550248"/>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5" name="直線接點 44">
                        <a:extLst>
                          <a:ext uri="{FF2B5EF4-FFF2-40B4-BE49-F238E27FC236}">
                            <a16:creationId xmlns:a16="http://schemas.microsoft.com/office/drawing/2014/main" id="{2EEC97D7-7A81-6F42-F04A-1F779692C26F}"/>
                          </a:ext>
                        </a:extLst>
                      </p:cNvPr>
                      <p:cNvCxnSpPr>
                        <a:cxnSpLocks/>
                      </p:cNvCxnSpPr>
                      <p:nvPr/>
                    </p:nvCxnSpPr>
                    <p:spPr>
                      <a:xfrm rot="12240000">
                        <a:off x="4312909" y="7364756"/>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6" name="直線接點 45">
                        <a:extLst>
                          <a:ext uri="{FF2B5EF4-FFF2-40B4-BE49-F238E27FC236}">
                            <a16:creationId xmlns:a16="http://schemas.microsoft.com/office/drawing/2014/main" id="{F250CCD9-B281-FCD7-8217-08E94A5D6381}"/>
                          </a:ext>
                        </a:extLst>
                      </p:cNvPr>
                      <p:cNvCxnSpPr>
                        <a:cxnSpLocks/>
                      </p:cNvCxnSpPr>
                      <p:nvPr/>
                    </p:nvCxnSpPr>
                    <p:spPr>
                      <a:xfrm rot="12600000">
                        <a:off x="3904052" y="7156433"/>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7" name="直線接點 46">
                        <a:extLst>
                          <a:ext uri="{FF2B5EF4-FFF2-40B4-BE49-F238E27FC236}">
                            <a16:creationId xmlns:a16="http://schemas.microsoft.com/office/drawing/2014/main" id="{8778030C-36B8-4DC6-91E4-4C5A3DA90EAB}"/>
                          </a:ext>
                        </a:extLst>
                      </p:cNvPr>
                      <p:cNvCxnSpPr>
                        <a:cxnSpLocks/>
                      </p:cNvCxnSpPr>
                      <p:nvPr/>
                    </p:nvCxnSpPr>
                    <p:spPr>
                      <a:xfrm rot="12960000">
                        <a:off x="3519211" y="6906514"/>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8" name="直線接點 47">
                        <a:extLst>
                          <a:ext uri="{FF2B5EF4-FFF2-40B4-BE49-F238E27FC236}">
                            <a16:creationId xmlns:a16="http://schemas.microsoft.com/office/drawing/2014/main" id="{904659D2-5E17-9FC8-37FF-99053C775C0E}"/>
                          </a:ext>
                        </a:extLst>
                      </p:cNvPr>
                      <p:cNvCxnSpPr>
                        <a:cxnSpLocks/>
                      </p:cNvCxnSpPr>
                      <p:nvPr/>
                    </p:nvCxnSpPr>
                    <p:spPr>
                      <a:xfrm rot="13320000">
                        <a:off x="3162602" y="6617738"/>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9" name="直線接點 48">
                        <a:extLst>
                          <a:ext uri="{FF2B5EF4-FFF2-40B4-BE49-F238E27FC236}">
                            <a16:creationId xmlns:a16="http://schemas.microsoft.com/office/drawing/2014/main" id="{03514C82-ADA0-9C85-8449-808FE3A4E1EE}"/>
                          </a:ext>
                        </a:extLst>
                      </p:cNvPr>
                      <p:cNvCxnSpPr>
                        <a:cxnSpLocks/>
                      </p:cNvCxnSpPr>
                      <p:nvPr/>
                    </p:nvCxnSpPr>
                    <p:spPr>
                      <a:xfrm rot="13680000">
                        <a:off x="2838131" y="6293267"/>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0" name="直線接點 49">
                        <a:extLst>
                          <a:ext uri="{FF2B5EF4-FFF2-40B4-BE49-F238E27FC236}">
                            <a16:creationId xmlns:a16="http://schemas.microsoft.com/office/drawing/2014/main" id="{E36C99B1-419F-1843-A733-E4B8738F180D}"/>
                          </a:ext>
                        </a:extLst>
                      </p:cNvPr>
                      <p:cNvCxnSpPr>
                        <a:cxnSpLocks/>
                      </p:cNvCxnSpPr>
                      <p:nvPr/>
                    </p:nvCxnSpPr>
                    <p:spPr>
                      <a:xfrm rot="14040000">
                        <a:off x="2549354" y="5936658"/>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 name="直線接點 50">
                        <a:extLst>
                          <a:ext uri="{FF2B5EF4-FFF2-40B4-BE49-F238E27FC236}">
                            <a16:creationId xmlns:a16="http://schemas.microsoft.com/office/drawing/2014/main" id="{80862728-DA01-39FD-E06A-4AADB19EA388}"/>
                          </a:ext>
                        </a:extLst>
                      </p:cNvPr>
                      <p:cNvCxnSpPr>
                        <a:cxnSpLocks/>
                      </p:cNvCxnSpPr>
                      <p:nvPr/>
                    </p:nvCxnSpPr>
                    <p:spPr>
                      <a:xfrm rot="14400000">
                        <a:off x="2299436" y="5551817"/>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2" name="直線接點 51">
                        <a:extLst>
                          <a:ext uri="{FF2B5EF4-FFF2-40B4-BE49-F238E27FC236}">
                            <a16:creationId xmlns:a16="http://schemas.microsoft.com/office/drawing/2014/main" id="{DBFF6AB5-356C-BF52-F756-E6A963A47FFE}"/>
                          </a:ext>
                        </a:extLst>
                      </p:cNvPr>
                      <p:cNvCxnSpPr>
                        <a:cxnSpLocks/>
                      </p:cNvCxnSpPr>
                      <p:nvPr/>
                    </p:nvCxnSpPr>
                    <p:spPr>
                      <a:xfrm rot="14760000">
                        <a:off x="2091113" y="5142960"/>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 name="直線接點 52">
                        <a:extLst>
                          <a:ext uri="{FF2B5EF4-FFF2-40B4-BE49-F238E27FC236}">
                            <a16:creationId xmlns:a16="http://schemas.microsoft.com/office/drawing/2014/main" id="{B2373C80-2FB8-5357-20FD-696D495DFBFD}"/>
                          </a:ext>
                        </a:extLst>
                      </p:cNvPr>
                      <p:cNvCxnSpPr>
                        <a:cxnSpLocks/>
                      </p:cNvCxnSpPr>
                      <p:nvPr/>
                    </p:nvCxnSpPr>
                    <p:spPr>
                      <a:xfrm rot="15120000">
                        <a:off x="1926668" y="4714567"/>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4" name="直線接點 53">
                        <a:extLst>
                          <a:ext uri="{FF2B5EF4-FFF2-40B4-BE49-F238E27FC236}">
                            <a16:creationId xmlns:a16="http://schemas.microsoft.com/office/drawing/2014/main" id="{7B3E52F6-4DC9-CD93-3C4F-428493E99B06}"/>
                          </a:ext>
                        </a:extLst>
                      </p:cNvPr>
                      <p:cNvCxnSpPr>
                        <a:cxnSpLocks/>
                      </p:cNvCxnSpPr>
                      <p:nvPr/>
                    </p:nvCxnSpPr>
                    <p:spPr>
                      <a:xfrm rot="15480000">
                        <a:off x="1807904" y="4271332"/>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5" name="直線接點 54">
                        <a:extLst>
                          <a:ext uri="{FF2B5EF4-FFF2-40B4-BE49-F238E27FC236}">
                            <a16:creationId xmlns:a16="http://schemas.microsoft.com/office/drawing/2014/main" id="{2B5D9D3C-67FC-B9C1-1B58-70D4D5A9FC69}"/>
                          </a:ext>
                        </a:extLst>
                      </p:cNvPr>
                      <p:cNvCxnSpPr>
                        <a:cxnSpLocks/>
                      </p:cNvCxnSpPr>
                      <p:nvPr/>
                    </p:nvCxnSpPr>
                    <p:spPr>
                      <a:xfrm rot="15840000">
                        <a:off x="1736121" y="3818111"/>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6" name="直線接點 55">
                        <a:extLst>
                          <a:ext uri="{FF2B5EF4-FFF2-40B4-BE49-F238E27FC236}">
                            <a16:creationId xmlns:a16="http://schemas.microsoft.com/office/drawing/2014/main" id="{F2D24272-26C1-8184-7742-51B3A0E1F4B9}"/>
                          </a:ext>
                        </a:extLst>
                      </p:cNvPr>
                      <p:cNvCxnSpPr>
                        <a:cxnSpLocks/>
                      </p:cNvCxnSpPr>
                      <p:nvPr/>
                    </p:nvCxnSpPr>
                    <p:spPr>
                      <a:xfrm rot="16200000">
                        <a:off x="1712105" y="3359869"/>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7" name="直線接點 56">
                        <a:extLst>
                          <a:ext uri="{FF2B5EF4-FFF2-40B4-BE49-F238E27FC236}">
                            <a16:creationId xmlns:a16="http://schemas.microsoft.com/office/drawing/2014/main" id="{59B75006-02C7-A515-6A6D-CC41422FF6D8}"/>
                          </a:ext>
                        </a:extLst>
                      </p:cNvPr>
                      <p:cNvCxnSpPr>
                        <a:cxnSpLocks/>
                      </p:cNvCxnSpPr>
                      <p:nvPr/>
                    </p:nvCxnSpPr>
                    <p:spPr>
                      <a:xfrm rot="16560000">
                        <a:off x="1736121" y="2901627"/>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8" name="直線接點 57">
                        <a:extLst>
                          <a:ext uri="{FF2B5EF4-FFF2-40B4-BE49-F238E27FC236}">
                            <a16:creationId xmlns:a16="http://schemas.microsoft.com/office/drawing/2014/main" id="{E3F3CE45-E213-8DB1-0F45-F84FF844B765}"/>
                          </a:ext>
                        </a:extLst>
                      </p:cNvPr>
                      <p:cNvCxnSpPr>
                        <a:cxnSpLocks/>
                      </p:cNvCxnSpPr>
                      <p:nvPr/>
                    </p:nvCxnSpPr>
                    <p:spPr>
                      <a:xfrm rot="16920000">
                        <a:off x="1807904" y="2448406"/>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9" name="直線接點 58">
                        <a:extLst>
                          <a:ext uri="{FF2B5EF4-FFF2-40B4-BE49-F238E27FC236}">
                            <a16:creationId xmlns:a16="http://schemas.microsoft.com/office/drawing/2014/main" id="{A61C1A5F-DECC-16B6-CD0D-33FE8DBD6422}"/>
                          </a:ext>
                        </a:extLst>
                      </p:cNvPr>
                      <p:cNvCxnSpPr>
                        <a:cxnSpLocks/>
                      </p:cNvCxnSpPr>
                      <p:nvPr/>
                    </p:nvCxnSpPr>
                    <p:spPr>
                      <a:xfrm rot="17280000">
                        <a:off x="1926668" y="2005171"/>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0" name="直線接點 59">
                        <a:extLst>
                          <a:ext uri="{FF2B5EF4-FFF2-40B4-BE49-F238E27FC236}">
                            <a16:creationId xmlns:a16="http://schemas.microsoft.com/office/drawing/2014/main" id="{30399D16-D7FF-28AF-05A1-3C61A820A5E5}"/>
                          </a:ext>
                        </a:extLst>
                      </p:cNvPr>
                      <p:cNvCxnSpPr>
                        <a:cxnSpLocks/>
                      </p:cNvCxnSpPr>
                      <p:nvPr/>
                    </p:nvCxnSpPr>
                    <p:spPr>
                      <a:xfrm rot="17640000">
                        <a:off x="2091113" y="1576778"/>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1" name="直線接點 60">
                        <a:extLst>
                          <a:ext uri="{FF2B5EF4-FFF2-40B4-BE49-F238E27FC236}">
                            <a16:creationId xmlns:a16="http://schemas.microsoft.com/office/drawing/2014/main" id="{7E11B3C4-F272-2C34-0D96-C28EEF302201}"/>
                          </a:ext>
                        </a:extLst>
                      </p:cNvPr>
                      <p:cNvCxnSpPr>
                        <a:cxnSpLocks/>
                      </p:cNvCxnSpPr>
                      <p:nvPr/>
                    </p:nvCxnSpPr>
                    <p:spPr>
                      <a:xfrm rot="18000000">
                        <a:off x="2299436" y="1167922"/>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2" name="直線接點 61">
                        <a:extLst>
                          <a:ext uri="{FF2B5EF4-FFF2-40B4-BE49-F238E27FC236}">
                            <a16:creationId xmlns:a16="http://schemas.microsoft.com/office/drawing/2014/main" id="{30235905-370A-0B83-274E-D7CFF6F13DC4}"/>
                          </a:ext>
                        </a:extLst>
                      </p:cNvPr>
                      <p:cNvCxnSpPr>
                        <a:cxnSpLocks/>
                      </p:cNvCxnSpPr>
                      <p:nvPr/>
                    </p:nvCxnSpPr>
                    <p:spPr>
                      <a:xfrm rot="18360000">
                        <a:off x="2549354" y="783080"/>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3" name="直線接點 62">
                        <a:extLst>
                          <a:ext uri="{FF2B5EF4-FFF2-40B4-BE49-F238E27FC236}">
                            <a16:creationId xmlns:a16="http://schemas.microsoft.com/office/drawing/2014/main" id="{EEBB22C4-9228-C981-F731-709E986B973C}"/>
                          </a:ext>
                        </a:extLst>
                      </p:cNvPr>
                      <p:cNvCxnSpPr>
                        <a:cxnSpLocks/>
                      </p:cNvCxnSpPr>
                      <p:nvPr/>
                    </p:nvCxnSpPr>
                    <p:spPr>
                      <a:xfrm rot="18720000">
                        <a:off x="2838131" y="426471"/>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4" name="直線接點 63">
                        <a:extLst>
                          <a:ext uri="{FF2B5EF4-FFF2-40B4-BE49-F238E27FC236}">
                            <a16:creationId xmlns:a16="http://schemas.microsoft.com/office/drawing/2014/main" id="{840FCF5B-A97F-D8A4-28D2-4B258BA029B8}"/>
                          </a:ext>
                        </a:extLst>
                      </p:cNvPr>
                      <p:cNvCxnSpPr>
                        <a:cxnSpLocks/>
                      </p:cNvCxnSpPr>
                      <p:nvPr/>
                    </p:nvCxnSpPr>
                    <p:spPr>
                      <a:xfrm rot="19080000">
                        <a:off x="3162602" y="102000"/>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5" name="直線接點 64">
                        <a:extLst>
                          <a:ext uri="{FF2B5EF4-FFF2-40B4-BE49-F238E27FC236}">
                            <a16:creationId xmlns:a16="http://schemas.microsoft.com/office/drawing/2014/main" id="{39398298-D73B-8739-78A1-1A9808C64BA7}"/>
                          </a:ext>
                        </a:extLst>
                      </p:cNvPr>
                      <p:cNvCxnSpPr>
                        <a:cxnSpLocks/>
                      </p:cNvCxnSpPr>
                      <p:nvPr/>
                    </p:nvCxnSpPr>
                    <p:spPr>
                      <a:xfrm rot="19440000">
                        <a:off x="3519211" y="-186776"/>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6" name="直線接點 65">
                        <a:extLst>
                          <a:ext uri="{FF2B5EF4-FFF2-40B4-BE49-F238E27FC236}">
                            <a16:creationId xmlns:a16="http://schemas.microsoft.com/office/drawing/2014/main" id="{36FB6799-7D5C-7A21-B0F6-26623AF782E1}"/>
                          </a:ext>
                        </a:extLst>
                      </p:cNvPr>
                      <p:cNvCxnSpPr>
                        <a:cxnSpLocks/>
                      </p:cNvCxnSpPr>
                      <p:nvPr/>
                    </p:nvCxnSpPr>
                    <p:spPr>
                      <a:xfrm rot="19800000">
                        <a:off x="3904052" y="-436695"/>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7" name="直線接點 66">
                        <a:extLst>
                          <a:ext uri="{FF2B5EF4-FFF2-40B4-BE49-F238E27FC236}">
                            <a16:creationId xmlns:a16="http://schemas.microsoft.com/office/drawing/2014/main" id="{4595FBEC-B8B2-5B2D-2A7C-50E742D4DABF}"/>
                          </a:ext>
                        </a:extLst>
                      </p:cNvPr>
                      <p:cNvCxnSpPr>
                        <a:cxnSpLocks/>
                      </p:cNvCxnSpPr>
                      <p:nvPr/>
                    </p:nvCxnSpPr>
                    <p:spPr>
                      <a:xfrm rot="20160000">
                        <a:off x="4312909" y="-645018"/>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8" name="直線接點 67">
                        <a:extLst>
                          <a:ext uri="{FF2B5EF4-FFF2-40B4-BE49-F238E27FC236}">
                            <a16:creationId xmlns:a16="http://schemas.microsoft.com/office/drawing/2014/main" id="{0FABA544-91C4-CE29-4FB7-6688ABDFF09B}"/>
                          </a:ext>
                        </a:extLst>
                      </p:cNvPr>
                      <p:cNvCxnSpPr>
                        <a:cxnSpLocks/>
                      </p:cNvCxnSpPr>
                      <p:nvPr/>
                    </p:nvCxnSpPr>
                    <p:spPr>
                      <a:xfrm rot="20520000">
                        <a:off x="4741302" y="-809463"/>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9" name="直線接點 68">
                        <a:extLst>
                          <a:ext uri="{FF2B5EF4-FFF2-40B4-BE49-F238E27FC236}">
                            <a16:creationId xmlns:a16="http://schemas.microsoft.com/office/drawing/2014/main" id="{8E5388E7-BAC9-5865-143F-FEC713B77A2F}"/>
                          </a:ext>
                        </a:extLst>
                      </p:cNvPr>
                      <p:cNvCxnSpPr>
                        <a:cxnSpLocks/>
                      </p:cNvCxnSpPr>
                      <p:nvPr/>
                    </p:nvCxnSpPr>
                    <p:spPr>
                      <a:xfrm rot="20880000">
                        <a:off x="5184537" y="-928227"/>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70" name="直線接點 69">
                        <a:extLst>
                          <a:ext uri="{FF2B5EF4-FFF2-40B4-BE49-F238E27FC236}">
                            <a16:creationId xmlns:a16="http://schemas.microsoft.com/office/drawing/2014/main" id="{862313CF-7660-E9DF-8084-6CADE1C3F2C7}"/>
                          </a:ext>
                        </a:extLst>
                      </p:cNvPr>
                      <p:cNvCxnSpPr>
                        <a:cxnSpLocks/>
                      </p:cNvCxnSpPr>
                      <p:nvPr/>
                    </p:nvCxnSpPr>
                    <p:spPr>
                      <a:xfrm rot="21240000">
                        <a:off x="5637758" y="-1000010"/>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grpSp>
                <p:sp>
                  <p:nvSpPr>
                    <p:cNvPr id="72" name="文字方塊 71">
                      <a:extLst>
                        <a:ext uri="{FF2B5EF4-FFF2-40B4-BE49-F238E27FC236}">
                          <a16:creationId xmlns:a16="http://schemas.microsoft.com/office/drawing/2014/main" id="{87747A5D-E7E5-C95A-6F39-26BD28B5483B}"/>
                        </a:ext>
                      </a:extLst>
                    </p:cNvPr>
                    <p:cNvSpPr txBox="1"/>
                    <p:nvPr/>
                  </p:nvSpPr>
                  <p:spPr>
                    <a:xfrm>
                      <a:off x="7131598" y="3143105"/>
                      <a:ext cx="2422010" cy="584775"/>
                    </a:xfrm>
                    <a:prstGeom prst="rect">
                      <a:avLst/>
                    </a:prstGeom>
                    <a:noFill/>
                  </p:spPr>
                  <p:txBody>
                    <a:bodyPr wrap="none" rtlCol="0">
                      <a:spAutoFit/>
                    </a:bodyPr>
                    <a:lstStyle/>
                    <a:p>
                      <a:r>
                        <a:rPr lang="en-US" altLang="zh-TW" sz="3200" b="1">
                          <a:solidFill>
                            <a:schemeClr val="tx2">
                              <a:lumMod val="50000"/>
                            </a:schemeClr>
                          </a:solidFill>
                        </a:rPr>
                        <a:t>MOTIVATION</a:t>
                      </a:r>
                      <a:endParaRPr lang="zh-TW" altLang="en-US" sz="3200" b="1">
                        <a:solidFill>
                          <a:schemeClr val="tx2">
                            <a:lumMod val="50000"/>
                          </a:schemeClr>
                        </a:solidFill>
                      </a:endParaRPr>
                    </a:p>
                  </p:txBody>
                </p:sp>
              </p:grpSp>
              <p:sp>
                <p:nvSpPr>
                  <p:cNvPr id="76" name="文字方塊 75">
                    <a:extLst>
                      <a:ext uri="{FF2B5EF4-FFF2-40B4-BE49-F238E27FC236}">
                        <a16:creationId xmlns:a16="http://schemas.microsoft.com/office/drawing/2014/main" id="{FE0A8434-A556-22C9-911B-F9211BC1706B}"/>
                      </a:ext>
                    </a:extLst>
                  </p:cNvPr>
                  <p:cNvSpPr txBox="1"/>
                  <p:nvPr/>
                </p:nvSpPr>
                <p:spPr>
                  <a:xfrm>
                    <a:off x="7191373" y="3104616"/>
                    <a:ext cx="2380973" cy="584775"/>
                  </a:xfrm>
                  <a:prstGeom prst="rect">
                    <a:avLst/>
                  </a:prstGeom>
                  <a:noFill/>
                </p:spPr>
                <p:txBody>
                  <a:bodyPr wrap="none" rtlCol="0">
                    <a:spAutoFit/>
                  </a:bodyPr>
                  <a:lstStyle/>
                  <a:p>
                    <a:r>
                      <a:rPr lang="en-US" altLang="zh-TW" sz="3200" b="1">
                        <a:solidFill>
                          <a:schemeClr val="tx2">
                            <a:lumMod val="50000"/>
                          </a:schemeClr>
                        </a:solidFill>
                      </a:rPr>
                      <a:t>ORDERFOOD</a:t>
                    </a:r>
                    <a:endParaRPr lang="zh-TW" altLang="en-US" sz="2400" b="1">
                      <a:solidFill>
                        <a:schemeClr val="tx2">
                          <a:lumMod val="50000"/>
                        </a:schemeClr>
                      </a:solidFill>
                    </a:endParaRPr>
                  </a:p>
                </p:txBody>
              </p:sp>
            </p:grpSp>
            <p:sp>
              <p:nvSpPr>
                <p:cNvPr id="80" name="文字方塊 79">
                  <a:extLst>
                    <a:ext uri="{FF2B5EF4-FFF2-40B4-BE49-F238E27FC236}">
                      <a16:creationId xmlns:a16="http://schemas.microsoft.com/office/drawing/2014/main" id="{0A291E7C-92B3-F9E9-BEE8-6266DA216F1E}"/>
                    </a:ext>
                  </a:extLst>
                </p:cNvPr>
                <p:cNvSpPr txBox="1"/>
                <p:nvPr/>
              </p:nvSpPr>
              <p:spPr>
                <a:xfrm>
                  <a:off x="7379014" y="3125309"/>
                  <a:ext cx="1709058" cy="584775"/>
                </a:xfrm>
                <a:prstGeom prst="rect">
                  <a:avLst/>
                </a:prstGeom>
                <a:noFill/>
              </p:spPr>
              <p:txBody>
                <a:bodyPr wrap="none" rtlCol="0">
                  <a:spAutoFit/>
                </a:bodyPr>
                <a:lstStyle/>
                <a:p>
                  <a:r>
                    <a:rPr lang="en-US" altLang="zh-TW" sz="3200" b="1">
                      <a:solidFill>
                        <a:schemeClr val="tx2">
                          <a:lumMod val="50000"/>
                        </a:schemeClr>
                      </a:solidFill>
                    </a:rPr>
                    <a:t>PROCESS</a:t>
                  </a:r>
                  <a:endParaRPr lang="zh-TW" altLang="en-US" sz="3200" b="1">
                    <a:solidFill>
                      <a:schemeClr val="tx2">
                        <a:lumMod val="50000"/>
                      </a:schemeClr>
                    </a:solidFill>
                  </a:endParaRPr>
                </a:p>
              </p:txBody>
            </p:sp>
          </p:grpSp>
          <p:sp>
            <p:nvSpPr>
              <p:cNvPr id="82" name="文字方塊 81">
                <a:extLst>
                  <a:ext uri="{FF2B5EF4-FFF2-40B4-BE49-F238E27FC236}">
                    <a16:creationId xmlns:a16="http://schemas.microsoft.com/office/drawing/2014/main" id="{5C970CC4-FE15-1490-DE73-E31C349B5C0A}"/>
                  </a:ext>
                </a:extLst>
              </p:cNvPr>
              <p:cNvSpPr txBox="1"/>
              <p:nvPr/>
            </p:nvSpPr>
            <p:spPr>
              <a:xfrm>
                <a:off x="7389237" y="3143700"/>
                <a:ext cx="2627001" cy="584775"/>
              </a:xfrm>
              <a:prstGeom prst="rect">
                <a:avLst/>
              </a:prstGeom>
              <a:noFill/>
            </p:spPr>
            <p:txBody>
              <a:bodyPr wrap="none" rtlCol="0">
                <a:spAutoFit/>
              </a:bodyPr>
              <a:lstStyle/>
              <a:p>
                <a:r>
                  <a:rPr lang="en-US" altLang="zh-TW" sz="3200" b="1">
                    <a:solidFill>
                      <a:schemeClr val="tx2">
                        <a:lumMod val="50000"/>
                      </a:schemeClr>
                    </a:solidFill>
                  </a:rPr>
                  <a:t>GANTT CHART</a:t>
                </a:r>
                <a:endParaRPr lang="zh-TW" altLang="en-US" sz="3200" b="1">
                  <a:solidFill>
                    <a:schemeClr val="tx2">
                      <a:lumMod val="50000"/>
                    </a:schemeClr>
                  </a:solidFill>
                </a:endParaRPr>
              </a:p>
            </p:txBody>
          </p:sp>
        </p:grpSp>
        <p:sp>
          <p:nvSpPr>
            <p:cNvPr id="84" name="文字方塊 83">
              <a:extLst>
                <a:ext uri="{FF2B5EF4-FFF2-40B4-BE49-F238E27FC236}">
                  <a16:creationId xmlns:a16="http://schemas.microsoft.com/office/drawing/2014/main" id="{1FAE08F1-5D9E-8E66-0307-53869EB8144C}"/>
                </a:ext>
              </a:extLst>
            </p:cNvPr>
            <p:cNvSpPr txBox="1"/>
            <p:nvPr/>
          </p:nvSpPr>
          <p:spPr>
            <a:xfrm>
              <a:off x="7432458" y="3112325"/>
              <a:ext cx="2447914" cy="584775"/>
            </a:xfrm>
            <a:prstGeom prst="rect">
              <a:avLst/>
            </a:prstGeom>
            <a:noFill/>
          </p:spPr>
          <p:txBody>
            <a:bodyPr wrap="none" rtlCol="0">
              <a:spAutoFit/>
            </a:bodyPr>
            <a:lstStyle/>
            <a:p>
              <a:r>
                <a:rPr lang="en-US" altLang="zh-TW" sz="3200" b="1">
                  <a:solidFill>
                    <a:schemeClr val="tx2">
                      <a:lumMod val="50000"/>
                    </a:schemeClr>
                  </a:solidFill>
                </a:rPr>
                <a:t>CONCLUSION</a:t>
              </a:r>
              <a:endParaRPr lang="zh-TW" altLang="en-US" sz="3200" b="1">
                <a:solidFill>
                  <a:schemeClr val="tx2">
                    <a:lumMod val="50000"/>
                  </a:schemeClr>
                </a:solidFill>
              </a:endParaRPr>
            </a:p>
          </p:txBody>
        </p:sp>
      </p:grpSp>
      <p:sp>
        <p:nvSpPr>
          <p:cNvPr id="73" name="Rectangle 2">
            <a:extLst>
              <a:ext uri="{FF2B5EF4-FFF2-40B4-BE49-F238E27FC236}">
                <a16:creationId xmlns:a16="http://schemas.microsoft.com/office/drawing/2014/main" id="{D47242E1-B88D-345D-153C-FDC475121EF3}"/>
              </a:ext>
            </a:extLst>
          </p:cNvPr>
          <p:cNvSpPr>
            <a:spLocks noChangeArrowheads="1"/>
          </p:cNvSpPr>
          <p:nvPr/>
        </p:nvSpPr>
        <p:spPr bwMode="auto">
          <a:xfrm>
            <a:off x="1011001" y="2321267"/>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TW" altLang="en-US"/>
          </a:p>
        </p:txBody>
      </p:sp>
      <p:sp>
        <p:nvSpPr>
          <p:cNvPr id="75" name="Rectangle 6">
            <a:extLst>
              <a:ext uri="{FF2B5EF4-FFF2-40B4-BE49-F238E27FC236}">
                <a16:creationId xmlns:a16="http://schemas.microsoft.com/office/drawing/2014/main" id="{6641D5BA-D1F0-40EC-E5B2-48823F978767}"/>
              </a:ext>
            </a:extLst>
          </p:cNvPr>
          <p:cNvSpPr>
            <a:spLocks noChangeArrowheads="1"/>
          </p:cNvSpPr>
          <p:nvPr/>
        </p:nvSpPr>
        <p:spPr bwMode="auto">
          <a:xfrm>
            <a:off x="1027463" y="2447621"/>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TW" altLang="en-US"/>
          </a:p>
        </p:txBody>
      </p:sp>
      <p:sp>
        <p:nvSpPr>
          <p:cNvPr id="77" name="文字方塊 76">
            <a:extLst>
              <a:ext uri="{FF2B5EF4-FFF2-40B4-BE49-F238E27FC236}">
                <a16:creationId xmlns:a16="http://schemas.microsoft.com/office/drawing/2014/main" id="{F64B47AC-9353-386A-9264-187A0BAB88AE}"/>
              </a:ext>
            </a:extLst>
          </p:cNvPr>
          <p:cNvSpPr txBox="1"/>
          <p:nvPr/>
        </p:nvSpPr>
        <p:spPr>
          <a:xfrm>
            <a:off x="861407" y="1365020"/>
            <a:ext cx="2236510" cy="707886"/>
          </a:xfrm>
          <a:prstGeom prst="rect">
            <a:avLst/>
          </a:prstGeom>
          <a:noFill/>
        </p:spPr>
        <p:txBody>
          <a:bodyPr wrap="none" rtlCol="0">
            <a:spAutoFit/>
          </a:bodyPr>
          <a:lstStyle/>
          <a:p>
            <a:r>
              <a:rPr lang="zh-TW" altLang="en-US" sz="4000" dirty="0">
                <a:solidFill>
                  <a:schemeClr val="tx2">
                    <a:lumMod val="50000"/>
                  </a:schemeClr>
                </a:solidFill>
              </a:rPr>
              <a:t>系統畫面</a:t>
            </a:r>
          </a:p>
        </p:txBody>
      </p:sp>
      <p:sp>
        <p:nvSpPr>
          <p:cNvPr id="89" name="文字方塊 88">
            <a:extLst>
              <a:ext uri="{FF2B5EF4-FFF2-40B4-BE49-F238E27FC236}">
                <a16:creationId xmlns:a16="http://schemas.microsoft.com/office/drawing/2014/main" id="{1DC73A61-F541-5707-0776-61FFA795185F}"/>
              </a:ext>
            </a:extLst>
          </p:cNvPr>
          <p:cNvSpPr txBox="1"/>
          <p:nvPr/>
        </p:nvSpPr>
        <p:spPr>
          <a:xfrm>
            <a:off x="1043925" y="-4333839"/>
            <a:ext cx="2236510" cy="707886"/>
          </a:xfrm>
          <a:prstGeom prst="rect">
            <a:avLst/>
          </a:prstGeom>
          <a:noFill/>
        </p:spPr>
        <p:txBody>
          <a:bodyPr wrap="none" rtlCol="0">
            <a:spAutoFit/>
          </a:bodyPr>
          <a:lstStyle/>
          <a:p>
            <a:r>
              <a:rPr lang="zh-TW" altLang="en-US" sz="4000">
                <a:solidFill>
                  <a:schemeClr val="tx2">
                    <a:lumMod val="50000"/>
                  </a:schemeClr>
                </a:solidFill>
              </a:rPr>
              <a:t>系統畫面</a:t>
            </a:r>
          </a:p>
        </p:txBody>
      </p:sp>
      <p:pic>
        <p:nvPicPr>
          <p:cNvPr id="90" name="Picture 1" descr="一張含有 文字, 螢幕擷取畫面, Rectangle, 設計 的圖片&#10;&#10;自動產生的描述">
            <a:extLst>
              <a:ext uri="{FF2B5EF4-FFF2-40B4-BE49-F238E27FC236}">
                <a16:creationId xmlns:a16="http://schemas.microsoft.com/office/drawing/2014/main" id="{1887725E-D8B0-2AB4-508A-703284DA7BD2}"/>
              </a:ext>
            </a:extLst>
          </p:cNvPr>
          <p:cNvPicPr>
            <a:picLocks noChangeAspect="1" noChangeArrowheads="1"/>
          </p:cNvPicPr>
          <p:nvPr/>
        </p:nvPicPr>
        <p:blipFill>
          <a:blip r:embed="rId2"/>
          <a:srcRect/>
          <a:stretch>
            <a:fillRect/>
          </a:stretch>
        </p:blipFill>
        <p:spPr bwMode="auto">
          <a:xfrm>
            <a:off x="1027463" y="-2830763"/>
            <a:ext cx="5629275" cy="2545947"/>
          </a:xfrm>
          <a:prstGeom prst="rect">
            <a:avLst/>
          </a:prstGeom>
          <a:noFill/>
          <a:extLst>
            <a:ext uri="{909E8E84-426E-40DD-AFC4-6F175D3DCCD1}">
              <a14:hiddenFill xmlns:a14="http://schemas.microsoft.com/office/drawing/2010/main">
                <a:solidFill>
                  <a:srgbClr val="FFFFFF"/>
                </a:solidFill>
              </a14:hiddenFill>
            </a:ext>
          </a:extLst>
        </p:spPr>
      </p:pic>
      <p:grpSp>
        <p:nvGrpSpPr>
          <p:cNvPr id="92" name="群組 91">
            <a:extLst>
              <a:ext uri="{FF2B5EF4-FFF2-40B4-BE49-F238E27FC236}">
                <a16:creationId xmlns:a16="http://schemas.microsoft.com/office/drawing/2014/main" id="{E202B777-B052-90F1-0BDD-816945FD82BF}"/>
              </a:ext>
            </a:extLst>
          </p:cNvPr>
          <p:cNvGrpSpPr/>
          <p:nvPr/>
        </p:nvGrpSpPr>
        <p:grpSpPr>
          <a:xfrm>
            <a:off x="1005924" y="7202170"/>
            <a:ext cx="5670532" cy="3744600"/>
            <a:chOff x="1005924" y="1693468"/>
            <a:chExt cx="5670532" cy="3744600"/>
          </a:xfrm>
        </p:grpSpPr>
        <p:sp>
          <p:nvSpPr>
            <p:cNvPr id="93" name="文字方塊 92">
              <a:extLst>
                <a:ext uri="{FF2B5EF4-FFF2-40B4-BE49-F238E27FC236}">
                  <a16:creationId xmlns:a16="http://schemas.microsoft.com/office/drawing/2014/main" id="{6CD280BF-15BB-4C26-0EDE-BA856C438A99}"/>
                </a:ext>
              </a:extLst>
            </p:cNvPr>
            <p:cNvSpPr txBox="1"/>
            <p:nvPr/>
          </p:nvSpPr>
          <p:spPr>
            <a:xfrm>
              <a:off x="1005924" y="1693468"/>
              <a:ext cx="2236510" cy="707886"/>
            </a:xfrm>
            <a:prstGeom prst="rect">
              <a:avLst/>
            </a:prstGeom>
            <a:noFill/>
          </p:spPr>
          <p:txBody>
            <a:bodyPr wrap="none" rtlCol="0">
              <a:spAutoFit/>
            </a:bodyPr>
            <a:lstStyle/>
            <a:p>
              <a:r>
                <a:rPr lang="zh-TW" altLang="en-US" sz="4000">
                  <a:solidFill>
                    <a:schemeClr val="tx2">
                      <a:lumMod val="50000"/>
                    </a:schemeClr>
                  </a:solidFill>
                </a:rPr>
                <a:t>系統畫面</a:t>
              </a:r>
            </a:p>
          </p:txBody>
        </p:sp>
        <p:pic>
          <p:nvPicPr>
            <p:cNvPr id="94" name="Picture 1" descr="一張含有 文字, 螢幕擷取畫面, 陳列, 軟體 的圖片&#10;&#10;自動產生的描述">
              <a:extLst>
                <a:ext uri="{FF2B5EF4-FFF2-40B4-BE49-F238E27FC236}">
                  <a16:creationId xmlns:a16="http://schemas.microsoft.com/office/drawing/2014/main" id="{5D41E5FE-8F64-76A5-A2E0-6691102B9F57}"/>
                </a:ext>
              </a:extLst>
            </p:cNvPr>
            <p:cNvPicPr>
              <a:picLocks noChangeAspect="1" noChangeArrowheads="1"/>
            </p:cNvPicPr>
            <p:nvPr/>
          </p:nvPicPr>
          <p:blipFill>
            <a:blip r:embed="rId3"/>
            <a:srcRect/>
            <a:stretch>
              <a:fillRect/>
            </a:stretch>
          </p:blipFill>
          <p:spPr bwMode="auto">
            <a:xfrm>
              <a:off x="1061468" y="3210224"/>
              <a:ext cx="5614988" cy="2227844"/>
            </a:xfrm>
            <a:prstGeom prst="rect">
              <a:avLst/>
            </a:prstGeom>
            <a:noFill/>
            <a:extLst>
              <a:ext uri="{909E8E84-426E-40DD-AFC4-6F175D3DCCD1}">
                <a14:hiddenFill xmlns:a14="http://schemas.microsoft.com/office/drawing/2010/main">
                  <a:solidFill>
                    <a:srgbClr val="FFFFFF"/>
                  </a:solidFill>
                </a14:hiddenFill>
              </a:ext>
            </a:extLst>
          </p:spPr>
        </p:pic>
      </p:grpSp>
      <p:pic>
        <p:nvPicPr>
          <p:cNvPr id="2" name="圖片 1"/>
          <p:cNvPicPr>
            <a:picLocks noChangeAspect="1"/>
          </p:cNvPicPr>
          <p:nvPr/>
        </p:nvPicPr>
        <p:blipFill>
          <a:blip r:embed="rId4"/>
          <a:stretch>
            <a:fillRect/>
          </a:stretch>
        </p:blipFill>
        <p:spPr>
          <a:xfrm>
            <a:off x="418225" y="2232421"/>
            <a:ext cx="6524443" cy="3249777"/>
          </a:xfrm>
          <a:prstGeom prst="rect">
            <a:avLst/>
          </a:prstGeom>
        </p:spPr>
      </p:pic>
    </p:spTree>
    <p:extLst>
      <p:ext uri="{BB962C8B-B14F-4D97-AF65-F5344CB8AC3E}">
        <p14:creationId xmlns:p14="http://schemas.microsoft.com/office/powerpoint/2010/main" val="2886388479"/>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5" name="群組 84">
            <a:extLst>
              <a:ext uri="{FF2B5EF4-FFF2-40B4-BE49-F238E27FC236}">
                <a16:creationId xmlns:a16="http://schemas.microsoft.com/office/drawing/2014/main" id="{3E2602D7-7297-8258-16BB-8659AD9BA196}"/>
              </a:ext>
            </a:extLst>
          </p:cNvPr>
          <p:cNvGrpSpPr/>
          <p:nvPr/>
        </p:nvGrpSpPr>
        <p:grpSpPr>
          <a:xfrm rot="8722515">
            <a:off x="7140458" y="-1071000"/>
            <a:ext cx="9000000" cy="9000000"/>
            <a:chOff x="6995316" y="-1071001"/>
            <a:chExt cx="9000000" cy="9000000"/>
          </a:xfrm>
          <a:effectLst>
            <a:outerShdw blurRad="63500" sx="101000" sy="101000" algn="ctr" rotWithShape="0">
              <a:prstClr val="black">
                <a:alpha val="40000"/>
              </a:prstClr>
            </a:outerShdw>
          </a:effectLst>
        </p:grpSpPr>
        <p:grpSp>
          <p:nvGrpSpPr>
            <p:cNvPr id="83" name="群組 82">
              <a:extLst>
                <a:ext uri="{FF2B5EF4-FFF2-40B4-BE49-F238E27FC236}">
                  <a16:creationId xmlns:a16="http://schemas.microsoft.com/office/drawing/2014/main" id="{2455699C-2E26-8ABC-E1E8-7F7032A90A47}"/>
                </a:ext>
              </a:extLst>
            </p:cNvPr>
            <p:cNvGrpSpPr/>
            <p:nvPr/>
          </p:nvGrpSpPr>
          <p:grpSpPr>
            <a:xfrm rot="4317105">
              <a:off x="6995316" y="-1071001"/>
              <a:ext cx="9000000" cy="9000000"/>
              <a:chOff x="6995316" y="-1071001"/>
              <a:chExt cx="9000000" cy="9000000"/>
            </a:xfrm>
          </p:grpSpPr>
          <p:grpSp>
            <p:nvGrpSpPr>
              <p:cNvPr id="81" name="群組 80">
                <a:extLst>
                  <a:ext uri="{FF2B5EF4-FFF2-40B4-BE49-F238E27FC236}">
                    <a16:creationId xmlns:a16="http://schemas.microsoft.com/office/drawing/2014/main" id="{E0845C8D-21FB-7BFD-1789-BBA2CF6CD140}"/>
                  </a:ext>
                </a:extLst>
              </p:cNvPr>
              <p:cNvGrpSpPr/>
              <p:nvPr/>
            </p:nvGrpSpPr>
            <p:grpSpPr>
              <a:xfrm rot="4307289">
                <a:off x="6995316" y="-1071001"/>
                <a:ext cx="9000000" cy="9000000"/>
                <a:chOff x="6995316" y="-1071001"/>
                <a:chExt cx="9000000" cy="9000000"/>
              </a:xfrm>
            </p:grpSpPr>
            <p:grpSp>
              <p:nvGrpSpPr>
                <p:cNvPr id="79" name="群組 78">
                  <a:extLst>
                    <a:ext uri="{FF2B5EF4-FFF2-40B4-BE49-F238E27FC236}">
                      <a16:creationId xmlns:a16="http://schemas.microsoft.com/office/drawing/2014/main" id="{9F891F69-C55F-1FCA-6BEB-B62BA29055A5}"/>
                    </a:ext>
                  </a:extLst>
                </p:cNvPr>
                <p:cNvGrpSpPr/>
                <p:nvPr/>
              </p:nvGrpSpPr>
              <p:grpSpPr>
                <a:xfrm rot="4289695">
                  <a:off x="6995316" y="-1071001"/>
                  <a:ext cx="9000000" cy="9000000"/>
                  <a:chOff x="6922743" y="-1071001"/>
                  <a:chExt cx="9000000" cy="9000000"/>
                </a:xfrm>
              </p:grpSpPr>
              <p:grpSp>
                <p:nvGrpSpPr>
                  <p:cNvPr id="78" name="群組 77">
                    <a:extLst>
                      <a:ext uri="{FF2B5EF4-FFF2-40B4-BE49-F238E27FC236}">
                        <a16:creationId xmlns:a16="http://schemas.microsoft.com/office/drawing/2014/main" id="{5E452F22-C9E2-9AFC-C3D6-6E882833F791}"/>
                      </a:ext>
                    </a:extLst>
                  </p:cNvPr>
                  <p:cNvGrpSpPr/>
                  <p:nvPr/>
                </p:nvGrpSpPr>
                <p:grpSpPr>
                  <a:xfrm rot="4358794">
                    <a:off x="6922743" y="-1071001"/>
                    <a:ext cx="9000000" cy="9000000"/>
                    <a:chOff x="6864686" y="-1071000"/>
                    <a:chExt cx="9000000" cy="9000000"/>
                  </a:xfrm>
                </p:grpSpPr>
                <p:grpSp>
                  <p:nvGrpSpPr>
                    <p:cNvPr id="71" name="群組 70">
                      <a:extLst>
                        <a:ext uri="{FF2B5EF4-FFF2-40B4-BE49-F238E27FC236}">
                          <a16:creationId xmlns:a16="http://schemas.microsoft.com/office/drawing/2014/main" id="{CE409121-2E31-5650-3C2F-E0214BEAB51B}"/>
                        </a:ext>
                      </a:extLst>
                    </p:cNvPr>
                    <p:cNvGrpSpPr/>
                    <p:nvPr/>
                  </p:nvGrpSpPr>
                  <p:grpSpPr>
                    <a:xfrm>
                      <a:off x="6864686" y="-1071000"/>
                      <a:ext cx="9000000" cy="9000000"/>
                      <a:chOff x="1596000" y="-1071000"/>
                      <a:chExt cx="9000000" cy="9000000"/>
                    </a:xfrm>
                  </p:grpSpPr>
                  <p:sp>
                    <p:nvSpPr>
                      <p:cNvPr id="4" name="橢圓 3">
                        <a:extLst>
                          <a:ext uri="{FF2B5EF4-FFF2-40B4-BE49-F238E27FC236}">
                            <a16:creationId xmlns:a16="http://schemas.microsoft.com/office/drawing/2014/main" id="{0E8486EF-BEDE-B751-39BF-C79B8EFD561D}"/>
                          </a:ext>
                        </a:extLst>
                      </p:cNvPr>
                      <p:cNvSpPr/>
                      <p:nvPr/>
                    </p:nvSpPr>
                    <p:spPr>
                      <a:xfrm rot="20527117">
                        <a:off x="1596000" y="-1071000"/>
                        <a:ext cx="9000000" cy="9000000"/>
                      </a:xfrm>
                      <a:prstGeom prst="ellipse">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11" name="直線接點 10">
                        <a:extLst>
                          <a:ext uri="{FF2B5EF4-FFF2-40B4-BE49-F238E27FC236}">
                            <a16:creationId xmlns:a16="http://schemas.microsoft.com/office/drawing/2014/main" id="{E3E17099-2994-629A-AB15-6C708467EE05}"/>
                          </a:ext>
                        </a:extLst>
                      </p:cNvPr>
                      <p:cNvCxnSpPr>
                        <a:cxnSpLocks/>
                      </p:cNvCxnSpPr>
                      <p:nvPr/>
                    </p:nvCxnSpPr>
                    <p:spPr>
                      <a:xfrm>
                        <a:off x="6096000" y="-1024026"/>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直線接點 11">
                        <a:extLst>
                          <a:ext uri="{FF2B5EF4-FFF2-40B4-BE49-F238E27FC236}">
                            <a16:creationId xmlns:a16="http://schemas.microsoft.com/office/drawing/2014/main" id="{033D029A-8C99-5AFB-8DB1-C8459EC08B8F}"/>
                          </a:ext>
                        </a:extLst>
                      </p:cNvPr>
                      <p:cNvCxnSpPr>
                        <a:cxnSpLocks/>
                      </p:cNvCxnSpPr>
                      <p:nvPr/>
                    </p:nvCxnSpPr>
                    <p:spPr>
                      <a:xfrm rot="360000">
                        <a:off x="6554242" y="-1000010"/>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直線接點 12">
                        <a:extLst>
                          <a:ext uri="{FF2B5EF4-FFF2-40B4-BE49-F238E27FC236}">
                            <a16:creationId xmlns:a16="http://schemas.microsoft.com/office/drawing/2014/main" id="{8C3033B8-58BA-B269-2C36-059AAEEE2B85}"/>
                          </a:ext>
                        </a:extLst>
                      </p:cNvPr>
                      <p:cNvCxnSpPr>
                        <a:cxnSpLocks/>
                      </p:cNvCxnSpPr>
                      <p:nvPr/>
                    </p:nvCxnSpPr>
                    <p:spPr>
                      <a:xfrm rot="720000">
                        <a:off x="7007463" y="-928227"/>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 name="直線接點 13">
                        <a:extLst>
                          <a:ext uri="{FF2B5EF4-FFF2-40B4-BE49-F238E27FC236}">
                            <a16:creationId xmlns:a16="http://schemas.microsoft.com/office/drawing/2014/main" id="{6AAC8A51-1DDD-914E-BA5E-513A442379F9}"/>
                          </a:ext>
                        </a:extLst>
                      </p:cNvPr>
                      <p:cNvCxnSpPr>
                        <a:cxnSpLocks/>
                      </p:cNvCxnSpPr>
                      <p:nvPr/>
                    </p:nvCxnSpPr>
                    <p:spPr>
                      <a:xfrm rot="1080000">
                        <a:off x="7450698" y="-809463"/>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直線接點 14">
                        <a:extLst>
                          <a:ext uri="{FF2B5EF4-FFF2-40B4-BE49-F238E27FC236}">
                            <a16:creationId xmlns:a16="http://schemas.microsoft.com/office/drawing/2014/main" id="{EAF6B447-CB7D-119C-6A01-5A9B9227E89E}"/>
                          </a:ext>
                        </a:extLst>
                      </p:cNvPr>
                      <p:cNvCxnSpPr>
                        <a:cxnSpLocks/>
                      </p:cNvCxnSpPr>
                      <p:nvPr/>
                    </p:nvCxnSpPr>
                    <p:spPr>
                      <a:xfrm rot="1440000">
                        <a:off x="7879090" y="-645018"/>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 name="直線接點 15">
                        <a:extLst>
                          <a:ext uri="{FF2B5EF4-FFF2-40B4-BE49-F238E27FC236}">
                            <a16:creationId xmlns:a16="http://schemas.microsoft.com/office/drawing/2014/main" id="{95AA1C4E-B4F7-B0AA-EC61-B46969BCD178}"/>
                          </a:ext>
                        </a:extLst>
                      </p:cNvPr>
                      <p:cNvCxnSpPr>
                        <a:cxnSpLocks/>
                      </p:cNvCxnSpPr>
                      <p:nvPr/>
                    </p:nvCxnSpPr>
                    <p:spPr>
                      <a:xfrm rot="1800000">
                        <a:off x="8287948" y="-436695"/>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 name="直線接點 16">
                        <a:extLst>
                          <a:ext uri="{FF2B5EF4-FFF2-40B4-BE49-F238E27FC236}">
                            <a16:creationId xmlns:a16="http://schemas.microsoft.com/office/drawing/2014/main" id="{0B96DBCC-8D65-00AA-93C1-028E236DB293}"/>
                          </a:ext>
                        </a:extLst>
                      </p:cNvPr>
                      <p:cNvCxnSpPr>
                        <a:cxnSpLocks/>
                      </p:cNvCxnSpPr>
                      <p:nvPr/>
                    </p:nvCxnSpPr>
                    <p:spPr>
                      <a:xfrm rot="2160000">
                        <a:off x="8672788" y="-186776"/>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 name="直線接點 17">
                        <a:extLst>
                          <a:ext uri="{FF2B5EF4-FFF2-40B4-BE49-F238E27FC236}">
                            <a16:creationId xmlns:a16="http://schemas.microsoft.com/office/drawing/2014/main" id="{7348E7D2-B1C5-1FCD-A450-C7BEDBDD3927}"/>
                          </a:ext>
                        </a:extLst>
                      </p:cNvPr>
                      <p:cNvCxnSpPr>
                        <a:cxnSpLocks/>
                      </p:cNvCxnSpPr>
                      <p:nvPr/>
                    </p:nvCxnSpPr>
                    <p:spPr>
                      <a:xfrm rot="2520000">
                        <a:off x="9029398" y="102000"/>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 name="直線接點 18">
                        <a:extLst>
                          <a:ext uri="{FF2B5EF4-FFF2-40B4-BE49-F238E27FC236}">
                            <a16:creationId xmlns:a16="http://schemas.microsoft.com/office/drawing/2014/main" id="{8AB7190A-C117-0CBD-2BFC-9FBB07DE0FBC}"/>
                          </a:ext>
                        </a:extLst>
                      </p:cNvPr>
                      <p:cNvCxnSpPr>
                        <a:cxnSpLocks/>
                      </p:cNvCxnSpPr>
                      <p:nvPr/>
                    </p:nvCxnSpPr>
                    <p:spPr>
                      <a:xfrm rot="2880000">
                        <a:off x="9353869" y="426471"/>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直線接點 19">
                        <a:extLst>
                          <a:ext uri="{FF2B5EF4-FFF2-40B4-BE49-F238E27FC236}">
                            <a16:creationId xmlns:a16="http://schemas.microsoft.com/office/drawing/2014/main" id="{DBA257E7-0400-C1E8-F10D-0312E4BD96A3}"/>
                          </a:ext>
                        </a:extLst>
                      </p:cNvPr>
                      <p:cNvCxnSpPr>
                        <a:cxnSpLocks/>
                      </p:cNvCxnSpPr>
                      <p:nvPr/>
                    </p:nvCxnSpPr>
                    <p:spPr>
                      <a:xfrm rot="3240000">
                        <a:off x="9642646" y="783080"/>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 name="直線接點 20">
                        <a:extLst>
                          <a:ext uri="{FF2B5EF4-FFF2-40B4-BE49-F238E27FC236}">
                            <a16:creationId xmlns:a16="http://schemas.microsoft.com/office/drawing/2014/main" id="{B1FF6BF4-BEDD-9143-A81E-9404EC85966F}"/>
                          </a:ext>
                        </a:extLst>
                      </p:cNvPr>
                      <p:cNvCxnSpPr>
                        <a:cxnSpLocks/>
                      </p:cNvCxnSpPr>
                      <p:nvPr/>
                    </p:nvCxnSpPr>
                    <p:spPr>
                      <a:xfrm rot="3600000">
                        <a:off x="9892564" y="1167922"/>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 name="直線接點 21">
                        <a:extLst>
                          <a:ext uri="{FF2B5EF4-FFF2-40B4-BE49-F238E27FC236}">
                            <a16:creationId xmlns:a16="http://schemas.microsoft.com/office/drawing/2014/main" id="{57B62C70-0D03-1CE7-D0C0-0F539B8E9C48}"/>
                          </a:ext>
                        </a:extLst>
                      </p:cNvPr>
                      <p:cNvCxnSpPr>
                        <a:cxnSpLocks/>
                      </p:cNvCxnSpPr>
                      <p:nvPr/>
                    </p:nvCxnSpPr>
                    <p:spPr>
                      <a:xfrm rot="3960000">
                        <a:off x="10100887" y="1576778"/>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 name="直線接點 22">
                        <a:extLst>
                          <a:ext uri="{FF2B5EF4-FFF2-40B4-BE49-F238E27FC236}">
                            <a16:creationId xmlns:a16="http://schemas.microsoft.com/office/drawing/2014/main" id="{2C68FC13-E856-5A99-1052-6344920351DF}"/>
                          </a:ext>
                        </a:extLst>
                      </p:cNvPr>
                      <p:cNvCxnSpPr>
                        <a:cxnSpLocks/>
                      </p:cNvCxnSpPr>
                      <p:nvPr/>
                    </p:nvCxnSpPr>
                    <p:spPr>
                      <a:xfrm rot="4320000">
                        <a:off x="10265332" y="2005171"/>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 name="直線接點 23">
                        <a:extLst>
                          <a:ext uri="{FF2B5EF4-FFF2-40B4-BE49-F238E27FC236}">
                            <a16:creationId xmlns:a16="http://schemas.microsoft.com/office/drawing/2014/main" id="{A36B2CDD-FD04-0DFE-FD2D-979DE222AB70}"/>
                          </a:ext>
                        </a:extLst>
                      </p:cNvPr>
                      <p:cNvCxnSpPr>
                        <a:cxnSpLocks/>
                      </p:cNvCxnSpPr>
                      <p:nvPr/>
                    </p:nvCxnSpPr>
                    <p:spPr>
                      <a:xfrm rot="4680000">
                        <a:off x="10384096" y="2448406"/>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 name="直線接點 24">
                        <a:extLst>
                          <a:ext uri="{FF2B5EF4-FFF2-40B4-BE49-F238E27FC236}">
                            <a16:creationId xmlns:a16="http://schemas.microsoft.com/office/drawing/2014/main" id="{497D5DC3-9985-02C5-F4CB-69B8C2F070D5}"/>
                          </a:ext>
                        </a:extLst>
                      </p:cNvPr>
                      <p:cNvCxnSpPr>
                        <a:cxnSpLocks/>
                      </p:cNvCxnSpPr>
                      <p:nvPr/>
                    </p:nvCxnSpPr>
                    <p:spPr>
                      <a:xfrm rot="5040000">
                        <a:off x="10455880" y="2901627"/>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 name="直線接點 25">
                        <a:extLst>
                          <a:ext uri="{FF2B5EF4-FFF2-40B4-BE49-F238E27FC236}">
                            <a16:creationId xmlns:a16="http://schemas.microsoft.com/office/drawing/2014/main" id="{7246738A-8781-DB72-C579-0FA5D01CDBE8}"/>
                          </a:ext>
                        </a:extLst>
                      </p:cNvPr>
                      <p:cNvCxnSpPr>
                        <a:cxnSpLocks/>
                      </p:cNvCxnSpPr>
                      <p:nvPr/>
                    </p:nvCxnSpPr>
                    <p:spPr>
                      <a:xfrm rot="5400000">
                        <a:off x="10479895" y="3359869"/>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7" name="直線接點 26">
                        <a:extLst>
                          <a:ext uri="{FF2B5EF4-FFF2-40B4-BE49-F238E27FC236}">
                            <a16:creationId xmlns:a16="http://schemas.microsoft.com/office/drawing/2014/main" id="{14C2F65B-5C5E-9E9D-0FC0-063D16BC9B3A}"/>
                          </a:ext>
                        </a:extLst>
                      </p:cNvPr>
                      <p:cNvCxnSpPr>
                        <a:cxnSpLocks/>
                      </p:cNvCxnSpPr>
                      <p:nvPr/>
                    </p:nvCxnSpPr>
                    <p:spPr>
                      <a:xfrm rot="5760000">
                        <a:off x="10455880" y="3818111"/>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 name="直線接點 27">
                        <a:extLst>
                          <a:ext uri="{FF2B5EF4-FFF2-40B4-BE49-F238E27FC236}">
                            <a16:creationId xmlns:a16="http://schemas.microsoft.com/office/drawing/2014/main" id="{A8D170C9-1B69-30CC-FF03-2EA295971D7F}"/>
                          </a:ext>
                        </a:extLst>
                      </p:cNvPr>
                      <p:cNvCxnSpPr>
                        <a:cxnSpLocks/>
                      </p:cNvCxnSpPr>
                      <p:nvPr/>
                    </p:nvCxnSpPr>
                    <p:spPr>
                      <a:xfrm rot="6120000">
                        <a:off x="10384096" y="4271332"/>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 name="直線接點 28">
                        <a:extLst>
                          <a:ext uri="{FF2B5EF4-FFF2-40B4-BE49-F238E27FC236}">
                            <a16:creationId xmlns:a16="http://schemas.microsoft.com/office/drawing/2014/main" id="{78925EC6-FFAC-7376-4584-20C77500848B}"/>
                          </a:ext>
                        </a:extLst>
                      </p:cNvPr>
                      <p:cNvCxnSpPr>
                        <a:cxnSpLocks/>
                      </p:cNvCxnSpPr>
                      <p:nvPr/>
                    </p:nvCxnSpPr>
                    <p:spPr>
                      <a:xfrm rot="6480000">
                        <a:off x="10265332" y="4714567"/>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0" name="直線接點 29">
                        <a:extLst>
                          <a:ext uri="{FF2B5EF4-FFF2-40B4-BE49-F238E27FC236}">
                            <a16:creationId xmlns:a16="http://schemas.microsoft.com/office/drawing/2014/main" id="{98663AC4-E6C9-56D0-715F-7C8C9C7D0BA3}"/>
                          </a:ext>
                        </a:extLst>
                      </p:cNvPr>
                      <p:cNvCxnSpPr>
                        <a:cxnSpLocks/>
                      </p:cNvCxnSpPr>
                      <p:nvPr/>
                    </p:nvCxnSpPr>
                    <p:spPr>
                      <a:xfrm rot="6840000">
                        <a:off x="10100887" y="5142960"/>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 name="直線接點 30">
                        <a:extLst>
                          <a:ext uri="{FF2B5EF4-FFF2-40B4-BE49-F238E27FC236}">
                            <a16:creationId xmlns:a16="http://schemas.microsoft.com/office/drawing/2014/main" id="{A662F1AD-673F-25C4-0592-E14437E8C4CC}"/>
                          </a:ext>
                        </a:extLst>
                      </p:cNvPr>
                      <p:cNvCxnSpPr>
                        <a:cxnSpLocks/>
                      </p:cNvCxnSpPr>
                      <p:nvPr/>
                    </p:nvCxnSpPr>
                    <p:spPr>
                      <a:xfrm rot="7200000">
                        <a:off x="9892564" y="5551817"/>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2" name="直線接點 31">
                        <a:extLst>
                          <a:ext uri="{FF2B5EF4-FFF2-40B4-BE49-F238E27FC236}">
                            <a16:creationId xmlns:a16="http://schemas.microsoft.com/office/drawing/2014/main" id="{BBA7E13E-0043-3AB7-0489-361B251FF3A8}"/>
                          </a:ext>
                        </a:extLst>
                      </p:cNvPr>
                      <p:cNvCxnSpPr>
                        <a:cxnSpLocks/>
                      </p:cNvCxnSpPr>
                      <p:nvPr/>
                    </p:nvCxnSpPr>
                    <p:spPr>
                      <a:xfrm rot="7560000">
                        <a:off x="9642646" y="5936658"/>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3" name="直線接點 32">
                        <a:extLst>
                          <a:ext uri="{FF2B5EF4-FFF2-40B4-BE49-F238E27FC236}">
                            <a16:creationId xmlns:a16="http://schemas.microsoft.com/office/drawing/2014/main" id="{AB6FD74B-A7D0-4238-353B-771460262A4A}"/>
                          </a:ext>
                        </a:extLst>
                      </p:cNvPr>
                      <p:cNvCxnSpPr>
                        <a:cxnSpLocks/>
                      </p:cNvCxnSpPr>
                      <p:nvPr/>
                    </p:nvCxnSpPr>
                    <p:spPr>
                      <a:xfrm rot="7920000">
                        <a:off x="9353869" y="6293267"/>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 name="直線接點 33">
                        <a:extLst>
                          <a:ext uri="{FF2B5EF4-FFF2-40B4-BE49-F238E27FC236}">
                            <a16:creationId xmlns:a16="http://schemas.microsoft.com/office/drawing/2014/main" id="{43DEE55A-0F0A-C5A9-04DE-03C36C148759}"/>
                          </a:ext>
                        </a:extLst>
                      </p:cNvPr>
                      <p:cNvCxnSpPr>
                        <a:cxnSpLocks/>
                      </p:cNvCxnSpPr>
                      <p:nvPr/>
                    </p:nvCxnSpPr>
                    <p:spPr>
                      <a:xfrm rot="8280000">
                        <a:off x="9029398" y="6617738"/>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5" name="直線接點 34">
                        <a:extLst>
                          <a:ext uri="{FF2B5EF4-FFF2-40B4-BE49-F238E27FC236}">
                            <a16:creationId xmlns:a16="http://schemas.microsoft.com/office/drawing/2014/main" id="{55D2EF7E-2FC1-2576-6B16-41C941085E55}"/>
                          </a:ext>
                        </a:extLst>
                      </p:cNvPr>
                      <p:cNvCxnSpPr>
                        <a:cxnSpLocks/>
                      </p:cNvCxnSpPr>
                      <p:nvPr/>
                    </p:nvCxnSpPr>
                    <p:spPr>
                      <a:xfrm rot="8640000">
                        <a:off x="8672788" y="6906514"/>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6" name="直線接點 35">
                        <a:extLst>
                          <a:ext uri="{FF2B5EF4-FFF2-40B4-BE49-F238E27FC236}">
                            <a16:creationId xmlns:a16="http://schemas.microsoft.com/office/drawing/2014/main" id="{709F18CD-8DB7-BA4B-A349-F5EB7965CB3E}"/>
                          </a:ext>
                        </a:extLst>
                      </p:cNvPr>
                      <p:cNvCxnSpPr>
                        <a:cxnSpLocks/>
                      </p:cNvCxnSpPr>
                      <p:nvPr/>
                    </p:nvCxnSpPr>
                    <p:spPr>
                      <a:xfrm rot="9000000">
                        <a:off x="8287948" y="7156433"/>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7" name="直線接點 36">
                        <a:extLst>
                          <a:ext uri="{FF2B5EF4-FFF2-40B4-BE49-F238E27FC236}">
                            <a16:creationId xmlns:a16="http://schemas.microsoft.com/office/drawing/2014/main" id="{506781B1-14F7-E611-0AB1-73099F49FCCA}"/>
                          </a:ext>
                        </a:extLst>
                      </p:cNvPr>
                      <p:cNvCxnSpPr>
                        <a:cxnSpLocks/>
                      </p:cNvCxnSpPr>
                      <p:nvPr/>
                    </p:nvCxnSpPr>
                    <p:spPr>
                      <a:xfrm rot="9360000">
                        <a:off x="7879090" y="7364756"/>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8" name="直線接點 37">
                        <a:extLst>
                          <a:ext uri="{FF2B5EF4-FFF2-40B4-BE49-F238E27FC236}">
                            <a16:creationId xmlns:a16="http://schemas.microsoft.com/office/drawing/2014/main" id="{8911845C-6DDE-92D3-92C6-919DD0500DFA}"/>
                          </a:ext>
                        </a:extLst>
                      </p:cNvPr>
                      <p:cNvCxnSpPr>
                        <a:cxnSpLocks/>
                      </p:cNvCxnSpPr>
                      <p:nvPr/>
                    </p:nvCxnSpPr>
                    <p:spPr>
                      <a:xfrm rot="9720000">
                        <a:off x="7450698" y="7529201"/>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9" name="直線接點 38">
                        <a:extLst>
                          <a:ext uri="{FF2B5EF4-FFF2-40B4-BE49-F238E27FC236}">
                            <a16:creationId xmlns:a16="http://schemas.microsoft.com/office/drawing/2014/main" id="{E291AFEB-8F22-BBBD-46E3-BC0CA216721B}"/>
                          </a:ext>
                        </a:extLst>
                      </p:cNvPr>
                      <p:cNvCxnSpPr>
                        <a:cxnSpLocks/>
                      </p:cNvCxnSpPr>
                      <p:nvPr/>
                    </p:nvCxnSpPr>
                    <p:spPr>
                      <a:xfrm rot="10080000">
                        <a:off x="7007463" y="7647965"/>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0" name="直線接點 39">
                        <a:extLst>
                          <a:ext uri="{FF2B5EF4-FFF2-40B4-BE49-F238E27FC236}">
                            <a16:creationId xmlns:a16="http://schemas.microsoft.com/office/drawing/2014/main" id="{F67DF0A2-6396-2AC8-4F57-90B33335B11B}"/>
                          </a:ext>
                        </a:extLst>
                      </p:cNvPr>
                      <p:cNvCxnSpPr>
                        <a:cxnSpLocks/>
                      </p:cNvCxnSpPr>
                      <p:nvPr/>
                    </p:nvCxnSpPr>
                    <p:spPr>
                      <a:xfrm rot="10440000">
                        <a:off x="6554242" y="7719748"/>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1" name="直線接點 40">
                        <a:extLst>
                          <a:ext uri="{FF2B5EF4-FFF2-40B4-BE49-F238E27FC236}">
                            <a16:creationId xmlns:a16="http://schemas.microsoft.com/office/drawing/2014/main" id="{0CA0607E-3C59-36E8-B16F-F72B16541C90}"/>
                          </a:ext>
                        </a:extLst>
                      </p:cNvPr>
                      <p:cNvCxnSpPr>
                        <a:cxnSpLocks/>
                      </p:cNvCxnSpPr>
                      <p:nvPr/>
                    </p:nvCxnSpPr>
                    <p:spPr>
                      <a:xfrm rot="10800000">
                        <a:off x="6096000" y="7743764"/>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2" name="直線接點 41">
                        <a:extLst>
                          <a:ext uri="{FF2B5EF4-FFF2-40B4-BE49-F238E27FC236}">
                            <a16:creationId xmlns:a16="http://schemas.microsoft.com/office/drawing/2014/main" id="{154AA782-81F6-AA6E-6689-161F9439362C}"/>
                          </a:ext>
                        </a:extLst>
                      </p:cNvPr>
                      <p:cNvCxnSpPr>
                        <a:cxnSpLocks/>
                      </p:cNvCxnSpPr>
                      <p:nvPr/>
                    </p:nvCxnSpPr>
                    <p:spPr>
                      <a:xfrm rot="11160000">
                        <a:off x="5637758" y="7719748"/>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3" name="直線接點 42">
                        <a:extLst>
                          <a:ext uri="{FF2B5EF4-FFF2-40B4-BE49-F238E27FC236}">
                            <a16:creationId xmlns:a16="http://schemas.microsoft.com/office/drawing/2014/main" id="{8F747311-6FC8-6C65-6509-D9F1DC935503}"/>
                          </a:ext>
                        </a:extLst>
                      </p:cNvPr>
                      <p:cNvCxnSpPr>
                        <a:cxnSpLocks/>
                      </p:cNvCxnSpPr>
                      <p:nvPr/>
                    </p:nvCxnSpPr>
                    <p:spPr>
                      <a:xfrm rot="11520000">
                        <a:off x="5184537" y="7647965"/>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4" name="直線接點 43">
                        <a:extLst>
                          <a:ext uri="{FF2B5EF4-FFF2-40B4-BE49-F238E27FC236}">
                            <a16:creationId xmlns:a16="http://schemas.microsoft.com/office/drawing/2014/main" id="{3CCB3969-5FD2-D467-6800-411F651E60CD}"/>
                          </a:ext>
                        </a:extLst>
                      </p:cNvPr>
                      <p:cNvCxnSpPr>
                        <a:cxnSpLocks/>
                      </p:cNvCxnSpPr>
                      <p:nvPr/>
                    </p:nvCxnSpPr>
                    <p:spPr>
                      <a:xfrm rot="11880000">
                        <a:off x="4785817" y="7550248"/>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5" name="直線接點 44">
                        <a:extLst>
                          <a:ext uri="{FF2B5EF4-FFF2-40B4-BE49-F238E27FC236}">
                            <a16:creationId xmlns:a16="http://schemas.microsoft.com/office/drawing/2014/main" id="{2EEC97D7-7A81-6F42-F04A-1F779692C26F}"/>
                          </a:ext>
                        </a:extLst>
                      </p:cNvPr>
                      <p:cNvCxnSpPr>
                        <a:cxnSpLocks/>
                      </p:cNvCxnSpPr>
                      <p:nvPr/>
                    </p:nvCxnSpPr>
                    <p:spPr>
                      <a:xfrm rot="12240000">
                        <a:off x="4312909" y="7364756"/>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6" name="直線接點 45">
                        <a:extLst>
                          <a:ext uri="{FF2B5EF4-FFF2-40B4-BE49-F238E27FC236}">
                            <a16:creationId xmlns:a16="http://schemas.microsoft.com/office/drawing/2014/main" id="{F250CCD9-B281-FCD7-8217-08E94A5D6381}"/>
                          </a:ext>
                        </a:extLst>
                      </p:cNvPr>
                      <p:cNvCxnSpPr>
                        <a:cxnSpLocks/>
                      </p:cNvCxnSpPr>
                      <p:nvPr/>
                    </p:nvCxnSpPr>
                    <p:spPr>
                      <a:xfrm rot="12600000">
                        <a:off x="3904052" y="7156433"/>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7" name="直線接點 46">
                        <a:extLst>
                          <a:ext uri="{FF2B5EF4-FFF2-40B4-BE49-F238E27FC236}">
                            <a16:creationId xmlns:a16="http://schemas.microsoft.com/office/drawing/2014/main" id="{8778030C-36B8-4DC6-91E4-4C5A3DA90EAB}"/>
                          </a:ext>
                        </a:extLst>
                      </p:cNvPr>
                      <p:cNvCxnSpPr>
                        <a:cxnSpLocks/>
                      </p:cNvCxnSpPr>
                      <p:nvPr/>
                    </p:nvCxnSpPr>
                    <p:spPr>
                      <a:xfrm rot="12960000">
                        <a:off x="3519211" y="6906514"/>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8" name="直線接點 47">
                        <a:extLst>
                          <a:ext uri="{FF2B5EF4-FFF2-40B4-BE49-F238E27FC236}">
                            <a16:creationId xmlns:a16="http://schemas.microsoft.com/office/drawing/2014/main" id="{904659D2-5E17-9FC8-37FF-99053C775C0E}"/>
                          </a:ext>
                        </a:extLst>
                      </p:cNvPr>
                      <p:cNvCxnSpPr>
                        <a:cxnSpLocks/>
                      </p:cNvCxnSpPr>
                      <p:nvPr/>
                    </p:nvCxnSpPr>
                    <p:spPr>
                      <a:xfrm rot="13320000">
                        <a:off x="3162602" y="6617738"/>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9" name="直線接點 48">
                        <a:extLst>
                          <a:ext uri="{FF2B5EF4-FFF2-40B4-BE49-F238E27FC236}">
                            <a16:creationId xmlns:a16="http://schemas.microsoft.com/office/drawing/2014/main" id="{03514C82-ADA0-9C85-8449-808FE3A4E1EE}"/>
                          </a:ext>
                        </a:extLst>
                      </p:cNvPr>
                      <p:cNvCxnSpPr>
                        <a:cxnSpLocks/>
                      </p:cNvCxnSpPr>
                      <p:nvPr/>
                    </p:nvCxnSpPr>
                    <p:spPr>
                      <a:xfrm rot="13680000">
                        <a:off x="2838131" y="6293267"/>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0" name="直線接點 49">
                        <a:extLst>
                          <a:ext uri="{FF2B5EF4-FFF2-40B4-BE49-F238E27FC236}">
                            <a16:creationId xmlns:a16="http://schemas.microsoft.com/office/drawing/2014/main" id="{E36C99B1-419F-1843-A733-E4B8738F180D}"/>
                          </a:ext>
                        </a:extLst>
                      </p:cNvPr>
                      <p:cNvCxnSpPr>
                        <a:cxnSpLocks/>
                      </p:cNvCxnSpPr>
                      <p:nvPr/>
                    </p:nvCxnSpPr>
                    <p:spPr>
                      <a:xfrm rot="14040000">
                        <a:off x="2549354" y="5936658"/>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 name="直線接點 50">
                        <a:extLst>
                          <a:ext uri="{FF2B5EF4-FFF2-40B4-BE49-F238E27FC236}">
                            <a16:creationId xmlns:a16="http://schemas.microsoft.com/office/drawing/2014/main" id="{80862728-DA01-39FD-E06A-4AADB19EA388}"/>
                          </a:ext>
                        </a:extLst>
                      </p:cNvPr>
                      <p:cNvCxnSpPr>
                        <a:cxnSpLocks/>
                      </p:cNvCxnSpPr>
                      <p:nvPr/>
                    </p:nvCxnSpPr>
                    <p:spPr>
                      <a:xfrm rot="14400000">
                        <a:off x="2299436" y="5551817"/>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2" name="直線接點 51">
                        <a:extLst>
                          <a:ext uri="{FF2B5EF4-FFF2-40B4-BE49-F238E27FC236}">
                            <a16:creationId xmlns:a16="http://schemas.microsoft.com/office/drawing/2014/main" id="{DBFF6AB5-356C-BF52-F756-E6A963A47FFE}"/>
                          </a:ext>
                        </a:extLst>
                      </p:cNvPr>
                      <p:cNvCxnSpPr>
                        <a:cxnSpLocks/>
                      </p:cNvCxnSpPr>
                      <p:nvPr/>
                    </p:nvCxnSpPr>
                    <p:spPr>
                      <a:xfrm rot="14760000">
                        <a:off x="2091113" y="5142960"/>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 name="直線接點 52">
                        <a:extLst>
                          <a:ext uri="{FF2B5EF4-FFF2-40B4-BE49-F238E27FC236}">
                            <a16:creationId xmlns:a16="http://schemas.microsoft.com/office/drawing/2014/main" id="{B2373C80-2FB8-5357-20FD-696D495DFBFD}"/>
                          </a:ext>
                        </a:extLst>
                      </p:cNvPr>
                      <p:cNvCxnSpPr>
                        <a:cxnSpLocks/>
                      </p:cNvCxnSpPr>
                      <p:nvPr/>
                    </p:nvCxnSpPr>
                    <p:spPr>
                      <a:xfrm rot="15120000">
                        <a:off x="1926668" y="4714567"/>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4" name="直線接點 53">
                        <a:extLst>
                          <a:ext uri="{FF2B5EF4-FFF2-40B4-BE49-F238E27FC236}">
                            <a16:creationId xmlns:a16="http://schemas.microsoft.com/office/drawing/2014/main" id="{7B3E52F6-4DC9-CD93-3C4F-428493E99B06}"/>
                          </a:ext>
                        </a:extLst>
                      </p:cNvPr>
                      <p:cNvCxnSpPr>
                        <a:cxnSpLocks/>
                      </p:cNvCxnSpPr>
                      <p:nvPr/>
                    </p:nvCxnSpPr>
                    <p:spPr>
                      <a:xfrm rot="15480000">
                        <a:off x="1807904" y="4271332"/>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5" name="直線接點 54">
                        <a:extLst>
                          <a:ext uri="{FF2B5EF4-FFF2-40B4-BE49-F238E27FC236}">
                            <a16:creationId xmlns:a16="http://schemas.microsoft.com/office/drawing/2014/main" id="{2B5D9D3C-67FC-B9C1-1B58-70D4D5A9FC69}"/>
                          </a:ext>
                        </a:extLst>
                      </p:cNvPr>
                      <p:cNvCxnSpPr>
                        <a:cxnSpLocks/>
                      </p:cNvCxnSpPr>
                      <p:nvPr/>
                    </p:nvCxnSpPr>
                    <p:spPr>
                      <a:xfrm rot="15840000">
                        <a:off x="1736121" y="3818111"/>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6" name="直線接點 55">
                        <a:extLst>
                          <a:ext uri="{FF2B5EF4-FFF2-40B4-BE49-F238E27FC236}">
                            <a16:creationId xmlns:a16="http://schemas.microsoft.com/office/drawing/2014/main" id="{F2D24272-26C1-8184-7742-51B3A0E1F4B9}"/>
                          </a:ext>
                        </a:extLst>
                      </p:cNvPr>
                      <p:cNvCxnSpPr>
                        <a:cxnSpLocks/>
                      </p:cNvCxnSpPr>
                      <p:nvPr/>
                    </p:nvCxnSpPr>
                    <p:spPr>
                      <a:xfrm rot="16200000">
                        <a:off x="1712105" y="3359869"/>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7" name="直線接點 56">
                        <a:extLst>
                          <a:ext uri="{FF2B5EF4-FFF2-40B4-BE49-F238E27FC236}">
                            <a16:creationId xmlns:a16="http://schemas.microsoft.com/office/drawing/2014/main" id="{59B75006-02C7-A515-6A6D-CC41422FF6D8}"/>
                          </a:ext>
                        </a:extLst>
                      </p:cNvPr>
                      <p:cNvCxnSpPr>
                        <a:cxnSpLocks/>
                      </p:cNvCxnSpPr>
                      <p:nvPr/>
                    </p:nvCxnSpPr>
                    <p:spPr>
                      <a:xfrm rot="16560000">
                        <a:off x="1736121" y="2901627"/>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8" name="直線接點 57">
                        <a:extLst>
                          <a:ext uri="{FF2B5EF4-FFF2-40B4-BE49-F238E27FC236}">
                            <a16:creationId xmlns:a16="http://schemas.microsoft.com/office/drawing/2014/main" id="{E3F3CE45-E213-8DB1-0F45-F84FF844B765}"/>
                          </a:ext>
                        </a:extLst>
                      </p:cNvPr>
                      <p:cNvCxnSpPr>
                        <a:cxnSpLocks/>
                      </p:cNvCxnSpPr>
                      <p:nvPr/>
                    </p:nvCxnSpPr>
                    <p:spPr>
                      <a:xfrm rot="16920000">
                        <a:off x="1807904" y="2448406"/>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9" name="直線接點 58">
                        <a:extLst>
                          <a:ext uri="{FF2B5EF4-FFF2-40B4-BE49-F238E27FC236}">
                            <a16:creationId xmlns:a16="http://schemas.microsoft.com/office/drawing/2014/main" id="{A61C1A5F-DECC-16B6-CD0D-33FE8DBD6422}"/>
                          </a:ext>
                        </a:extLst>
                      </p:cNvPr>
                      <p:cNvCxnSpPr>
                        <a:cxnSpLocks/>
                      </p:cNvCxnSpPr>
                      <p:nvPr/>
                    </p:nvCxnSpPr>
                    <p:spPr>
                      <a:xfrm rot="17280000">
                        <a:off x="1926668" y="2005171"/>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0" name="直線接點 59">
                        <a:extLst>
                          <a:ext uri="{FF2B5EF4-FFF2-40B4-BE49-F238E27FC236}">
                            <a16:creationId xmlns:a16="http://schemas.microsoft.com/office/drawing/2014/main" id="{30399D16-D7FF-28AF-05A1-3C61A820A5E5}"/>
                          </a:ext>
                        </a:extLst>
                      </p:cNvPr>
                      <p:cNvCxnSpPr>
                        <a:cxnSpLocks/>
                      </p:cNvCxnSpPr>
                      <p:nvPr/>
                    </p:nvCxnSpPr>
                    <p:spPr>
                      <a:xfrm rot="17640000">
                        <a:off x="2091113" y="1576778"/>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1" name="直線接點 60">
                        <a:extLst>
                          <a:ext uri="{FF2B5EF4-FFF2-40B4-BE49-F238E27FC236}">
                            <a16:creationId xmlns:a16="http://schemas.microsoft.com/office/drawing/2014/main" id="{7E11B3C4-F272-2C34-0D96-C28EEF302201}"/>
                          </a:ext>
                        </a:extLst>
                      </p:cNvPr>
                      <p:cNvCxnSpPr>
                        <a:cxnSpLocks/>
                      </p:cNvCxnSpPr>
                      <p:nvPr/>
                    </p:nvCxnSpPr>
                    <p:spPr>
                      <a:xfrm rot="18000000">
                        <a:off x="2299436" y="1167922"/>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2" name="直線接點 61">
                        <a:extLst>
                          <a:ext uri="{FF2B5EF4-FFF2-40B4-BE49-F238E27FC236}">
                            <a16:creationId xmlns:a16="http://schemas.microsoft.com/office/drawing/2014/main" id="{30235905-370A-0B83-274E-D7CFF6F13DC4}"/>
                          </a:ext>
                        </a:extLst>
                      </p:cNvPr>
                      <p:cNvCxnSpPr>
                        <a:cxnSpLocks/>
                      </p:cNvCxnSpPr>
                      <p:nvPr/>
                    </p:nvCxnSpPr>
                    <p:spPr>
                      <a:xfrm rot="18360000">
                        <a:off x="2549354" y="783080"/>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3" name="直線接點 62">
                        <a:extLst>
                          <a:ext uri="{FF2B5EF4-FFF2-40B4-BE49-F238E27FC236}">
                            <a16:creationId xmlns:a16="http://schemas.microsoft.com/office/drawing/2014/main" id="{EEBB22C4-9228-C981-F731-709E986B973C}"/>
                          </a:ext>
                        </a:extLst>
                      </p:cNvPr>
                      <p:cNvCxnSpPr>
                        <a:cxnSpLocks/>
                      </p:cNvCxnSpPr>
                      <p:nvPr/>
                    </p:nvCxnSpPr>
                    <p:spPr>
                      <a:xfrm rot="18720000">
                        <a:off x="2838131" y="426471"/>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4" name="直線接點 63">
                        <a:extLst>
                          <a:ext uri="{FF2B5EF4-FFF2-40B4-BE49-F238E27FC236}">
                            <a16:creationId xmlns:a16="http://schemas.microsoft.com/office/drawing/2014/main" id="{840FCF5B-A97F-D8A4-28D2-4B258BA029B8}"/>
                          </a:ext>
                        </a:extLst>
                      </p:cNvPr>
                      <p:cNvCxnSpPr>
                        <a:cxnSpLocks/>
                      </p:cNvCxnSpPr>
                      <p:nvPr/>
                    </p:nvCxnSpPr>
                    <p:spPr>
                      <a:xfrm rot="19080000">
                        <a:off x="3162602" y="102000"/>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5" name="直線接點 64">
                        <a:extLst>
                          <a:ext uri="{FF2B5EF4-FFF2-40B4-BE49-F238E27FC236}">
                            <a16:creationId xmlns:a16="http://schemas.microsoft.com/office/drawing/2014/main" id="{39398298-D73B-8739-78A1-1A9808C64BA7}"/>
                          </a:ext>
                        </a:extLst>
                      </p:cNvPr>
                      <p:cNvCxnSpPr>
                        <a:cxnSpLocks/>
                      </p:cNvCxnSpPr>
                      <p:nvPr/>
                    </p:nvCxnSpPr>
                    <p:spPr>
                      <a:xfrm rot="19440000">
                        <a:off x="3519211" y="-186776"/>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6" name="直線接點 65">
                        <a:extLst>
                          <a:ext uri="{FF2B5EF4-FFF2-40B4-BE49-F238E27FC236}">
                            <a16:creationId xmlns:a16="http://schemas.microsoft.com/office/drawing/2014/main" id="{36FB6799-7D5C-7A21-B0F6-26623AF782E1}"/>
                          </a:ext>
                        </a:extLst>
                      </p:cNvPr>
                      <p:cNvCxnSpPr>
                        <a:cxnSpLocks/>
                      </p:cNvCxnSpPr>
                      <p:nvPr/>
                    </p:nvCxnSpPr>
                    <p:spPr>
                      <a:xfrm rot="19800000">
                        <a:off x="3904052" y="-436695"/>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7" name="直線接點 66">
                        <a:extLst>
                          <a:ext uri="{FF2B5EF4-FFF2-40B4-BE49-F238E27FC236}">
                            <a16:creationId xmlns:a16="http://schemas.microsoft.com/office/drawing/2014/main" id="{4595FBEC-B8B2-5B2D-2A7C-50E742D4DABF}"/>
                          </a:ext>
                        </a:extLst>
                      </p:cNvPr>
                      <p:cNvCxnSpPr>
                        <a:cxnSpLocks/>
                      </p:cNvCxnSpPr>
                      <p:nvPr/>
                    </p:nvCxnSpPr>
                    <p:spPr>
                      <a:xfrm rot="20160000">
                        <a:off x="4312909" y="-645018"/>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8" name="直線接點 67">
                        <a:extLst>
                          <a:ext uri="{FF2B5EF4-FFF2-40B4-BE49-F238E27FC236}">
                            <a16:creationId xmlns:a16="http://schemas.microsoft.com/office/drawing/2014/main" id="{0FABA544-91C4-CE29-4FB7-6688ABDFF09B}"/>
                          </a:ext>
                        </a:extLst>
                      </p:cNvPr>
                      <p:cNvCxnSpPr>
                        <a:cxnSpLocks/>
                      </p:cNvCxnSpPr>
                      <p:nvPr/>
                    </p:nvCxnSpPr>
                    <p:spPr>
                      <a:xfrm rot="20520000">
                        <a:off x="4741302" y="-809463"/>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9" name="直線接點 68">
                        <a:extLst>
                          <a:ext uri="{FF2B5EF4-FFF2-40B4-BE49-F238E27FC236}">
                            <a16:creationId xmlns:a16="http://schemas.microsoft.com/office/drawing/2014/main" id="{8E5388E7-BAC9-5865-143F-FEC713B77A2F}"/>
                          </a:ext>
                        </a:extLst>
                      </p:cNvPr>
                      <p:cNvCxnSpPr>
                        <a:cxnSpLocks/>
                      </p:cNvCxnSpPr>
                      <p:nvPr/>
                    </p:nvCxnSpPr>
                    <p:spPr>
                      <a:xfrm rot="20880000">
                        <a:off x="5184537" y="-928227"/>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70" name="直線接點 69">
                        <a:extLst>
                          <a:ext uri="{FF2B5EF4-FFF2-40B4-BE49-F238E27FC236}">
                            <a16:creationId xmlns:a16="http://schemas.microsoft.com/office/drawing/2014/main" id="{862313CF-7660-E9DF-8084-6CADE1C3F2C7}"/>
                          </a:ext>
                        </a:extLst>
                      </p:cNvPr>
                      <p:cNvCxnSpPr>
                        <a:cxnSpLocks/>
                      </p:cNvCxnSpPr>
                      <p:nvPr/>
                    </p:nvCxnSpPr>
                    <p:spPr>
                      <a:xfrm rot="21240000">
                        <a:off x="5637758" y="-1000010"/>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grpSp>
                <p:sp>
                  <p:nvSpPr>
                    <p:cNvPr id="72" name="文字方塊 71">
                      <a:extLst>
                        <a:ext uri="{FF2B5EF4-FFF2-40B4-BE49-F238E27FC236}">
                          <a16:creationId xmlns:a16="http://schemas.microsoft.com/office/drawing/2014/main" id="{87747A5D-E7E5-C95A-6F39-26BD28B5483B}"/>
                        </a:ext>
                      </a:extLst>
                    </p:cNvPr>
                    <p:cNvSpPr txBox="1"/>
                    <p:nvPr/>
                  </p:nvSpPr>
                  <p:spPr>
                    <a:xfrm>
                      <a:off x="7131598" y="3143105"/>
                      <a:ext cx="2422010" cy="584775"/>
                    </a:xfrm>
                    <a:prstGeom prst="rect">
                      <a:avLst/>
                    </a:prstGeom>
                    <a:noFill/>
                  </p:spPr>
                  <p:txBody>
                    <a:bodyPr wrap="none" rtlCol="0">
                      <a:spAutoFit/>
                    </a:bodyPr>
                    <a:lstStyle/>
                    <a:p>
                      <a:r>
                        <a:rPr lang="en-US" altLang="zh-TW" sz="3200" b="1">
                          <a:solidFill>
                            <a:schemeClr val="tx2">
                              <a:lumMod val="50000"/>
                            </a:schemeClr>
                          </a:solidFill>
                        </a:rPr>
                        <a:t>MOTIVATION</a:t>
                      </a:r>
                      <a:endParaRPr lang="zh-TW" altLang="en-US" sz="3200" b="1">
                        <a:solidFill>
                          <a:schemeClr val="tx2">
                            <a:lumMod val="50000"/>
                          </a:schemeClr>
                        </a:solidFill>
                      </a:endParaRPr>
                    </a:p>
                  </p:txBody>
                </p:sp>
              </p:grpSp>
              <p:sp>
                <p:nvSpPr>
                  <p:cNvPr id="76" name="文字方塊 75">
                    <a:extLst>
                      <a:ext uri="{FF2B5EF4-FFF2-40B4-BE49-F238E27FC236}">
                        <a16:creationId xmlns:a16="http://schemas.microsoft.com/office/drawing/2014/main" id="{FE0A8434-A556-22C9-911B-F9211BC1706B}"/>
                      </a:ext>
                    </a:extLst>
                  </p:cNvPr>
                  <p:cNvSpPr txBox="1"/>
                  <p:nvPr/>
                </p:nvSpPr>
                <p:spPr>
                  <a:xfrm>
                    <a:off x="7191373" y="3104616"/>
                    <a:ext cx="2380973" cy="584775"/>
                  </a:xfrm>
                  <a:prstGeom prst="rect">
                    <a:avLst/>
                  </a:prstGeom>
                  <a:noFill/>
                </p:spPr>
                <p:txBody>
                  <a:bodyPr wrap="none" rtlCol="0">
                    <a:spAutoFit/>
                  </a:bodyPr>
                  <a:lstStyle/>
                  <a:p>
                    <a:r>
                      <a:rPr lang="en-US" altLang="zh-TW" sz="3200" b="1">
                        <a:solidFill>
                          <a:schemeClr val="tx2">
                            <a:lumMod val="50000"/>
                          </a:schemeClr>
                        </a:solidFill>
                      </a:rPr>
                      <a:t>ORDERFOOD</a:t>
                    </a:r>
                    <a:endParaRPr lang="zh-TW" altLang="en-US" sz="2400" b="1">
                      <a:solidFill>
                        <a:schemeClr val="tx2">
                          <a:lumMod val="50000"/>
                        </a:schemeClr>
                      </a:solidFill>
                    </a:endParaRPr>
                  </a:p>
                </p:txBody>
              </p:sp>
            </p:grpSp>
            <p:sp>
              <p:nvSpPr>
                <p:cNvPr id="80" name="文字方塊 79">
                  <a:extLst>
                    <a:ext uri="{FF2B5EF4-FFF2-40B4-BE49-F238E27FC236}">
                      <a16:creationId xmlns:a16="http://schemas.microsoft.com/office/drawing/2014/main" id="{0A291E7C-92B3-F9E9-BEE8-6266DA216F1E}"/>
                    </a:ext>
                  </a:extLst>
                </p:cNvPr>
                <p:cNvSpPr txBox="1"/>
                <p:nvPr/>
              </p:nvSpPr>
              <p:spPr>
                <a:xfrm>
                  <a:off x="7379014" y="3125309"/>
                  <a:ext cx="1709058" cy="584775"/>
                </a:xfrm>
                <a:prstGeom prst="rect">
                  <a:avLst/>
                </a:prstGeom>
                <a:noFill/>
              </p:spPr>
              <p:txBody>
                <a:bodyPr wrap="none" rtlCol="0">
                  <a:spAutoFit/>
                </a:bodyPr>
                <a:lstStyle/>
                <a:p>
                  <a:r>
                    <a:rPr lang="en-US" altLang="zh-TW" sz="3200" b="1">
                      <a:solidFill>
                        <a:schemeClr val="tx2">
                          <a:lumMod val="50000"/>
                        </a:schemeClr>
                      </a:solidFill>
                    </a:rPr>
                    <a:t>PROCESS</a:t>
                  </a:r>
                  <a:endParaRPr lang="zh-TW" altLang="en-US" sz="3200" b="1">
                    <a:solidFill>
                      <a:schemeClr val="tx2">
                        <a:lumMod val="50000"/>
                      </a:schemeClr>
                    </a:solidFill>
                  </a:endParaRPr>
                </a:p>
              </p:txBody>
            </p:sp>
          </p:grpSp>
          <p:sp>
            <p:nvSpPr>
              <p:cNvPr id="82" name="文字方塊 81">
                <a:extLst>
                  <a:ext uri="{FF2B5EF4-FFF2-40B4-BE49-F238E27FC236}">
                    <a16:creationId xmlns:a16="http://schemas.microsoft.com/office/drawing/2014/main" id="{5C970CC4-FE15-1490-DE73-E31C349B5C0A}"/>
                  </a:ext>
                </a:extLst>
              </p:cNvPr>
              <p:cNvSpPr txBox="1"/>
              <p:nvPr/>
            </p:nvSpPr>
            <p:spPr>
              <a:xfrm>
                <a:off x="7389237" y="3143700"/>
                <a:ext cx="2627001" cy="584775"/>
              </a:xfrm>
              <a:prstGeom prst="rect">
                <a:avLst/>
              </a:prstGeom>
              <a:noFill/>
            </p:spPr>
            <p:txBody>
              <a:bodyPr wrap="none" rtlCol="0">
                <a:spAutoFit/>
              </a:bodyPr>
              <a:lstStyle/>
              <a:p>
                <a:r>
                  <a:rPr lang="en-US" altLang="zh-TW" sz="3200" b="1">
                    <a:solidFill>
                      <a:schemeClr val="tx2">
                        <a:lumMod val="50000"/>
                      </a:schemeClr>
                    </a:solidFill>
                  </a:rPr>
                  <a:t>GANTT CHART</a:t>
                </a:r>
                <a:endParaRPr lang="zh-TW" altLang="en-US" sz="3200" b="1">
                  <a:solidFill>
                    <a:schemeClr val="tx2">
                      <a:lumMod val="50000"/>
                    </a:schemeClr>
                  </a:solidFill>
                </a:endParaRPr>
              </a:p>
            </p:txBody>
          </p:sp>
        </p:grpSp>
        <p:sp>
          <p:nvSpPr>
            <p:cNvPr id="84" name="文字方塊 83">
              <a:extLst>
                <a:ext uri="{FF2B5EF4-FFF2-40B4-BE49-F238E27FC236}">
                  <a16:creationId xmlns:a16="http://schemas.microsoft.com/office/drawing/2014/main" id="{1FAE08F1-5D9E-8E66-0307-53869EB8144C}"/>
                </a:ext>
              </a:extLst>
            </p:cNvPr>
            <p:cNvSpPr txBox="1"/>
            <p:nvPr/>
          </p:nvSpPr>
          <p:spPr>
            <a:xfrm>
              <a:off x="7432458" y="3112325"/>
              <a:ext cx="2447914" cy="584775"/>
            </a:xfrm>
            <a:prstGeom prst="rect">
              <a:avLst/>
            </a:prstGeom>
            <a:noFill/>
          </p:spPr>
          <p:txBody>
            <a:bodyPr wrap="none" rtlCol="0">
              <a:spAutoFit/>
            </a:bodyPr>
            <a:lstStyle/>
            <a:p>
              <a:r>
                <a:rPr lang="en-US" altLang="zh-TW" sz="3200" b="1">
                  <a:solidFill>
                    <a:schemeClr val="tx2">
                      <a:lumMod val="50000"/>
                    </a:schemeClr>
                  </a:solidFill>
                </a:rPr>
                <a:t>CONCLUSION</a:t>
              </a:r>
              <a:endParaRPr lang="zh-TW" altLang="en-US" sz="3200" b="1">
                <a:solidFill>
                  <a:schemeClr val="tx2">
                    <a:lumMod val="50000"/>
                  </a:schemeClr>
                </a:solidFill>
              </a:endParaRPr>
            </a:p>
          </p:txBody>
        </p:sp>
      </p:grpSp>
      <p:sp>
        <p:nvSpPr>
          <p:cNvPr id="73" name="Rectangle 2">
            <a:extLst>
              <a:ext uri="{FF2B5EF4-FFF2-40B4-BE49-F238E27FC236}">
                <a16:creationId xmlns:a16="http://schemas.microsoft.com/office/drawing/2014/main" id="{D47242E1-B88D-345D-153C-FDC475121EF3}"/>
              </a:ext>
            </a:extLst>
          </p:cNvPr>
          <p:cNvSpPr>
            <a:spLocks noChangeArrowheads="1"/>
          </p:cNvSpPr>
          <p:nvPr/>
        </p:nvSpPr>
        <p:spPr bwMode="auto">
          <a:xfrm>
            <a:off x="1011001" y="2321267"/>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TW" altLang="en-US"/>
          </a:p>
        </p:txBody>
      </p:sp>
      <p:sp>
        <p:nvSpPr>
          <p:cNvPr id="75" name="Rectangle 6">
            <a:extLst>
              <a:ext uri="{FF2B5EF4-FFF2-40B4-BE49-F238E27FC236}">
                <a16:creationId xmlns:a16="http://schemas.microsoft.com/office/drawing/2014/main" id="{6641D5BA-D1F0-40EC-E5B2-48823F978767}"/>
              </a:ext>
            </a:extLst>
          </p:cNvPr>
          <p:cNvSpPr>
            <a:spLocks noChangeArrowheads="1"/>
          </p:cNvSpPr>
          <p:nvPr/>
        </p:nvSpPr>
        <p:spPr bwMode="auto">
          <a:xfrm>
            <a:off x="1027463" y="2447621"/>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TW" altLang="en-US"/>
          </a:p>
        </p:txBody>
      </p:sp>
      <p:sp>
        <p:nvSpPr>
          <p:cNvPr id="2" name="Rectangle 2">
            <a:extLst>
              <a:ext uri="{FF2B5EF4-FFF2-40B4-BE49-F238E27FC236}">
                <a16:creationId xmlns:a16="http://schemas.microsoft.com/office/drawing/2014/main" id="{C1281D06-4C78-0ABF-DB6C-AD6C42C341E3}"/>
              </a:ext>
            </a:extLst>
          </p:cNvPr>
          <p:cNvSpPr>
            <a:spLocks noChangeArrowheads="1"/>
          </p:cNvSpPr>
          <p:nvPr/>
        </p:nvSpPr>
        <p:spPr bwMode="auto">
          <a:xfrm>
            <a:off x="1043925" y="2701004"/>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TW" altLang="en-US"/>
          </a:p>
        </p:txBody>
      </p:sp>
      <p:sp>
        <p:nvSpPr>
          <p:cNvPr id="77" name="文字方塊 76">
            <a:extLst>
              <a:ext uri="{FF2B5EF4-FFF2-40B4-BE49-F238E27FC236}">
                <a16:creationId xmlns:a16="http://schemas.microsoft.com/office/drawing/2014/main" id="{F64B47AC-9353-386A-9264-187A0BAB88AE}"/>
              </a:ext>
            </a:extLst>
          </p:cNvPr>
          <p:cNvSpPr txBox="1"/>
          <p:nvPr/>
        </p:nvSpPr>
        <p:spPr>
          <a:xfrm>
            <a:off x="1006699" y="1601813"/>
            <a:ext cx="2236510" cy="707886"/>
          </a:xfrm>
          <a:prstGeom prst="rect">
            <a:avLst/>
          </a:prstGeom>
          <a:noFill/>
        </p:spPr>
        <p:txBody>
          <a:bodyPr wrap="none" rtlCol="0">
            <a:spAutoFit/>
          </a:bodyPr>
          <a:lstStyle/>
          <a:p>
            <a:r>
              <a:rPr lang="zh-TW" altLang="en-US" sz="4000">
                <a:solidFill>
                  <a:schemeClr val="tx2">
                    <a:lumMod val="50000"/>
                  </a:schemeClr>
                </a:solidFill>
              </a:rPr>
              <a:t>系統畫面</a:t>
            </a:r>
          </a:p>
        </p:txBody>
      </p:sp>
      <p:grpSp>
        <p:nvGrpSpPr>
          <p:cNvPr id="6" name="群組 5">
            <a:extLst>
              <a:ext uri="{FF2B5EF4-FFF2-40B4-BE49-F238E27FC236}">
                <a16:creationId xmlns:a16="http://schemas.microsoft.com/office/drawing/2014/main" id="{8D5D8F35-3C08-4A16-727E-F0C2F9B4D8FA}"/>
              </a:ext>
            </a:extLst>
          </p:cNvPr>
          <p:cNvGrpSpPr/>
          <p:nvPr/>
        </p:nvGrpSpPr>
        <p:grpSpPr>
          <a:xfrm>
            <a:off x="1029667" y="7086663"/>
            <a:ext cx="5090076" cy="3928222"/>
            <a:chOff x="1005924" y="1693468"/>
            <a:chExt cx="5090076" cy="3928222"/>
          </a:xfrm>
        </p:grpSpPr>
        <p:sp>
          <p:nvSpPr>
            <p:cNvPr id="7" name="文字方塊 6">
              <a:extLst>
                <a:ext uri="{FF2B5EF4-FFF2-40B4-BE49-F238E27FC236}">
                  <a16:creationId xmlns:a16="http://schemas.microsoft.com/office/drawing/2014/main" id="{1660D786-89F5-B6FD-8A99-3E71B95A241A}"/>
                </a:ext>
              </a:extLst>
            </p:cNvPr>
            <p:cNvSpPr txBox="1"/>
            <p:nvPr/>
          </p:nvSpPr>
          <p:spPr>
            <a:xfrm>
              <a:off x="1005924" y="1693468"/>
              <a:ext cx="2236510" cy="707886"/>
            </a:xfrm>
            <a:prstGeom prst="rect">
              <a:avLst/>
            </a:prstGeom>
            <a:noFill/>
          </p:spPr>
          <p:txBody>
            <a:bodyPr wrap="none" rtlCol="0">
              <a:spAutoFit/>
            </a:bodyPr>
            <a:lstStyle/>
            <a:p>
              <a:r>
                <a:rPr lang="zh-TW" altLang="en-US" sz="4000">
                  <a:solidFill>
                    <a:schemeClr val="tx2">
                      <a:lumMod val="50000"/>
                    </a:schemeClr>
                  </a:solidFill>
                </a:rPr>
                <a:t>系統畫面</a:t>
              </a:r>
            </a:p>
          </p:txBody>
        </p:sp>
        <p:pic>
          <p:nvPicPr>
            <p:cNvPr id="8" name="Picture 1" descr="一張含有 文字, 螢幕擷取畫面, 陳列, 數字 的圖片&#10;&#10;自動產生的描述">
              <a:extLst>
                <a:ext uri="{FF2B5EF4-FFF2-40B4-BE49-F238E27FC236}">
                  <a16:creationId xmlns:a16="http://schemas.microsoft.com/office/drawing/2014/main" id="{D6372655-B7C8-B360-D50B-D770DB8C9411}"/>
                </a:ext>
              </a:extLst>
            </p:cNvPr>
            <p:cNvPicPr>
              <a:picLocks noChangeAspect="1" noChangeArrowheads="1"/>
            </p:cNvPicPr>
            <p:nvPr/>
          </p:nvPicPr>
          <p:blipFill>
            <a:blip r:embed="rId2"/>
            <a:srcRect/>
            <a:stretch>
              <a:fillRect/>
            </a:stretch>
          </p:blipFill>
          <p:spPr bwMode="auto">
            <a:xfrm>
              <a:off x="1031875" y="3527464"/>
              <a:ext cx="5064125" cy="2094226"/>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0" name="群組 9">
            <a:extLst>
              <a:ext uri="{FF2B5EF4-FFF2-40B4-BE49-F238E27FC236}">
                <a16:creationId xmlns:a16="http://schemas.microsoft.com/office/drawing/2014/main" id="{B676CB9C-0939-ECAA-BDA4-7B7E59B663AE}"/>
              </a:ext>
            </a:extLst>
          </p:cNvPr>
          <p:cNvGrpSpPr/>
          <p:nvPr/>
        </p:nvGrpSpPr>
        <p:grpSpPr>
          <a:xfrm>
            <a:off x="1028155" y="-4665780"/>
            <a:ext cx="5622925" cy="3970133"/>
            <a:chOff x="1027463" y="1303374"/>
            <a:chExt cx="5622925" cy="3970133"/>
          </a:xfrm>
        </p:grpSpPr>
        <p:pic>
          <p:nvPicPr>
            <p:cNvPr id="74" name="Picture 5" descr="一張含有 文字, 螢幕擷取畫面, 字型, 設計 的圖片&#10;&#10;自動產生的描述">
              <a:extLst>
                <a:ext uri="{FF2B5EF4-FFF2-40B4-BE49-F238E27FC236}">
                  <a16:creationId xmlns:a16="http://schemas.microsoft.com/office/drawing/2014/main" id="{FE939E24-8D23-E779-7CB9-976193FF430F}"/>
                </a:ext>
              </a:extLst>
            </p:cNvPr>
            <p:cNvPicPr>
              <a:picLocks noChangeAspect="1" noChangeArrowheads="1"/>
            </p:cNvPicPr>
            <p:nvPr/>
          </p:nvPicPr>
          <p:blipFill>
            <a:blip r:embed="rId3"/>
            <a:srcRect/>
            <a:stretch>
              <a:fillRect/>
            </a:stretch>
          </p:blipFill>
          <p:spPr bwMode="auto">
            <a:xfrm>
              <a:off x="1027463" y="3114234"/>
              <a:ext cx="5622925" cy="2159273"/>
            </a:xfrm>
            <a:prstGeom prst="rect">
              <a:avLst/>
            </a:prstGeom>
            <a:noFill/>
            <a:extLst>
              <a:ext uri="{909E8E84-426E-40DD-AFC4-6F175D3DCCD1}">
                <a14:hiddenFill xmlns:a14="http://schemas.microsoft.com/office/drawing/2010/main">
                  <a:solidFill>
                    <a:srgbClr val="FFFFFF"/>
                  </a:solidFill>
                </a14:hiddenFill>
              </a:ext>
            </a:extLst>
          </p:spPr>
        </p:pic>
        <p:sp>
          <p:nvSpPr>
            <p:cNvPr id="86" name="文字方塊 85">
              <a:extLst>
                <a:ext uri="{FF2B5EF4-FFF2-40B4-BE49-F238E27FC236}">
                  <a16:creationId xmlns:a16="http://schemas.microsoft.com/office/drawing/2014/main" id="{28B525D4-04F3-C75F-C22A-382CE33DB4F5}"/>
                </a:ext>
              </a:extLst>
            </p:cNvPr>
            <p:cNvSpPr txBox="1"/>
            <p:nvPr/>
          </p:nvSpPr>
          <p:spPr>
            <a:xfrm>
              <a:off x="1027463" y="1303374"/>
              <a:ext cx="2236510" cy="707886"/>
            </a:xfrm>
            <a:prstGeom prst="rect">
              <a:avLst/>
            </a:prstGeom>
            <a:noFill/>
          </p:spPr>
          <p:txBody>
            <a:bodyPr wrap="none" rtlCol="0">
              <a:spAutoFit/>
            </a:bodyPr>
            <a:lstStyle/>
            <a:p>
              <a:r>
                <a:rPr lang="zh-TW" altLang="en-US" sz="4000">
                  <a:solidFill>
                    <a:schemeClr val="tx2">
                      <a:lumMod val="50000"/>
                    </a:schemeClr>
                  </a:solidFill>
                </a:rPr>
                <a:t>系統畫面</a:t>
              </a:r>
            </a:p>
          </p:txBody>
        </p:sp>
      </p:grpSp>
      <p:pic>
        <p:nvPicPr>
          <p:cNvPr id="3" name="圖片 2"/>
          <p:cNvPicPr>
            <a:picLocks noChangeAspect="1"/>
          </p:cNvPicPr>
          <p:nvPr/>
        </p:nvPicPr>
        <p:blipFill>
          <a:blip r:embed="rId4"/>
          <a:stretch>
            <a:fillRect/>
          </a:stretch>
        </p:blipFill>
        <p:spPr>
          <a:xfrm>
            <a:off x="354886" y="2429744"/>
            <a:ext cx="6570638" cy="3263799"/>
          </a:xfrm>
          <a:prstGeom prst="rect">
            <a:avLst/>
          </a:prstGeom>
        </p:spPr>
      </p:pic>
    </p:spTree>
    <p:extLst>
      <p:ext uri="{BB962C8B-B14F-4D97-AF65-F5344CB8AC3E}">
        <p14:creationId xmlns:p14="http://schemas.microsoft.com/office/powerpoint/2010/main" val="3882995290"/>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5" name="群組 84">
            <a:extLst>
              <a:ext uri="{FF2B5EF4-FFF2-40B4-BE49-F238E27FC236}">
                <a16:creationId xmlns:a16="http://schemas.microsoft.com/office/drawing/2014/main" id="{3E2602D7-7297-8258-16BB-8659AD9BA196}"/>
              </a:ext>
            </a:extLst>
          </p:cNvPr>
          <p:cNvGrpSpPr/>
          <p:nvPr/>
        </p:nvGrpSpPr>
        <p:grpSpPr>
          <a:xfrm rot="8701082">
            <a:off x="7140458" y="-1071000"/>
            <a:ext cx="9000000" cy="9000000"/>
            <a:chOff x="6995316" y="-1071001"/>
            <a:chExt cx="9000000" cy="9000000"/>
          </a:xfrm>
          <a:effectLst>
            <a:outerShdw blurRad="63500" sx="101000" sy="101000" algn="ctr" rotWithShape="0">
              <a:prstClr val="black">
                <a:alpha val="40000"/>
              </a:prstClr>
            </a:outerShdw>
          </a:effectLst>
        </p:grpSpPr>
        <p:grpSp>
          <p:nvGrpSpPr>
            <p:cNvPr id="83" name="群組 82">
              <a:extLst>
                <a:ext uri="{FF2B5EF4-FFF2-40B4-BE49-F238E27FC236}">
                  <a16:creationId xmlns:a16="http://schemas.microsoft.com/office/drawing/2014/main" id="{2455699C-2E26-8ABC-E1E8-7F7032A90A47}"/>
                </a:ext>
              </a:extLst>
            </p:cNvPr>
            <p:cNvGrpSpPr/>
            <p:nvPr/>
          </p:nvGrpSpPr>
          <p:grpSpPr>
            <a:xfrm rot="4317105">
              <a:off x="6995316" y="-1071001"/>
              <a:ext cx="9000000" cy="9000000"/>
              <a:chOff x="6995316" y="-1071001"/>
              <a:chExt cx="9000000" cy="9000000"/>
            </a:xfrm>
          </p:grpSpPr>
          <p:grpSp>
            <p:nvGrpSpPr>
              <p:cNvPr id="81" name="群組 80">
                <a:extLst>
                  <a:ext uri="{FF2B5EF4-FFF2-40B4-BE49-F238E27FC236}">
                    <a16:creationId xmlns:a16="http://schemas.microsoft.com/office/drawing/2014/main" id="{E0845C8D-21FB-7BFD-1789-BBA2CF6CD140}"/>
                  </a:ext>
                </a:extLst>
              </p:cNvPr>
              <p:cNvGrpSpPr/>
              <p:nvPr/>
            </p:nvGrpSpPr>
            <p:grpSpPr>
              <a:xfrm rot="4307289">
                <a:off x="6995316" y="-1071001"/>
                <a:ext cx="9000000" cy="9000000"/>
                <a:chOff x="6995316" y="-1071001"/>
                <a:chExt cx="9000000" cy="9000000"/>
              </a:xfrm>
            </p:grpSpPr>
            <p:grpSp>
              <p:nvGrpSpPr>
                <p:cNvPr id="79" name="群組 78">
                  <a:extLst>
                    <a:ext uri="{FF2B5EF4-FFF2-40B4-BE49-F238E27FC236}">
                      <a16:creationId xmlns:a16="http://schemas.microsoft.com/office/drawing/2014/main" id="{9F891F69-C55F-1FCA-6BEB-B62BA29055A5}"/>
                    </a:ext>
                  </a:extLst>
                </p:cNvPr>
                <p:cNvGrpSpPr/>
                <p:nvPr/>
              </p:nvGrpSpPr>
              <p:grpSpPr>
                <a:xfrm rot="4289695">
                  <a:off x="6995316" y="-1071001"/>
                  <a:ext cx="9000000" cy="9000000"/>
                  <a:chOff x="6922743" y="-1071001"/>
                  <a:chExt cx="9000000" cy="9000000"/>
                </a:xfrm>
              </p:grpSpPr>
              <p:grpSp>
                <p:nvGrpSpPr>
                  <p:cNvPr id="78" name="群組 77">
                    <a:extLst>
                      <a:ext uri="{FF2B5EF4-FFF2-40B4-BE49-F238E27FC236}">
                        <a16:creationId xmlns:a16="http://schemas.microsoft.com/office/drawing/2014/main" id="{5E452F22-C9E2-9AFC-C3D6-6E882833F791}"/>
                      </a:ext>
                    </a:extLst>
                  </p:cNvPr>
                  <p:cNvGrpSpPr/>
                  <p:nvPr/>
                </p:nvGrpSpPr>
                <p:grpSpPr>
                  <a:xfrm rot="4358794">
                    <a:off x="6922743" y="-1071001"/>
                    <a:ext cx="9000000" cy="9000000"/>
                    <a:chOff x="6864686" y="-1071000"/>
                    <a:chExt cx="9000000" cy="9000000"/>
                  </a:xfrm>
                </p:grpSpPr>
                <p:grpSp>
                  <p:nvGrpSpPr>
                    <p:cNvPr id="71" name="群組 70">
                      <a:extLst>
                        <a:ext uri="{FF2B5EF4-FFF2-40B4-BE49-F238E27FC236}">
                          <a16:creationId xmlns:a16="http://schemas.microsoft.com/office/drawing/2014/main" id="{CE409121-2E31-5650-3C2F-E0214BEAB51B}"/>
                        </a:ext>
                      </a:extLst>
                    </p:cNvPr>
                    <p:cNvGrpSpPr/>
                    <p:nvPr/>
                  </p:nvGrpSpPr>
                  <p:grpSpPr>
                    <a:xfrm>
                      <a:off x="6864686" y="-1071000"/>
                      <a:ext cx="9000000" cy="9000000"/>
                      <a:chOff x="1596000" y="-1071000"/>
                      <a:chExt cx="9000000" cy="9000000"/>
                    </a:xfrm>
                  </p:grpSpPr>
                  <p:sp>
                    <p:nvSpPr>
                      <p:cNvPr id="4" name="橢圓 3">
                        <a:extLst>
                          <a:ext uri="{FF2B5EF4-FFF2-40B4-BE49-F238E27FC236}">
                            <a16:creationId xmlns:a16="http://schemas.microsoft.com/office/drawing/2014/main" id="{0E8486EF-BEDE-B751-39BF-C79B8EFD561D}"/>
                          </a:ext>
                        </a:extLst>
                      </p:cNvPr>
                      <p:cNvSpPr/>
                      <p:nvPr/>
                    </p:nvSpPr>
                    <p:spPr>
                      <a:xfrm rot="20527117">
                        <a:off x="1596000" y="-1071000"/>
                        <a:ext cx="9000000" cy="9000000"/>
                      </a:xfrm>
                      <a:prstGeom prst="ellipse">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11" name="直線接點 10">
                        <a:extLst>
                          <a:ext uri="{FF2B5EF4-FFF2-40B4-BE49-F238E27FC236}">
                            <a16:creationId xmlns:a16="http://schemas.microsoft.com/office/drawing/2014/main" id="{E3E17099-2994-629A-AB15-6C708467EE05}"/>
                          </a:ext>
                        </a:extLst>
                      </p:cNvPr>
                      <p:cNvCxnSpPr>
                        <a:cxnSpLocks/>
                      </p:cNvCxnSpPr>
                      <p:nvPr/>
                    </p:nvCxnSpPr>
                    <p:spPr>
                      <a:xfrm>
                        <a:off x="6096000" y="-1024026"/>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直線接點 11">
                        <a:extLst>
                          <a:ext uri="{FF2B5EF4-FFF2-40B4-BE49-F238E27FC236}">
                            <a16:creationId xmlns:a16="http://schemas.microsoft.com/office/drawing/2014/main" id="{033D029A-8C99-5AFB-8DB1-C8459EC08B8F}"/>
                          </a:ext>
                        </a:extLst>
                      </p:cNvPr>
                      <p:cNvCxnSpPr>
                        <a:cxnSpLocks/>
                      </p:cNvCxnSpPr>
                      <p:nvPr/>
                    </p:nvCxnSpPr>
                    <p:spPr>
                      <a:xfrm rot="360000">
                        <a:off x="6554242" y="-1000010"/>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直線接點 12">
                        <a:extLst>
                          <a:ext uri="{FF2B5EF4-FFF2-40B4-BE49-F238E27FC236}">
                            <a16:creationId xmlns:a16="http://schemas.microsoft.com/office/drawing/2014/main" id="{8C3033B8-58BA-B269-2C36-059AAEEE2B85}"/>
                          </a:ext>
                        </a:extLst>
                      </p:cNvPr>
                      <p:cNvCxnSpPr>
                        <a:cxnSpLocks/>
                      </p:cNvCxnSpPr>
                      <p:nvPr/>
                    </p:nvCxnSpPr>
                    <p:spPr>
                      <a:xfrm rot="720000">
                        <a:off x="7007463" y="-928227"/>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 name="直線接點 13">
                        <a:extLst>
                          <a:ext uri="{FF2B5EF4-FFF2-40B4-BE49-F238E27FC236}">
                            <a16:creationId xmlns:a16="http://schemas.microsoft.com/office/drawing/2014/main" id="{6AAC8A51-1DDD-914E-BA5E-513A442379F9}"/>
                          </a:ext>
                        </a:extLst>
                      </p:cNvPr>
                      <p:cNvCxnSpPr>
                        <a:cxnSpLocks/>
                      </p:cNvCxnSpPr>
                      <p:nvPr/>
                    </p:nvCxnSpPr>
                    <p:spPr>
                      <a:xfrm rot="1080000">
                        <a:off x="7450698" y="-809463"/>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直線接點 14">
                        <a:extLst>
                          <a:ext uri="{FF2B5EF4-FFF2-40B4-BE49-F238E27FC236}">
                            <a16:creationId xmlns:a16="http://schemas.microsoft.com/office/drawing/2014/main" id="{EAF6B447-CB7D-119C-6A01-5A9B9227E89E}"/>
                          </a:ext>
                        </a:extLst>
                      </p:cNvPr>
                      <p:cNvCxnSpPr>
                        <a:cxnSpLocks/>
                      </p:cNvCxnSpPr>
                      <p:nvPr/>
                    </p:nvCxnSpPr>
                    <p:spPr>
                      <a:xfrm rot="1440000">
                        <a:off x="7879090" y="-645018"/>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 name="直線接點 15">
                        <a:extLst>
                          <a:ext uri="{FF2B5EF4-FFF2-40B4-BE49-F238E27FC236}">
                            <a16:creationId xmlns:a16="http://schemas.microsoft.com/office/drawing/2014/main" id="{95AA1C4E-B4F7-B0AA-EC61-B46969BCD178}"/>
                          </a:ext>
                        </a:extLst>
                      </p:cNvPr>
                      <p:cNvCxnSpPr>
                        <a:cxnSpLocks/>
                      </p:cNvCxnSpPr>
                      <p:nvPr/>
                    </p:nvCxnSpPr>
                    <p:spPr>
                      <a:xfrm rot="1800000">
                        <a:off x="8287948" y="-436695"/>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 name="直線接點 16">
                        <a:extLst>
                          <a:ext uri="{FF2B5EF4-FFF2-40B4-BE49-F238E27FC236}">
                            <a16:creationId xmlns:a16="http://schemas.microsoft.com/office/drawing/2014/main" id="{0B96DBCC-8D65-00AA-93C1-028E236DB293}"/>
                          </a:ext>
                        </a:extLst>
                      </p:cNvPr>
                      <p:cNvCxnSpPr>
                        <a:cxnSpLocks/>
                      </p:cNvCxnSpPr>
                      <p:nvPr/>
                    </p:nvCxnSpPr>
                    <p:spPr>
                      <a:xfrm rot="2160000">
                        <a:off x="8672788" y="-186776"/>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 name="直線接點 17">
                        <a:extLst>
                          <a:ext uri="{FF2B5EF4-FFF2-40B4-BE49-F238E27FC236}">
                            <a16:creationId xmlns:a16="http://schemas.microsoft.com/office/drawing/2014/main" id="{7348E7D2-B1C5-1FCD-A450-C7BEDBDD3927}"/>
                          </a:ext>
                        </a:extLst>
                      </p:cNvPr>
                      <p:cNvCxnSpPr>
                        <a:cxnSpLocks/>
                      </p:cNvCxnSpPr>
                      <p:nvPr/>
                    </p:nvCxnSpPr>
                    <p:spPr>
                      <a:xfrm rot="2520000">
                        <a:off x="9029398" y="102000"/>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 name="直線接點 18">
                        <a:extLst>
                          <a:ext uri="{FF2B5EF4-FFF2-40B4-BE49-F238E27FC236}">
                            <a16:creationId xmlns:a16="http://schemas.microsoft.com/office/drawing/2014/main" id="{8AB7190A-C117-0CBD-2BFC-9FBB07DE0FBC}"/>
                          </a:ext>
                        </a:extLst>
                      </p:cNvPr>
                      <p:cNvCxnSpPr>
                        <a:cxnSpLocks/>
                      </p:cNvCxnSpPr>
                      <p:nvPr/>
                    </p:nvCxnSpPr>
                    <p:spPr>
                      <a:xfrm rot="2880000">
                        <a:off x="9353869" y="426471"/>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直線接點 19">
                        <a:extLst>
                          <a:ext uri="{FF2B5EF4-FFF2-40B4-BE49-F238E27FC236}">
                            <a16:creationId xmlns:a16="http://schemas.microsoft.com/office/drawing/2014/main" id="{DBA257E7-0400-C1E8-F10D-0312E4BD96A3}"/>
                          </a:ext>
                        </a:extLst>
                      </p:cNvPr>
                      <p:cNvCxnSpPr>
                        <a:cxnSpLocks/>
                      </p:cNvCxnSpPr>
                      <p:nvPr/>
                    </p:nvCxnSpPr>
                    <p:spPr>
                      <a:xfrm rot="3240000">
                        <a:off x="9642646" y="783080"/>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 name="直線接點 20">
                        <a:extLst>
                          <a:ext uri="{FF2B5EF4-FFF2-40B4-BE49-F238E27FC236}">
                            <a16:creationId xmlns:a16="http://schemas.microsoft.com/office/drawing/2014/main" id="{B1FF6BF4-BEDD-9143-A81E-9404EC85966F}"/>
                          </a:ext>
                        </a:extLst>
                      </p:cNvPr>
                      <p:cNvCxnSpPr>
                        <a:cxnSpLocks/>
                      </p:cNvCxnSpPr>
                      <p:nvPr/>
                    </p:nvCxnSpPr>
                    <p:spPr>
                      <a:xfrm rot="3600000">
                        <a:off x="9892564" y="1167922"/>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 name="直線接點 21">
                        <a:extLst>
                          <a:ext uri="{FF2B5EF4-FFF2-40B4-BE49-F238E27FC236}">
                            <a16:creationId xmlns:a16="http://schemas.microsoft.com/office/drawing/2014/main" id="{57B62C70-0D03-1CE7-D0C0-0F539B8E9C48}"/>
                          </a:ext>
                        </a:extLst>
                      </p:cNvPr>
                      <p:cNvCxnSpPr>
                        <a:cxnSpLocks/>
                      </p:cNvCxnSpPr>
                      <p:nvPr/>
                    </p:nvCxnSpPr>
                    <p:spPr>
                      <a:xfrm rot="3960000">
                        <a:off x="10100887" y="1576778"/>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 name="直線接點 22">
                        <a:extLst>
                          <a:ext uri="{FF2B5EF4-FFF2-40B4-BE49-F238E27FC236}">
                            <a16:creationId xmlns:a16="http://schemas.microsoft.com/office/drawing/2014/main" id="{2C68FC13-E856-5A99-1052-6344920351DF}"/>
                          </a:ext>
                        </a:extLst>
                      </p:cNvPr>
                      <p:cNvCxnSpPr>
                        <a:cxnSpLocks/>
                      </p:cNvCxnSpPr>
                      <p:nvPr/>
                    </p:nvCxnSpPr>
                    <p:spPr>
                      <a:xfrm rot="4320000">
                        <a:off x="10265332" y="2005171"/>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 name="直線接點 23">
                        <a:extLst>
                          <a:ext uri="{FF2B5EF4-FFF2-40B4-BE49-F238E27FC236}">
                            <a16:creationId xmlns:a16="http://schemas.microsoft.com/office/drawing/2014/main" id="{A36B2CDD-FD04-0DFE-FD2D-979DE222AB70}"/>
                          </a:ext>
                        </a:extLst>
                      </p:cNvPr>
                      <p:cNvCxnSpPr>
                        <a:cxnSpLocks/>
                      </p:cNvCxnSpPr>
                      <p:nvPr/>
                    </p:nvCxnSpPr>
                    <p:spPr>
                      <a:xfrm rot="4680000">
                        <a:off x="10384096" y="2448406"/>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 name="直線接點 24">
                        <a:extLst>
                          <a:ext uri="{FF2B5EF4-FFF2-40B4-BE49-F238E27FC236}">
                            <a16:creationId xmlns:a16="http://schemas.microsoft.com/office/drawing/2014/main" id="{497D5DC3-9985-02C5-F4CB-69B8C2F070D5}"/>
                          </a:ext>
                        </a:extLst>
                      </p:cNvPr>
                      <p:cNvCxnSpPr>
                        <a:cxnSpLocks/>
                      </p:cNvCxnSpPr>
                      <p:nvPr/>
                    </p:nvCxnSpPr>
                    <p:spPr>
                      <a:xfrm rot="5040000">
                        <a:off x="10455880" y="2901627"/>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 name="直線接點 25">
                        <a:extLst>
                          <a:ext uri="{FF2B5EF4-FFF2-40B4-BE49-F238E27FC236}">
                            <a16:creationId xmlns:a16="http://schemas.microsoft.com/office/drawing/2014/main" id="{7246738A-8781-DB72-C579-0FA5D01CDBE8}"/>
                          </a:ext>
                        </a:extLst>
                      </p:cNvPr>
                      <p:cNvCxnSpPr>
                        <a:cxnSpLocks/>
                      </p:cNvCxnSpPr>
                      <p:nvPr/>
                    </p:nvCxnSpPr>
                    <p:spPr>
                      <a:xfrm rot="5400000">
                        <a:off x="10479895" y="3359869"/>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7" name="直線接點 26">
                        <a:extLst>
                          <a:ext uri="{FF2B5EF4-FFF2-40B4-BE49-F238E27FC236}">
                            <a16:creationId xmlns:a16="http://schemas.microsoft.com/office/drawing/2014/main" id="{14C2F65B-5C5E-9E9D-0FC0-063D16BC9B3A}"/>
                          </a:ext>
                        </a:extLst>
                      </p:cNvPr>
                      <p:cNvCxnSpPr>
                        <a:cxnSpLocks/>
                      </p:cNvCxnSpPr>
                      <p:nvPr/>
                    </p:nvCxnSpPr>
                    <p:spPr>
                      <a:xfrm rot="5760000">
                        <a:off x="10455880" y="3818111"/>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 name="直線接點 27">
                        <a:extLst>
                          <a:ext uri="{FF2B5EF4-FFF2-40B4-BE49-F238E27FC236}">
                            <a16:creationId xmlns:a16="http://schemas.microsoft.com/office/drawing/2014/main" id="{A8D170C9-1B69-30CC-FF03-2EA295971D7F}"/>
                          </a:ext>
                        </a:extLst>
                      </p:cNvPr>
                      <p:cNvCxnSpPr>
                        <a:cxnSpLocks/>
                      </p:cNvCxnSpPr>
                      <p:nvPr/>
                    </p:nvCxnSpPr>
                    <p:spPr>
                      <a:xfrm rot="6120000">
                        <a:off x="10384096" y="4271332"/>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 name="直線接點 28">
                        <a:extLst>
                          <a:ext uri="{FF2B5EF4-FFF2-40B4-BE49-F238E27FC236}">
                            <a16:creationId xmlns:a16="http://schemas.microsoft.com/office/drawing/2014/main" id="{78925EC6-FFAC-7376-4584-20C77500848B}"/>
                          </a:ext>
                        </a:extLst>
                      </p:cNvPr>
                      <p:cNvCxnSpPr>
                        <a:cxnSpLocks/>
                      </p:cNvCxnSpPr>
                      <p:nvPr/>
                    </p:nvCxnSpPr>
                    <p:spPr>
                      <a:xfrm rot="6480000">
                        <a:off x="10265332" y="4714567"/>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0" name="直線接點 29">
                        <a:extLst>
                          <a:ext uri="{FF2B5EF4-FFF2-40B4-BE49-F238E27FC236}">
                            <a16:creationId xmlns:a16="http://schemas.microsoft.com/office/drawing/2014/main" id="{98663AC4-E6C9-56D0-715F-7C8C9C7D0BA3}"/>
                          </a:ext>
                        </a:extLst>
                      </p:cNvPr>
                      <p:cNvCxnSpPr>
                        <a:cxnSpLocks/>
                      </p:cNvCxnSpPr>
                      <p:nvPr/>
                    </p:nvCxnSpPr>
                    <p:spPr>
                      <a:xfrm rot="6840000">
                        <a:off x="10100887" y="5142960"/>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 name="直線接點 30">
                        <a:extLst>
                          <a:ext uri="{FF2B5EF4-FFF2-40B4-BE49-F238E27FC236}">
                            <a16:creationId xmlns:a16="http://schemas.microsoft.com/office/drawing/2014/main" id="{A662F1AD-673F-25C4-0592-E14437E8C4CC}"/>
                          </a:ext>
                        </a:extLst>
                      </p:cNvPr>
                      <p:cNvCxnSpPr>
                        <a:cxnSpLocks/>
                      </p:cNvCxnSpPr>
                      <p:nvPr/>
                    </p:nvCxnSpPr>
                    <p:spPr>
                      <a:xfrm rot="7200000">
                        <a:off x="9892564" y="5551817"/>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2" name="直線接點 31">
                        <a:extLst>
                          <a:ext uri="{FF2B5EF4-FFF2-40B4-BE49-F238E27FC236}">
                            <a16:creationId xmlns:a16="http://schemas.microsoft.com/office/drawing/2014/main" id="{BBA7E13E-0043-3AB7-0489-361B251FF3A8}"/>
                          </a:ext>
                        </a:extLst>
                      </p:cNvPr>
                      <p:cNvCxnSpPr>
                        <a:cxnSpLocks/>
                      </p:cNvCxnSpPr>
                      <p:nvPr/>
                    </p:nvCxnSpPr>
                    <p:spPr>
                      <a:xfrm rot="7560000">
                        <a:off x="9642646" y="5936658"/>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3" name="直線接點 32">
                        <a:extLst>
                          <a:ext uri="{FF2B5EF4-FFF2-40B4-BE49-F238E27FC236}">
                            <a16:creationId xmlns:a16="http://schemas.microsoft.com/office/drawing/2014/main" id="{AB6FD74B-A7D0-4238-353B-771460262A4A}"/>
                          </a:ext>
                        </a:extLst>
                      </p:cNvPr>
                      <p:cNvCxnSpPr>
                        <a:cxnSpLocks/>
                      </p:cNvCxnSpPr>
                      <p:nvPr/>
                    </p:nvCxnSpPr>
                    <p:spPr>
                      <a:xfrm rot="7920000">
                        <a:off x="9353869" y="6293267"/>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 name="直線接點 33">
                        <a:extLst>
                          <a:ext uri="{FF2B5EF4-FFF2-40B4-BE49-F238E27FC236}">
                            <a16:creationId xmlns:a16="http://schemas.microsoft.com/office/drawing/2014/main" id="{43DEE55A-0F0A-C5A9-04DE-03C36C148759}"/>
                          </a:ext>
                        </a:extLst>
                      </p:cNvPr>
                      <p:cNvCxnSpPr>
                        <a:cxnSpLocks/>
                      </p:cNvCxnSpPr>
                      <p:nvPr/>
                    </p:nvCxnSpPr>
                    <p:spPr>
                      <a:xfrm rot="8280000">
                        <a:off x="9029398" y="6617738"/>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5" name="直線接點 34">
                        <a:extLst>
                          <a:ext uri="{FF2B5EF4-FFF2-40B4-BE49-F238E27FC236}">
                            <a16:creationId xmlns:a16="http://schemas.microsoft.com/office/drawing/2014/main" id="{55D2EF7E-2FC1-2576-6B16-41C941085E55}"/>
                          </a:ext>
                        </a:extLst>
                      </p:cNvPr>
                      <p:cNvCxnSpPr>
                        <a:cxnSpLocks/>
                      </p:cNvCxnSpPr>
                      <p:nvPr/>
                    </p:nvCxnSpPr>
                    <p:spPr>
                      <a:xfrm rot="8640000">
                        <a:off x="8672788" y="6906514"/>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6" name="直線接點 35">
                        <a:extLst>
                          <a:ext uri="{FF2B5EF4-FFF2-40B4-BE49-F238E27FC236}">
                            <a16:creationId xmlns:a16="http://schemas.microsoft.com/office/drawing/2014/main" id="{709F18CD-8DB7-BA4B-A349-F5EB7965CB3E}"/>
                          </a:ext>
                        </a:extLst>
                      </p:cNvPr>
                      <p:cNvCxnSpPr>
                        <a:cxnSpLocks/>
                      </p:cNvCxnSpPr>
                      <p:nvPr/>
                    </p:nvCxnSpPr>
                    <p:spPr>
                      <a:xfrm rot="9000000">
                        <a:off x="8287948" y="7156433"/>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7" name="直線接點 36">
                        <a:extLst>
                          <a:ext uri="{FF2B5EF4-FFF2-40B4-BE49-F238E27FC236}">
                            <a16:creationId xmlns:a16="http://schemas.microsoft.com/office/drawing/2014/main" id="{506781B1-14F7-E611-0AB1-73099F49FCCA}"/>
                          </a:ext>
                        </a:extLst>
                      </p:cNvPr>
                      <p:cNvCxnSpPr>
                        <a:cxnSpLocks/>
                      </p:cNvCxnSpPr>
                      <p:nvPr/>
                    </p:nvCxnSpPr>
                    <p:spPr>
                      <a:xfrm rot="9360000">
                        <a:off x="7879090" y="7364756"/>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8" name="直線接點 37">
                        <a:extLst>
                          <a:ext uri="{FF2B5EF4-FFF2-40B4-BE49-F238E27FC236}">
                            <a16:creationId xmlns:a16="http://schemas.microsoft.com/office/drawing/2014/main" id="{8911845C-6DDE-92D3-92C6-919DD0500DFA}"/>
                          </a:ext>
                        </a:extLst>
                      </p:cNvPr>
                      <p:cNvCxnSpPr>
                        <a:cxnSpLocks/>
                      </p:cNvCxnSpPr>
                      <p:nvPr/>
                    </p:nvCxnSpPr>
                    <p:spPr>
                      <a:xfrm rot="9720000">
                        <a:off x="7450698" y="7529201"/>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9" name="直線接點 38">
                        <a:extLst>
                          <a:ext uri="{FF2B5EF4-FFF2-40B4-BE49-F238E27FC236}">
                            <a16:creationId xmlns:a16="http://schemas.microsoft.com/office/drawing/2014/main" id="{E291AFEB-8F22-BBBD-46E3-BC0CA216721B}"/>
                          </a:ext>
                        </a:extLst>
                      </p:cNvPr>
                      <p:cNvCxnSpPr>
                        <a:cxnSpLocks/>
                      </p:cNvCxnSpPr>
                      <p:nvPr/>
                    </p:nvCxnSpPr>
                    <p:spPr>
                      <a:xfrm rot="10080000">
                        <a:off x="7007463" y="7647965"/>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0" name="直線接點 39">
                        <a:extLst>
                          <a:ext uri="{FF2B5EF4-FFF2-40B4-BE49-F238E27FC236}">
                            <a16:creationId xmlns:a16="http://schemas.microsoft.com/office/drawing/2014/main" id="{F67DF0A2-6396-2AC8-4F57-90B33335B11B}"/>
                          </a:ext>
                        </a:extLst>
                      </p:cNvPr>
                      <p:cNvCxnSpPr>
                        <a:cxnSpLocks/>
                      </p:cNvCxnSpPr>
                      <p:nvPr/>
                    </p:nvCxnSpPr>
                    <p:spPr>
                      <a:xfrm rot="10440000">
                        <a:off x="6554242" y="7719748"/>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1" name="直線接點 40">
                        <a:extLst>
                          <a:ext uri="{FF2B5EF4-FFF2-40B4-BE49-F238E27FC236}">
                            <a16:creationId xmlns:a16="http://schemas.microsoft.com/office/drawing/2014/main" id="{0CA0607E-3C59-36E8-B16F-F72B16541C90}"/>
                          </a:ext>
                        </a:extLst>
                      </p:cNvPr>
                      <p:cNvCxnSpPr>
                        <a:cxnSpLocks/>
                      </p:cNvCxnSpPr>
                      <p:nvPr/>
                    </p:nvCxnSpPr>
                    <p:spPr>
                      <a:xfrm rot="10800000">
                        <a:off x="6096000" y="7743764"/>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2" name="直線接點 41">
                        <a:extLst>
                          <a:ext uri="{FF2B5EF4-FFF2-40B4-BE49-F238E27FC236}">
                            <a16:creationId xmlns:a16="http://schemas.microsoft.com/office/drawing/2014/main" id="{154AA782-81F6-AA6E-6689-161F9439362C}"/>
                          </a:ext>
                        </a:extLst>
                      </p:cNvPr>
                      <p:cNvCxnSpPr>
                        <a:cxnSpLocks/>
                      </p:cNvCxnSpPr>
                      <p:nvPr/>
                    </p:nvCxnSpPr>
                    <p:spPr>
                      <a:xfrm rot="11160000">
                        <a:off x="5637758" y="7719748"/>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3" name="直線接點 42">
                        <a:extLst>
                          <a:ext uri="{FF2B5EF4-FFF2-40B4-BE49-F238E27FC236}">
                            <a16:creationId xmlns:a16="http://schemas.microsoft.com/office/drawing/2014/main" id="{8F747311-6FC8-6C65-6509-D9F1DC935503}"/>
                          </a:ext>
                        </a:extLst>
                      </p:cNvPr>
                      <p:cNvCxnSpPr>
                        <a:cxnSpLocks/>
                      </p:cNvCxnSpPr>
                      <p:nvPr/>
                    </p:nvCxnSpPr>
                    <p:spPr>
                      <a:xfrm rot="11520000">
                        <a:off x="5184537" y="7647965"/>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4" name="直線接點 43">
                        <a:extLst>
                          <a:ext uri="{FF2B5EF4-FFF2-40B4-BE49-F238E27FC236}">
                            <a16:creationId xmlns:a16="http://schemas.microsoft.com/office/drawing/2014/main" id="{3CCB3969-5FD2-D467-6800-411F651E60CD}"/>
                          </a:ext>
                        </a:extLst>
                      </p:cNvPr>
                      <p:cNvCxnSpPr>
                        <a:cxnSpLocks/>
                      </p:cNvCxnSpPr>
                      <p:nvPr/>
                    </p:nvCxnSpPr>
                    <p:spPr>
                      <a:xfrm rot="11880000">
                        <a:off x="4785817" y="7550248"/>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5" name="直線接點 44">
                        <a:extLst>
                          <a:ext uri="{FF2B5EF4-FFF2-40B4-BE49-F238E27FC236}">
                            <a16:creationId xmlns:a16="http://schemas.microsoft.com/office/drawing/2014/main" id="{2EEC97D7-7A81-6F42-F04A-1F779692C26F}"/>
                          </a:ext>
                        </a:extLst>
                      </p:cNvPr>
                      <p:cNvCxnSpPr>
                        <a:cxnSpLocks/>
                      </p:cNvCxnSpPr>
                      <p:nvPr/>
                    </p:nvCxnSpPr>
                    <p:spPr>
                      <a:xfrm rot="12240000">
                        <a:off x="4312909" y="7364756"/>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6" name="直線接點 45">
                        <a:extLst>
                          <a:ext uri="{FF2B5EF4-FFF2-40B4-BE49-F238E27FC236}">
                            <a16:creationId xmlns:a16="http://schemas.microsoft.com/office/drawing/2014/main" id="{F250CCD9-B281-FCD7-8217-08E94A5D6381}"/>
                          </a:ext>
                        </a:extLst>
                      </p:cNvPr>
                      <p:cNvCxnSpPr>
                        <a:cxnSpLocks/>
                      </p:cNvCxnSpPr>
                      <p:nvPr/>
                    </p:nvCxnSpPr>
                    <p:spPr>
                      <a:xfrm rot="12600000">
                        <a:off x="3904052" y="7156433"/>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7" name="直線接點 46">
                        <a:extLst>
                          <a:ext uri="{FF2B5EF4-FFF2-40B4-BE49-F238E27FC236}">
                            <a16:creationId xmlns:a16="http://schemas.microsoft.com/office/drawing/2014/main" id="{8778030C-36B8-4DC6-91E4-4C5A3DA90EAB}"/>
                          </a:ext>
                        </a:extLst>
                      </p:cNvPr>
                      <p:cNvCxnSpPr>
                        <a:cxnSpLocks/>
                      </p:cNvCxnSpPr>
                      <p:nvPr/>
                    </p:nvCxnSpPr>
                    <p:spPr>
                      <a:xfrm rot="12960000">
                        <a:off x="3519211" y="6906514"/>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8" name="直線接點 47">
                        <a:extLst>
                          <a:ext uri="{FF2B5EF4-FFF2-40B4-BE49-F238E27FC236}">
                            <a16:creationId xmlns:a16="http://schemas.microsoft.com/office/drawing/2014/main" id="{904659D2-5E17-9FC8-37FF-99053C775C0E}"/>
                          </a:ext>
                        </a:extLst>
                      </p:cNvPr>
                      <p:cNvCxnSpPr>
                        <a:cxnSpLocks/>
                      </p:cNvCxnSpPr>
                      <p:nvPr/>
                    </p:nvCxnSpPr>
                    <p:spPr>
                      <a:xfrm rot="13320000">
                        <a:off x="3162602" y="6617738"/>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9" name="直線接點 48">
                        <a:extLst>
                          <a:ext uri="{FF2B5EF4-FFF2-40B4-BE49-F238E27FC236}">
                            <a16:creationId xmlns:a16="http://schemas.microsoft.com/office/drawing/2014/main" id="{03514C82-ADA0-9C85-8449-808FE3A4E1EE}"/>
                          </a:ext>
                        </a:extLst>
                      </p:cNvPr>
                      <p:cNvCxnSpPr>
                        <a:cxnSpLocks/>
                      </p:cNvCxnSpPr>
                      <p:nvPr/>
                    </p:nvCxnSpPr>
                    <p:spPr>
                      <a:xfrm rot="13680000">
                        <a:off x="2838131" y="6293267"/>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0" name="直線接點 49">
                        <a:extLst>
                          <a:ext uri="{FF2B5EF4-FFF2-40B4-BE49-F238E27FC236}">
                            <a16:creationId xmlns:a16="http://schemas.microsoft.com/office/drawing/2014/main" id="{E36C99B1-419F-1843-A733-E4B8738F180D}"/>
                          </a:ext>
                        </a:extLst>
                      </p:cNvPr>
                      <p:cNvCxnSpPr>
                        <a:cxnSpLocks/>
                      </p:cNvCxnSpPr>
                      <p:nvPr/>
                    </p:nvCxnSpPr>
                    <p:spPr>
                      <a:xfrm rot="14040000">
                        <a:off x="2549354" y="5936658"/>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 name="直線接點 50">
                        <a:extLst>
                          <a:ext uri="{FF2B5EF4-FFF2-40B4-BE49-F238E27FC236}">
                            <a16:creationId xmlns:a16="http://schemas.microsoft.com/office/drawing/2014/main" id="{80862728-DA01-39FD-E06A-4AADB19EA388}"/>
                          </a:ext>
                        </a:extLst>
                      </p:cNvPr>
                      <p:cNvCxnSpPr>
                        <a:cxnSpLocks/>
                      </p:cNvCxnSpPr>
                      <p:nvPr/>
                    </p:nvCxnSpPr>
                    <p:spPr>
                      <a:xfrm rot="14400000">
                        <a:off x="2299436" y="5551817"/>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2" name="直線接點 51">
                        <a:extLst>
                          <a:ext uri="{FF2B5EF4-FFF2-40B4-BE49-F238E27FC236}">
                            <a16:creationId xmlns:a16="http://schemas.microsoft.com/office/drawing/2014/main" id="{DBFF6AB5-356C-BF52-F756-E6A963A47FFE}"/>
                          </a:ext>
                        </a:extLst>
                      </p:cNvPr>
                      <p:cNvCxnSpPr>
                        <a:cxnSpLocks/>
                      </p:cNvCxnSpPr>
                      <p:nvPr/>
                    </p:nvCxnSpPr>
                    <p:spPr>
                      <a:xfrm rot="14760000">
                        <a:off x="2091113" y="5142960"/>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 name="直線接點 52">
                        <a:extLst>
                          <a:ext uri="{FF2B5EF4-FFF2-40B4-BE49-F238E27FC236}">
                            <a16:creationId xmlns:a16="http://schemas.microsoft.com/office/drawing/2014/main" id="{B2373C80-2FB8-5357-20FD-696D495DFBFD}"/>
                          </a:ext>
                        </a:extLst>
                      </p:cNvPr>
                      <p:cNvCxnSpPr>
                        <a:cxnSpLocks/>
                      </p:cNvCxnSpPr>
                      <p:nvPr/>
                    </p:nvCxnSpPr>
                    <p:spPr>
                      <a:xfrm rot="15120000">
                        <a:off x="1926668" y="4714567"/>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4" name="直線接點 53">
                        <a:extLst>
                          <a:ext uri="{FF2B5EF4-FFF2-40B4-BE49-F238E27FC236}">
                            <a16:creationId xmlns:a16="http://schemas.microsoft.com/office/drawing/2014/main" id="{7B3E52F6-4DC9-CD93-3C4F-428493E99B06}"/>
                          </a:ext>
                        </a:extLst>
                      </p:cNvPr>
                      <p:cNvCxnSpPr>
                        <a:cxnSpLocks/>
                      </p:cNvCxnSpPr>
                      <p:nvPr/>
                    </p:nvCxnSpPr>
                    <p:spPr>
                      <a:xfrm rot="15480000">
                        <a:off x="1807904" y="4271332"/>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5" name="直線接點 54">
                        <a:extLst>
                          <a:ext uri="{FF2B5EF4-FFF2-40B4-BE49-F238E27FC236}">
                            <a16:creationId xmlns:a16="http://schemas.microsoft.com/office/drawing/2014/main" id="{2B5D9D3C-67FC-B9C1-1B58-70D4D5A9FC69}"/>
                          </a:ext>
                        </a:extLst>
                      </p:cNvPr>
                      <p:cNvCxnSpPr>
                        <a:cxnSpLocks/>
                      </p:cNvCxnSpPr>
                      <p:nvPr/>
                    </p:nvCxnSpPr>
                    <p:spPr>
                      <a:xfrm rot="15840000">
                        <a:off x="1736121" y="3818111"/>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6" name="直線接點 55">
                        <a:extLst>
                          <a:ext uri="{FF2B5EF4-FFF2-40B4-BE49-F238E27FC236}">
                            <a16:creationId xmlns:a16="http://schemas.microsoft.com/office/drawing/2014/main" id="{F2D24272-26C1-8184-7742-51B3A0E1F4B9}"/>
                          </a:ext>
                        </a:extLst>
                      </p:cNvPr>
                      <p:cNvCxnSpPr>
                        <a:cxnSpLocks/>
                      </p:cNvCxnSpPr>
                      <p:nvPr/>
                    </p:nvCxnSpPr>
                    <p:spPr>
                      <a:xfrm rot="16200000">
                        <a:off x="1712105" y="3359869"/>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7" name="直線接點 56">
                        <a:extLst>
                          <a:ext uri="{FF2B5EF4-FFF2-40B4-BE49-F238E27FC236}">
                            <a16:creationId xmlns:a16="http://schemas.microsoft.com/office/drawing/2014/main" id="{59B75006-02C7-A515-6A6D-CC41422FF6D8}"/>
                          </a:ext>
                        </a:extLst>
                      </p:cNvPr>
                      <p:cNvCxnSpPr>
                        <a:cxnSpLocks/>
                      </p:cNvCxnSpPr>
                      <p:nvPr/>
                    </p:nvCxnSpPr>
                    <p:spPr>
                      <a:xfrm rot="16560000">
                        <a:off x="1736121" y="2901627"/>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8" name="直線接點 57">
                        <a:extLst>
                          <a:ext uri="{FF2B5EF4-FFF2-40B4-BE49-F238E27FC236}">
                            <a16:creationId xmlns:a16="http://schemas.microsoft.com/office/drawing/2014/main" id="{E3F3CE45-E213-8DB1-0F45-F84FF844B765}"/>
                          </a:ext>
                        </a:extLst>
                      </p:cNvPr>
                      <p:cNvCxnSpPr>
                        <a:cxnSpLocks/>
                      </p:cNvCxnSpPr>
                      <p:nvPr/>
                    </p:nvCxnSpPr>
                    <p:spPr>
                      <a:xfrm rot="16920000">
                        <a:off x="1807904" y="2448406"/>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9" name="直線接點 58">
                        <a:extLst>
                          <a:ext uri="{FF2B5EF4-FFF2-40B4-BE49-F238E27FC236}">
                            <a16:creationId xmlns:a16="http://schemas.microsoft.com/office/drawing/2014/main" id="{A61C1A5F-DECC-16B6-CD0D-33FE8DBD6422}"/>
                          </a:ext>
                        </a:extLst>
                      </p:cNvPr>
                      <p:cNvCxnSpPr>
                        <a:cxnSpLocks/>
                      </p:cNvCxnSpPr>
                      <p:nvPr/>
                    </p:nvCxnSpPr>
                    <p:spPr>
                      <a:xfrm rot="17280000">
                        <a:off x="1926668" y="2005171"/>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0" name="直線接點 59">
                        <a:extLst>
                          <a:ext uri="{FF2B5EF4-FFF2-40B4-BE49-F238E27FC236}">
                            <a16:creationId xmlns:a16="http://schemas.microsoft.com/office/drawing/2014/main" id="{30399D16-D7FF-28AF-05A1-3C61A820A5E5}"/>
                          </a:ext>
                        </a:extLst>
                      </p:cNvPr>
                      <p:cNvCxnSpPr>
                        <a:cxnSpLocks/>
                      </p:cNvCxnSpPr>
                      <p:nvPr/>
                    </p:nvCxnSpPr>
                    <p:spPr>
                      <a:xfrm rot="17640000">
                        <a:off x="2091113" y="1576778"/>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1" name="直線接點 60">
                        <a:extLst>
                          <a:ext uri="{FF2B5EF4-FFF2-40B4-BE49-F238E27FC236}">
                            <a16:creationId xmlns:a16="http://schemas.microsoft.com/office/drawing/2014/main" id="{7E11B3C4-F272-2C34-0D96-C28EEF302201}"/>
                          </a:ext>
                        </a:extLst>
                      </p:cNvPr>
                      <p:cNvCxnSpPr>
                        <a:cxnSpLocks/>
                      </p:cNvCxnSpPr>
                      <p:nvPr/>
                    </p:nvCxnSpPr>
                    <p:spPr>
                      <a:xfrm rot="18000000">
                        <a:off x="2299436" y="1167922"/>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2" name="直線接點 61">
                        <a:extLst>
                          <a:ext uri="{FF2B5EF4-FFF2-40B4-BE49-F238E27FC236}">
                            <a16:creationId xmlns:a16="http://schemas.microsoft.com/office/drawing/2014/main" id="{30235905-370A-0B83-274E-D7CFF6F13DC4}"/>
                          </a:ext>
                        </a:extLst>
                      </p:cNvPr>
                      <p:cNvCxnSpPr>
                        <a:cxnSpLocks/>
                      </p:cNvCxnSpPr>
                      <p:nvPr/>
                    </p:nvCxnSpPr>
                    <p:spPr>
                      <a:xfrm rot="18360000">
                        <a:off x="2549354" y="783080"/>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3" name="直線接點 62">
                        <a:extLst>
                          <a:ext uri="{FF2B5EF4-FFF2-40B4-BE49-F238E27FC236}">
                            <a16:creationId xmlns:a16="http://schemas.microsoft.com/office/drawing/2014/main" id="{EEBB22C4-9228-C981-F731-709E986B973C}"/>
                          </a:ext>
                        </a:extLst>
                      </p:cNvPr>
                      <p:cNvCxnSpPr>
                        <a:cxnSpLocks/>
                      </p:cNvCxnSpPr>
                      <p:nvPr/>
                    </p:nvCxnSpPr>
                    <p:spPr>
                      <a:xfrm rot="18720000">
                        <a:off x="2838131" y="426471"/>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4" name="直線接點 63">
                        <a:extLst>
                          <a:ext uri="{FF2B5EF4-FFF2-40B4-BE49-F238E27FC236}">
                            <a16:creationId xmlns:a16="http://schemas.microsoft.com/office/drawing/2014/main" id="{840FCF5B-A97F-D8A4-28D2-4B258BA029B8}"/>
                          </a:ext>
                        </a:extLst>
                      </p:cNvPr>
                      <p:cNvCxnSpPr>
                        <a:cxnSpLocks/>
                      </p:cNvCxnSpPr>
                      <p:nvPr/>
                    </p:nvCxnSpPr>
                    <p:spPr>
                      <a:xfrm rot="19080000">
                        <a:off x="3162602" y="102000"/>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5" name="直線接點 64">
                        <a:extLst>
                          <a:ext uri="{FF2B5EF4-FFF2-40B4-BE49-F238E27FC236}">
                            <a16:creationId xmlns:a16="http://schemas.microsoft.com/office/drawing/2014/main" id="{39398298-D73B-8739-78A1-1A9808C64BA7}"/>
                          </a:ext>
                        </a:extLst>
                      </p:cNvPr>
                      <p:cNvCxnSpPr>
                        <a:cxnSpLocks/>
                      </p:cNvCxnSpPr>
                      <p:nvPr/>
                    </p:nvCxnSpPr>
                    <p:spPr>
                      <a:xfrm rot="19440000">
                        <a:off x="3519211" y="-186776"/>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6" name="直線接點 65">
                        <a:extLst>
                          <a:ext uri="{FF2B5EF4-FFF2-40B4-BE49-F238E27FC236}">
                            <a16:creationId xmlns:a16="http://schemas.microsoft.com/office/drawing/2014/main" id="{36FB6799-7D5C-7A21-B0F6-26623AF782E1}"/>
                          </a:ext>
                        </a:extLst>
                      </p:cNvPr>
                      <p:cNvCxnSpPr>
                        <a:cxnSpLocks/>
                      </p:cNvCxnSpPr>
                      <p:nvPr/>
                    </p:nvCxnSpPr>
                    <p:spPr>
                      <a:xfrm rot="19800000">
                        <a:off x="3904052" y="-436695"/>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7" name="直線接點 66">
                        <a:extLst>
                          <a:ext uri="{FF2B5EF4-FFF2-40B4-BE49-F238E27FC236}">
                            <a16:creationId xmlns:a16="http://schemas.microsoft.com/office/drawing/2014/main" id="{4595FBEC-B8B2-5B2D-2A7C-50E742D4DABF}"/>
                          </a:ext>
                        </a:extLst>
                      </p:cNvPr>
                      <p:cNvCxnSpPr>
                        <a:cxnSpLocks/>
                      </p:cNvCxnSpPr>
                      <p:nvPr/>
                    </p:nvCxnSpPr>
                    <p:spPr>
                      <a:xfrm rot="20160000">
                        <a:off x="4312909" y="-645018"/>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8" name="直線接點 67">
                        <a:extLst>
                          <a:ext uri="{FF2B5EF4-FFF2-40B4-BE49-F238E27FC236}">
                            <a16:creationId xmlns:a16="http://schemas.microsoft.com/office/drawing/2014/main" id="{0FABA544-91C4-CE29-4FB7-6688ABDFF09B}"/>
                          </a:ext>
                        </a:extLst>
                      </p:cNvPr>
                      <p:cNvCxnSpPr>
                        <a:cxnSpLocks/>
                      </p:cNvCxnSpPr>
                      <p:nvPr/>
                    </p:nvCxnSpPr>
                    <p:spPr>
                      <a:xfrm rot="20520000">
                        <a:off x="4741302" y="-809463"/>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9" name="直線接點 68">
                        <a:extLst>
                          <a:ext uri="{FF2B5EF4-FFF2-40B4-BE49-F238E27FC236}">
                            <a16:creationId xmlns:a16="http://schemas.microsoft.com/office/drawing/2014/main" id="{8E5388E7-BAC9-5865-143F-FEC713B77A2F}"/>
                          </a:ext>
                        </a:extLst>
                      </p:cNvPr>
                      <p:cNvCxnSpPr>
                        <a:cxnSpLocks/>
                      </p:cNvCxnSpPr>
                      <p:nvPr/>
                    </p:nvCxnSpPr>
                    <p:spPr>
                      <a:xfrm rot="20880000">
                        <a:off x="5184537" y="-928227"/>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70" name="直線接點 69">
                        <a:extLst>
                          <a:ext uri="{FF2B5EF4-FFF2-40B4-BE49-F238E27FC236}">
                            <a16:creationId xmlns:a16="http://schemas.microsoft.com/office/drawing/2014/main" id="{862313CF-7660-E9DF-8084-6CADE1C3F2C7}"/>
                          </a:ext>
                        </a:extLst>
                      </p:cNvPr>
                      <p:cNvCxnSpPr>
                        <a:cxnSpLocks/>
                      </p:cNvCxnSpPr>
                      <p:nvPr/>
                    </p:nvCxnSpPr>
                    <p:spPr>
                      <a:xfrm rot="21240000">
                        <a:off x="5637758" y="-1000010"/>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grpSp>
                <p:sp>
                  <p:nvSpPr>
                    <p:cNvPr id="72" name="文字方塊 71">
                      <a:extLst>
                        <a:ext uri="{FF2B5EF4-FFF2-40B4-BE49-F238E27FC236}">
                          <a16:creationId xmlns:a16="http://schemas.microsoft.com/office/drawing/2014/main" id="{87747A5D-E7E5-C95A-6F39-26BD28B5483B}"/>
                        </a:ext>
                      </a:extLst>
                    </p:cNvPr>
                    <p:cNvSpPr txBox="1"/>
                    <p:nvPr/>
                  </p:nvSpPr>
                  <p:spPr>
                    <a:xfrm>
                      <a:off x="7131598" y="3143105"/>
                      <a:ext cx="2422010" cy="584775"/>
                    </a:xfrm>
                    <a:prstGeom prst="rect">
                      <a:avLst/>
                    </a:prstGeom>
                    <a:noFill/>
                  </p:spPr>
                  <p:txBody>
                    <a:bodyPr wrap="none" rtlCol="0">
                      <a:spAutoFit/>
                    </a:bodyPr>
                    <a:lstStyle/>
                    <a:p>
                      <a:r>
                        <a:rPr lang="en-US" altLang="zh-TW" sz="3200" b="1">
                          <a:solidFill>
                            <a:schemeClr val="tx2">
                              <a:lumMod val="50000"/>
                            </a:schemeClr>
                          </a:solidFill>
                        </a:rPr>
                        <a:t>MOTIVATION</a:t>
                      </a:r>
                      <a:endParaRPr lang="zh-TW" altLang="en-US" sz="3200" b="1">
                        <a:solidFill>
                          <a:schemeClr val="tx2">
                            <a:lumMod val="50000"/>
                          </a:schemeClr>
                        </a:solidFill>
                      </a:endParaRPr>
                    </a:p>
                  </p:txBody>
                </p:sp>
              </p:grpSp>
              <p:sp>
                <p:nvSpPr>
                  <p:cNvPr id="76" name="文字方塊 75">
                    <a:extLst>
                      <a:ext uri="{FF2B5EF4-FFF2-40B4-BE49-F238E27FC236}">
                        <a16:creationId xmlns:a16="http://schemas.microsoft.com/office/drawing/2014/main" id="{FE0A8434-A556-22C9-911B-F9211BC1706B}"/>
                      </a:ext>
                    </a:extLst>
                  </p:cNvPr>
                  <p:cNvSpPr txBox="1"/>
                  <p:nvPr/>
                </p:nvSpPr>
                <p:spPr>
                  <a:xfrm>
                    <a:off x="7191373" y="3104616"/>
                    <a:ext cx="2380973" cy="584775"/>
                  </a:xfrm>
                  <a:prstGeom prst="rect">
                    <a:avLst/>
                  </a:prstGeom>
                  <a:noFill/>
                </p:spPr>
                <p:txBody>
                  <a:bodyPr wrap="none" rtlCol="0">
                    <a:spAutoFit/>
                  </a:bodyPr>
                  <a:lstStyle/>
                  <a:p>
                    <a:r>
                      <a:rPr lang="en-US" altLang="zh-TW" sz="3200" b="1">
                        <a:solidFill>
                          <a:schemeClr val="tx2">
                            <a:lumMod val="50000"/>
                          </a:schemeClr>
                        </a:solidFill>
                      </a:rPr>
                      <a:t>ORDERFOOD</a:t>
                    </a:r>
                    <a:endParaRPr lang="zh-TW" altLang="en-US" sz="2400" b="1">
                      <a:solidFill>
                        <a:schemeClr val="tx2">
                          <a:lumMod val="50000"/>
                        </a:schemeClr>
                      </a:solidFill>
                    </a:endParaRPr>
                  </a:p>
                </p:txBody>
              </p:sp>
            </p:grpSp>
            <p:sp>
              <p:nvSpPr>
                <p:cNvPr id="80" name="文字方塊 79">
                  <a:extLst>
                    <a:ext uri="{FF2B5EF4-FFF2-40B4-BE49-F238E27FC236}">
                      <a16:creationId xmlns:a16="http://schemas.microsoft.com/office/drawing/2014/main" id="{0A291E7C-92B3-F9E9-BEE8-6266DA216F1E}"/>
                    </a:ext>
                  </a:extLst>
                </p:cNvPr>
                <p:cNvSpPr txBox="1"/>
                <p:nvPr/>
              </p:nvSpPr>
              <p:spPr>
                <a:xfrm>
                  <a:off x="7379014" y="3125309"/>
                  <a:ext cx="1709058" cy="584775"/>
                </a:xfrm>
                <a:prstGeom prst="rect">
                  <a:avLst/>
                </a:prstGeom>
                <a:noFill/>
              </p:spPr>
              <p:txBody>
                <a:bodyPr wrap="none" rtlCol="0">
                  <a:spAutoFit/>
                </a:bodyPr>
                <a:lstStyle/>
                <a:p>
                  <a:r>
                    <a:rPr lang="en-US" altLang="zh-TW" sz="3200" b="1">
                      <a:solidFill>
                        <a:schemeClr val="tx2">
                          <a:lumMod val="50000"/>
                        </a:schemeClr>
                      </a:solidFill>
                    </a:rPr>
                    <a:t>PROCESS</a:t>
                  </a:r>
                  <a:endParaRPr lang="zh-TW" altLang="en-US" sz="3200" b="1">
                    <a:solidFill>
                      <a:schemeClr val="tx2">
                        <a:lumMod val="50000"/>
                      </a:schemeClr>
                    </a:solidFill>
                  </a:endParaRPr>
                </a:p>
              </p:txBody>
            </p:sp>
          </p:grpSp>
          <p:sp>
            <p:nvSpPr>
              <p:cNvPr id="82" name="文字方塊 81">
                <a:extLst>
                  <a:ext uri="{FF2B5EF4-FFF2-40B4-BE49-F238E27FC236}">
                    <a16:creationId xmlns:a16="http://schemas.microsoft.com/office/drawing/2014/main" id="{5C970CC4-FE15-1490-DE73-E31C349B5C0A}"/>
                  </a:ext>
                </a:extLst>
              </p:cNvPr>
              <p:cNvSpPr txBox="1"/>
              <p:nvPr/>
            </p:nvSpPr>
            <p:spPr>
              <a:xfrm>
                <a:off x="7389237" y="3143700"/>
                <a:ext cx="2627001" cy="584775"/>
              </a:xfrm>
              <a:prstGeom prst="rect">
                <a:avLst/>
              </a:prstGeom>
              <a:noFill/>
            </p:spPr>
            <p:txBody>
              <a:bodyPr wrap="none" rtlCol="0">
                <a:spAutoFit/>
              </a:bodyPr>
              <a:lstStyle/>
              <a:p>
                <a:r>
                  <a:rPr lang="en-US" altLang="zh-TW" sz="3200" b="1">
                    <a:solidFill>
                      <a:schemeClr val="tx2">
                        <a:lumMod val="50000"/>
                      </a:schemeClr>
                    </a:solidFill>
                  </a:rPr>
                  <a:t>GANTT CHART</a:t>
                </a:r>
                <a:endParaRPr lang="zh-TW" altLang="en-US" sz="3200" b="1">
                  <a:solidFill>
                    <a:schemeClr val="tx2">
                      <a:lumMod val="50000"/>
                    </a:schemeClr>
                  </a:solidFill>
                </a:endParaRPr>
              </a:p>
            </p:txBody>
          </p:sp>
        </p:grpSp>
        <p:sp>
          <p:nvSpPr>
            <p:cNvPr id="84" name="文字方塊 83">
              <a:extLst>
                <a:ext uri="{FF2B5EF4-FFF2-40B4-BE49-F238E27FC236}">
                  <a16:creationId xmlns:a16="http://schemas.microsoft.com/office/drawing/2014/main" id="{1FAE08F1-5D9E-8E66-0307-53869EB8144C}"/>
                </a:ext>
              </a:extLst>
            </p:cNvPr>
            <p:cNvSpPr txBox="1"/>
            <p:nvPr/>
          </p:nvSpPr>
          <p:spPr>
            <a:xfrm>
              <a:off x="7432458" y="3112325"/>
              <a:ext cx="2447914" cy="584775"/>
            </a:xfrm>
            <a:prstGeom prst="rect">
              <a:avLst/>
            </a:prstGeom>
            <a:noFill/>
          </p:spPr>
          <p:txBody>
            <a:bodyPr wrap="none" rtlCol="0">
              <a:spAutoFit/>
            </a:bodyPr>
            <a:lstStyle/>
            <a:p>
              <a:r>
                <a:rPr lang="en-US" altLang="zh-TW" sz="3200" b="1">
                  <a:solidFill>
                    <a:schemeClr val="tx2">
                      <a:lumMod val="50000"/>
                    </a:schemeClr>
                  </a:solidFill>
                </a:rPr>
                <a:t>CONCLUSION</a:t>
              </a:r>
              <a:endParaRPr lang="zh-TW" altLang="en-US" sz="3200" b="1">
                <a:solidFill>
                  <a:schemeClr val="tx2">
                    <a:lumMod val="50000"/>
                  </a:schemeClr>
                </a:solidFill>
              </a:endParaRPr>
            </a:p>
          </p:txBody>
        </p:sp>
      </p:grpSp>
      <p:sp>
        <p:nvSpPr>
          <p:cNvPr id="73" name="Rectangle 2">
            <a:extLst>
              <a:ext uri="{FF2B5EF4-FFF2-40B4-BE49-F238E27FC236}">
                <a16:creationId xmlns:a16="http://schemas.microsoft.com/office/drawing/2014/main" id="{D47242E1-B88D-345D-153C-FDC475121EF3}"/>
              </a:ext>
            </a:extLst>
          </p:cNvPr>
          <p:cNvSpPr>
            <a:spLocks noChangeArrowheads="1"/>
          </p:cNvSpPr>
          <p:nvPr/>
        </p:nvSpPr>
        <p:spPr bwMode="auto">
          <a:xfrm>
            <a:off x="1011001" y="2321267"/>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TW" altLang="en-US"/>
          </a:p>
        </p:txBody>
      </p:sp>
      <p:sp>
        <p:nvSpPr>
          <p:cNvPr id="75" name="Rectangle 6">
            <a:extLst>
              <a:ext uri="{FF2B5EF4-FFF2-40B4-BE49-F238E27FC236}">
                <a16:creationId xmlns:a16="http://schemas.microsoft.com/office/drawing/2014/main" id="{6641D5BA-D1F0-40EC-E5B2-48823F978767}"/>
              </a:ext>
            </a:extLst>
          </p:cNvPr>
          <p:cNvSpPr>
            <a:spLocks noChangeArrowheads="1"/>
          </p:cNvSpPr>
          <p:nvPr/>
        </p:nvSpPr>
        <p:spPr bwMode="auto">
          <a:xfrm>
            <a:off x="1027463" y="2447621"/>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TW" altLang="en-US"/>
          </a:p>
        </p:txBody>
      </p:sp>
      <p:sp>
        <p:nvSpPr>
          <p:cNvPr id="2" name="Rectangle 2">
            <a:extLst>
              <a:ext uri="{FF2B5EF4-FFF2-40B4-BE49-F238E27FC236}">
                <a16:creationId xmlns:a16="http://schemas.microsoft.com/office/drawing/2014/main" id="{C1281D06-4C78-0ABF-DB6C-AD6C42C341E3}"/>
              </a:ext>
            </a:extLst>
          </p:cNvPr>
          <p:cNvSpPr>
            <a:spLocks noChangeArrowheads="1"/>
          </p:cNvSpPr>
          <p:nvPr/>
        </p:nvSpPr>
        <p:spPr bwMode="auto">
          <a:xfrm>
            <a:off x="1043925" y="277248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TW" altLang="en-US"/>
          </a:p>
        </p:txBody>
      </p:sp>
      <p:grpSp>
        <p:nvGrpSpPr>
          <p:cNvPr id="3" name="群組 2">
            <a:extLst>
              <a:ext uri="{FF2B5EF4-FFF2-40B4-BE49-F238E27FC236}">
                <a16:creationId xmlns:a16="http://schemas.microsoft.com/office/drawing/2014/main" id="{AF056EE2-5989-59D8-D38B-44A447408AA7}"/>
              </a:ext>
            </a:extLst>
          </p:cNvPr>
          <p:cNvGrpSpPr/>
          <p:nvPr/>
        </p:nvGrpSpPr>
        <p:grpSpPr>
          <a:xfrm>
            <a:off x="1031179" y="-4281647"/>
            <a:ext cx="5670532" cy="3791693"/>
            <a:chOff x="1005924" y="1693468"/>
            <a:chExt cx="5670532" cy="3791693"/>
          </a:xfrm>
        </p:grpSpPr>
        <p:sp>
          <p:nvSpPr>
            <p:cNvPr id="77" name="文字方塊 76">
              <a:extLst>
                <a:ext uri="{FF2B5EF4-FFF2-40B4-BE49-F238E27FC236}">
                  <a16:creationId xmlns:a16="http://schemas.microsoft.com/office/drawing/2014/main" id="{F64B47AC-9353-386A-9264-187A0BAB88AE}"/>
                </a:ext>
              </a:extLst>
            </p:cNvPr>
            <p:cNvSpPr txBox="1"/>
            <p:nvPr/>
          </p:nvSpPr>
          <p:spPr>
            <a:xfrm>
              <a:off x="1005924" y="1693468"/>
              <a:ext cx="2236510" cy="707886"/>
            </a:xfrm>
            <a:prstGeom prst="rect">
              <a:avLst/>
            </a:prstGeom>
            <a:noFill/>
          </p:spPr>
          <p:txBody>
            <a:bodyPr wrap="none" rtlCol="0">
              <a:spAutoFit/>
            </a:bodyPr>
            <a:lstStyle/>
            <a:p>
              <a:r>
                <a:rPr lang="zh-TW" altLang="en-US" sz="4000">
                  <a:solidFill>
                    <a:schemeClr val="tx2">
                      <a:lumMod val="50000"/>
                    </a:schemeClr>
                  </a:solidFill>
                </a:rPr>
                <a:t>系統畫面</a:t>
              </a:r>
            </a:p>
          </p:txBody>
        </p:sp>
        <p:pic>
          <p:nvPicPr>
            <p:cNvPr id="4097" name="Picture 1" descr="一張含有 文字, 螢幕擷取畫面, 陳列, 數字 的圖片&#10;&#10;自動產生的描述">
              <a:extLst>
                <a:ext uri="{FF2B5EF4-FFF2-40B4-BE49-F238E27FC236}">
                  <a16:creationId xmlns:a16="http://schemas.microsoft.com/office/drawing/2014/main" id="{FBF60B86-A23A-BA0F-F404-F29A077D9601}"/>
                </a:ext>
              </a:extLst>
            </p:cNvPr>
            <p:cNvPicPr>
              <a:picLocks noChangeAspect="1" noChangeArrowheads="1"/>
            </p:cNvPicPr>
            <p:nvPr/>
          </p:nvPicPr>
          <p:blipFill>
            <a:blip r:embed="rId2"/>
            <a:srcRect/>
            <a:stretch>
              <a:fillRect/>
            </a:stretch>
          </p:blipFill>
          <p:spPr bwMode="auto">
            <a:xfrm>
              <a:off x="1061468" y="3163130"/>
              <a:ext cx="5614988" cy="2322031"/>
            </a:xfrm>
            <a:prstGeom prst="rect">
              <a:avLst/>
            </a:prstGeom>
            <a:noFill/>
            <a:extLst>
              <a:ext uri="{909E8E84-426E-40DD-AFC4-6F175D3DCCD1}">
                <a14:hiddenFill xmlns:a14="http://schemas.microsoft.com/office/drawing/2010/main">
                  <a:solidFill>
                    <a:srgbClr val="FFFFFF"/>
                  </a:solidFill>
                </a14:hiddenFill>
              </a:ext>
            </a:extLst>
          </p:spPr>
        </p:pic>
      </p:grpSp>
      <p:sp>
        <p:nvSpPr>
          <p:cNvPr id="9" name="Rectangle 2">
            <a:extLst>
              <a:ext uri="{FF2B5EF4-FFF2-40B4-BE49-F238E27FC236}">
                <a16:creationId xmlns:a16="http://schemas.microsoft.com/office/drawing/2014/main" id="{0F09F7F4-B848-5816-C75C-4150DE5E276B}"/>
              </a:ext>
            </a:extLst>
          </p:cNvPr>
          <p:cNvSpPr>
            <a:spLocks noChangeArrowheads="1"/>
          </p:cNvSpPr>
          <p:nvPr/>
        </p:nvSpPr>
        <p:spPr bwMode="auto">
          <a:xfrm>
            <a:off x="1031875" y="2346521"/>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TW" altLang="en-US"/>
          </a:p>
        </p:txBody>
      </p:sp>
      <p:sp>
        <p:nvSpPr>
          <p:cNvPr id="7" name="文字方塊 6">
            <a:extLst>
              <a:ext uri="{FF2B5EF4-FFF2-40B4-BE49-F238E27FC236}">
                <a16:creationId xmlns:a16="http://schemas.microsoft.com/office/drawing/2014/main" id="{19A3BCE7-089F-6694-57BE-886F2EA66B83}"/>
              </a:ext>
            </a:extLst>
          </p:cNvPr>
          <p:cNvSpPr txBox="1"/>
          <p:nvPr/>
        </p:nvSpPr>
        <p:spPr>
          <a:xfrm>
            <a:off x="1005924" y="1393851"/>
            <a:ext cx="2236510" cy="707886"/>
          </a:xfrm>
          <a:prstGeom prst="rect">
            <a:avLst/>
          </a:prstGeom>
          <a:noFill/>
        </p:spPr>
        <p:txBody>
          <a:bodyPr wrap="none" rtlCol="0">
            <a:spAutoFit/>
          </a:bodyPr>
          <a:lstStyle/>
          <a:p>
            <a:r>
              <a:rPr lang="zh-TW" altLang="en-US" sz="4000">
                <a:solidFill>
                  <a:schemeClr val="tx2">
                    <a:lumMod val="50000"/>
                  </a:schemeClr>
                </a:solidFill>
              </a:rPr>
              <a:t>系統畫面</a:t>
            </a:r>
          </a:p>
        </p:txBody>
      </p:sp>
      <p:grpSp>
        <p:nvGrpSpPr>
          <p:cNvPr id="74" name="群組 73">
            <a:extLst>
              <a:ext uri="{FF2B5EF4-FFF2-40B4-BE49-F238E27FC236}">
                <a16:creationId xmlns:a16="http://schemas.microsoft.com/office/drawing/2014/main" id="{35538543-F893-721E-EAF3-22E1FE59899B}"/>
              </a:ext>
            </a:extLst>
          </p:cNvPr>
          <p:cNvGrpSpPr/>
          <p:nvPr/>
        </p:nvGrpSpPr>
        <p:grpSpPr>
          <a:xfrm>
            <a:off x="1043406" y="7151244"/>
            <a:ext cx="5289671" cy="1432673"/>
            <a:chOff x="1073135" y="632690"/>
            <a:chExt cx="5289671" cy="1432673"/>
          </a:xfrm>
        </p:grpSpPr>
        <p:sp>
          <p:nvSpPr>
            <p:cNvPr id="86" name="文字方塊 85">
              <a:extLst>
                <a:ext uri="{FF2B5EF4-FFF2-40B4-BE49-F238E27FC236}">
                  <a16:creationId xmlns:a16="http://schemas.microsoft.com/office/drawing/2014/main" id="{290B4F3C-782E-39A3-1FC7-7C2277AAC346}"/>
                </a:ext>
              </a:extLst>
            </p:cNvPr>
            <p:cNvSpPr txBox="1"/>
            <p:nvPr/>
          </p:nvSpPr>
          <p:spPr>
            <a:xfrm>
              <a:off x="1073135" y="632690"/>
              <a:ext cx="2236510" cy="707886"/>
            </a:xfrm>
            <a:prstGeom prst="rect">
              <a:avLst/>
            </a:prstGeom>
            <a:noFill/>
          </p:spPr>
          <p:txBody>
            <a:bodyPr wrap="none" lIns="91440" tIns="45720" rIns="91440" bIns="45720" rtlCol="0" anchor="t">
              <a:spAutoFit/>
            </a:bodyPr>
            <a:lstStyle/>
            <a:p>
              <a:r>
                <a:rPr lang="zh-TW" sz="4000">
                  <a:solidFill>
                    <a:schemeClr val="tx2">
                      <a:lumMod val="50000"/>
                    </a:schemeClr>
                  </a:solidFill>
                </a:rPr>
                <a:t>系統畫面</a:t>
              </a:r>
              <a:endParaRPr lang="zh-TW"/>
            </a:p>
          </p:txBody>
        </p:sp>
        <p:sp>
          <p:nvSpPr>
            <p:cNvPr id="87" name="文字方塊 86">
              <a:extLst>
                <a:ext uri="{FF2B5EF4-FFF2-40B4-BE49-F238E27FC236}">
                  <a16:creationId xmlns:a16="http://schemas.microsoft.com/office/drawing/2014/main" id="{49251640-A7D8-E56F-89CE-8BF4FC1FF0B4}"/>
                </a:ext>
              </a:extLst>
            </p:cNvPr>
            <p:cNvSpPr txBox="1"/>
            <p:nvPr/>
          </p:nvSpPr>
          <p:spPr>
            <a:xfrm>
              <a:off x="1073135" y="1696031"/>
              <a:ext cx="5289671" cy="369332"/>
            </a:xfrm>
            <a:prstGeom prst="rect">
              <a:avLst/>
            </a:prstGeom>
            <a:noFill/>
          </p:spPr>
          <p:txBody>
            <a:bodyPr wrap="square" lIns="91440" tIns="45720" rIns="91440" bIns="45720" rtlCol="0" anchor="t">
              <a:spAutoFit/>
            </a:bodyPr>
            <a:lstStyle/>
            <a:p>
              <a:endParaRPr lang="zh-TW" altLang="en-US">
                <a:ea typeface="新細明體"/>
                <a:cs typeface="Calibri" panose="020F0502020204030204"/>
              </a:endParaRPr>
            </a:p>
          </p:txBody>
        </p:sp>
      </p:grpSp>
      <p:pic>
        <p:nvPicPr>
          <p:cNvPr id="5" name="圖片 4" descr="一張含有 文字, 螢幕擷取畫面, 陳列, 軟體 的圖片&#10;&#10;自動產生的描述">
            <a:extLst>
              <a:ext uri="{FF2B5EF4-FFF2-40B4-BE49-F238E27FC236}">
                <a16:creationId xmlns:a16="http://schemas.microsoft.com/office/drawing/2014/main" id="{B0FC673C-DF45-1D93-1D16-6AB149E9AED0}"/>
              </a:ext>
            </a:extLst>
          </p:cNvPr>
          <p:cNvPicPr>
            <a:picLocks noChangeAspect="1"/>
          </p:cNvPicPr>
          <p:nvPr/>
        </p:nvPicPr>
        <p:blipFill>
          <a:blip r:embed="rId3"/>
          <a:stretch>
            <a:fillRect/>
          </a:stretch>
        </p:blipFill>
        <p:spPr>
          <a:xfrm>
            <a:off x="1334814" y="7870943"/>
            <a:ext cx="5016061" cy="1889217"/>
          </a:xfrm>
          <a:prstGeom prst="rect">
            <a:avLst/>
          </a:prstGeom>
        </p:spPr>
      </p:pic>
      <p:pic>
        <p:nvPicPr>
          <p:cNvPr id="6" name="圖片 5"/>
          <p:cNvPicPr>
            <a:picLocks noChangeAspect="1"/>
          </p:cNvPicPr>
          <p:nvPr/>
        </p:nvPicPr>
        <p:blipFill>
          <a:blip r:embed="rId4"/>
          <a:stretch>
            <a:fillRect/>
          </a:stretch>
        </p:blipFill>
        <p:spPr>
          <a:xfrm>
            <a:off x="131943" y="2183637"/>
            <a:ext cx="6927206" cy="2934623"/>
          </a:xfrm>
          <a:prstGeom prst="rect">
            <a:avLst/>
          </a:prstGeom>
        </p:spPr>
      </p:pic>
    </p:spTree>
    <p:extLst>
      <p:ext uri="{BB962C8B-B14F-4D97-AF65-F5344CB8AC3E}">
        <p14:creationId xmlns:p14="http://schemas.microsoft.com/office/powerpoint/2010/main" val="2490547044"/>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5" name="群組 84">
            <a:extLst>
              <a:ext uri="{FF2B5EF4-FFF2-40B4-BE49-F238E27FC236}">
                <a16:creationId xmlns:a16="http://schemas.microsoft.com/office/drawing/2014/main" id="{3E2602D7-7297-8258-16BB-8659AD9BA196}"/>
              </a:ext>
            </a:extLst>
          </p:cNvPr>
          <p:cNvGrpSpPr/>
          <p:nvPr/>
        </p:nvGrpSpPr>
        <p:grpSpPr>
          <a:xfrm rot="8701082">
            <a:off x="7140458" y="-1071000"/>
            <a:ext cx="9000000" cy="9000000"/>
            <a:chOff x="6995316" y="-1071001"/>
            <a:chExt cx="9000000" cy="9000000"/>
          </a:xfrm>
          <a:effectLst>
            <a:outerShdw blurRad="63500" sx="101000" sy="101000" algn="ctr" rotWithShape="0">
              <a:prstClr val="black">
                <a:alpha val="40000"/>
              </a:prstClr>
            </a:outerShdw>
          </a:effectLst>
        </p:grpSpPr>
        <p:grpSp>
          <p:nvGrpSpPr>
            <p:cNvPr id="83" name="群組 82">
              <a:extLst>
                <a:ext uri="{FF2B5EF4-FFF2-40B4-BE49-F238E27FC236}">
                  <a16:creationId xmlns:a16="http://schemas.microsoft.com/office/drawing/2014/main" id="{2455699C-2E26-8ABC-E1E8-7F7032A90A47}"/>
                </a:ext>
              </a:extLst>
            </p:cNvPr>
            <p:cNvGrpSpPr/>
            <p:nvPr/>
          </p:nvGrpSpPr>
          <p:grpSpPr>
            <a:xfrm rot="4317105">
              <a:off x="6995316" y="-1071001"/>
              <a:ext cx="9000000" cy="9000000"/>
              <a:chOff x="6995316" y="-1071001"/>
              <a:chExt cx="9000000" cy="9000000"/>
            </a:xfrm>
          </p:grpSpPr>
          <p:grpSp>
            <p:nvGrpSpPr>
              <p:cNvPr id="81" name="群組 80">
                <a:extLst>
                  <a:ext uri="{FF2B5EF4-FFF2-40B4-BE49-F238E27FC236}">
                    <a16:creationId xmlns:a16="http://schemas.microsoft.com/office/drawing/2014/main" id="{E0845C8D-21FB-7BFD-1789-BBA2CF6CD140}"/>
                  </a:ext>
                </a:extLst>
              </p:cNvPr>
              <p:cNvGrpSpPr/>
              <p:nvPr/>
            </p:nvGrpSpPr>
            <p:grpSpPr>
              <a:xfrm rot="4307289">
                <a:off x="6995316" y="-1071001"/>
                <a:ext cx="9000000" cy="9000000"/>
                <a:chOff x="6995316" y="-1071001"/>
                <a:chExt cx="9000000" cy="9000000"/>
              </a:xfrm>
            </p:grpSpPr>
            <p:grpSp>
              <p:nvGrpSpPr>
                <p:cNvPr id="79" name="群組 78">
                  <a:extLst>
                    <a:ext uri="{FF2B5EF4-FFF2-40B4-BE49-F238E27FC236}">
                      <a16:creationId xmlns:a16="http://schemas.microsoft.com/office/drawing/2014/main" id="{9F891F69-C55F-1FCA-6BEB-B62BA29055A5}"/>
                    </a:ext>
                  </a:extLst>
                </p:cNvPr>
                <p:cNvGrpSpPr/>
                <p:nvPr/>
              </p:nvGrpSpPr>
              <p:grpSpPr>
                <a:xfrm rot="4289695">
                  <a:off x="6995316" y="-1071001"/>
                  <a:ext cx="9000000" cy="9000000"/>
                  <a:chOff x="6922743" y="-1071001"/>
                  <a:chExt cx="9000000" cy="9000000"/>
                </a:xfrm>
              </p:grpSpPr>
              <p:grpSp>
                <p:nvGrpSpPr>
                  <p:cNvPr id="78" name="群組 77">
                    <a:extLst>
                      <a:ext uri="{FF2B5EF4-FFF2-40B4-BE49-F238E27FC236}">
                        <a16:creationId xmlns:a16="http://schemas.microsoft.com/office/drawing/2014/main" id="{5E452F22-C9E2-9AFC-C3D6-6E882833F791}"/>
                      </a:ext>
                    </a:extLst>
                  </p:cNvPr>
                  <p:cNvGrpSpPr/>
                  <p:nvPr/>
                </p:nvGrpSpPr>
                <p:grpSpPr>
                  <a:xfrm rot="4358794">
                    <a:off x="6922743" y="-1071001"/>
                    <a:ext cx="9000000" cy="9000000"/>
                    <a:chOff x="6864686" y="-1071000"/>
                    <a:chExt cx="9000000" cy="9000000"/>
                  </a:xfrm>
                </p:grpSpPr>
                <p:grpSp>
                  <p:nvGrpSpPr>
                    <p:cNvPr id="71" name="群組 70">
                      <a:extLst>
                        <a:ext uri="{FF2B5EF4-FFF2-40B4-BE49-F238E27FC236}">
                          <a16:creationId xmlns:a16="http://schemas.microsoft.com/office/drawing/2014/main" id="{CE409121-2E31-5650-3C2F-E0214BEAB51B}"/>
                        </a:ext>
                      </a:extLst>
                    </p:cNvPr>
                    <p:cNvGrpSpPr/>
                    <p:nvPr/>
                  </p:nvGrpSpPr>
                  <p:grpSpPr>
                    <a:xfrm>
                      <a:off x="6864686" y="-1071000"/>
                      <a:ext cx="9000000" cy="9000000"/>
                      <a:chOff x="1596000" y="-1071000"/>
                      <a:chExt cx="9000000" cy="9000000"/>
                    </a:xfrm>
                  </p:grpSpPr>
                  <p:sp>
                    <p:nvSpPr>
                      <p:cNvPr id="4" name="橢圓 3">
                        <a:extLst>
                          <a:ext uri="{FF2B5EF4-FFF2-40B4-BE49-F238E27FC236}">
                            <a16:creationId xmlns:a16="http://schemas.microsoft.com/office/drawing/2014/main" id="{0E8486EF-BEDE-B751-39BF-C79B8EFD561D}"/>
                          </a:ext>
                        </a:extLst>
                      </p:cNvPr>
                      <p:cNvSpPr/>
                      <p:nvPr/>
                    </p:nvSpPr>
                    <p:spPr>
                      <a:xfrm rot="20527117">
                        <a:off x="1596000" y="-1071000"/>
                        <a:ext cx="9000000" cy="9000000"/>
                      </a:xfrm>
                      <a:prstGeom prst="ellipse">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11" name="直線接點 10">
                        <a:extLst>
                          <a:ext uri="{FF2B5EF4-FFF2-40B4-BE49-F238E27FC236}">
                            <a16:creationId xmlns:a16="http://schemas.microsoft.com/office/drawing/2014/main" id="{E3E17099-2994-629A-AB15-6C708467EE05}"/>
                          </a:ext>
                        </a:extLst>
                      </p:cNvPr>
                      <p:cNvCxnSpPr>
                        <a:cxnSpLocks/>
                      </p:cNvCxnSpPr>
                      <p:nvPr/>
                    </p:nvCxnSpPr>
                    <p:spPr>
                      <a:xfrm>
                        <a:off x="6096000" y="-1024026"/>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直線接點 11">
                        <a:extLst>
                          <a:ext uri="{FF2B5EF4-FFF2-40B4-BE49-F238E27FC236}">
                            <a16:creationId xmlns:a16="http://schemas.microsoft.com/office/drawing/2014/main" id="{033D029A-8C99-5AFB-8DB1-C8459EC08B8F}"/>
                          </a:ext>
                        </a:extLst>
                      </p:cNvPr>
                      <p:cNvCxnSpPr>
                        <a:cxnSpLocks/>
                      </p:cNvCxnSpPr>
                      <p:nvPr/>
                    </p:nvCxnSpPr>
                    <p:spPr>
                      <a:xfrm rot="360000">
                        <a:off x="6554242" y="-1000010"/>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直線接點 12">
                        <a:extLst>
                          <a:ext uri="{FF2B5EF4-FFF2-40B4-BE49-F238E27FC236}">
                            <a16:creationId xmlns:a16="http://schemas.microsoft.com/office/drawing/2014/main" id="{8C3033B8-58BA-B269-2C36-059AAEEE2B85}"/>
                          </a:ext>
                        </a:extLst>
                      </p:cNvPr>
                      <p:cNvCxnSpPr>
                        <a:cxnSpLocks/>
                      </p:cNvCxnSpPr>
                      <p:nvPr/>
                    </p:nvCxnSpPr>
                    <p:spPr>
                      <a:xfrm rot="720000">
                        <a:off x="7007463" y="-928227"/>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 name="直線接點 13">
                        <a:extLst>
                          <a:ext uri="{FF2B5EF4-FFF2-40B4-BE49-F238E27FC236}">
                            <a16:creationId xmlns:a16="http://schemas.microsoft.com/office/drawing/2014/main" id="{6AAC8A51-1DDD-914E-BA5E-513A442379F9}"/>
                          </a:ext>
                        </a:extLst>
                      </p:cNvPr>
                      <p:cNvCxnSpPr>
                        <a:cxnSpLocks/>
                      </p:cNvCxnSpPr>
                      <p:nvPr/>
                    </p:nvCxnSpPr>
                    <p:spPr>
                      <a:xfrm rot="1080000">
                        <a:off x="7450698" y="-809463"/>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直線接點 14">
                        <a:extLst>
                          <a:ext uri="{FF2B5EF4-FFF2-40B4-BE49-F238E27FC236}">
                            <a16:creationId xmlns:a16="http://schemas.microsoft.com/office/drawing/2014/main" id="{EAF6B447-CB7D-119C-6A01-5A9B9227E89E}"/>
                          </a:ext>
                        </a:extLst>
                      </p:cNvPr>
                      <p:cNvCxnSpPr>
                        <a:cxnSpLocks/>
                      </p:cNvCxnSpPr>
                      <p:nvPr/>
                    </p:nvCxnSpPr>
                    <p:spPr>
                      <a:xfrm rot="1440000">
                        <a:off x="7879090" y="-645018"/>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 name="直線接點 15">
                        <a:extLst>
                          <a:ext uri="{FF2B5EF4-FFF2-40B4-BE49-F238E27FC236}">
                            <a16:creationId xmlns:a16="http://schemas.microsoft.com/office/drawing/2014/main" id="{95AA1C4E-B4F7-B0AA-EC61-B46969BCD178}"/>
                          </a:ext>
                        </a:extLst>
                      </p:cNvPr>
                      <p:cNvCxnSpPr>
                        <a:cxnSpLocks/>
                      </p:cNvCxnSpPr>
                      <p:nvPr/>
                    </p:nvCxnSpPr>
                    <p:spPr>
                      <a:xfrm rot="1800000">
                        <a:off x="8287948" y="-436695"/>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 name="直線接點 16">
                        <a:extLst>
                          <a:ext uri="{FF2B5EF4-FFF2-40B4-BE49-F238E27FC236}">
                            <a16:creationId xmlns:a16="http://schemas.microsoft.com/office/drawing/2014/main" id="{0B96DBCC-8D65-00AA-93C1-028E236DB293}"/>
                          </a:ext>
                        </a:extLst>
                      </p:cNvPr>
                      <p:cNvCxnSpPr>
                        <a:cxnSpLocks/>
                      </p:cNvCxnSpPr>
                      <p:nvPr/>
                    </p:nvCxnSpPr>
                    <p:spPr>
                      <a:xfrm rot="2160000">
                        <a:off x="8672788" y="-186776"/>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 name="直線接點 17">
                        <a:extLst>
                          <a:ext uri="{FF2B5EF4-FFF2-40B4-BE49-F238E27FC236}">
                            <a16:creationId xmlns:a16="http://schemas.microsoft.com/office/drawing/2014/main" id="{7348E7D2-B1C5-1FCD-A450-C7BEDBDD3927}"/>
                          </a:ext>
                        </a:extLst>
                      </p:cNvPr>
                      <p:cNvCxnSpPr>
                        <a:cxnSpLocks/>
                      </p:cNvCxnSpPr>
                      <p:nvPr/>
                    </p:nvCxnSpPr>
                    <p:spPr>
                      <a:xfrm rot="2520000">
                        <a:off x="9029398" y="102000"/>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 name="直線接點 18">
                        <a:extLst>
                          <a:ext uri="{FF2B5EF4-FFF2-40B4-BE49-F238E27FC236}">
                            <a16:creationId xmlns:a16="http://schemas.microsoft.com/office/drawing/2014/main" id="{8AB7190A-C117-0CBD-2BFC-9FBB07DE0FBC}"/>
                          </a:ext>
                        </a:extLst>
                      </p:cNvPr>
                      <p:cNvCxnSpPr>
                        <a:cxnSpLocks/>
                      </p:cNvCxnSpPr>
                      <p:nvPr/>
                    </p:nvCxnSpPr>
                    <p:spPr>
                      <a:xfrm rot="2880000">
                        <a:off x="9353869" y="426471"/>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直線接點 19">
                        <a:extLst>
                          <a:ext uri="{FF2B5EF4-FFF2-40B4-BE49-F238E27FC236}">
                            <a16:creationId xmlns:a16="http://schemas.microsoft.com/office/drawing/2014/main" id="{DBA257E7-0400-C1E8-F10D-0312E4BD96A3}"/>
                          </a:ext>
                        </a:extLst>
                      </p:cNvPr>
                      <p:cNvCxnSpPr>
                        <a:cxnSpLocks/>
                      </p:cNvCxnSpPr>
                      <p:nvPr/>
                    </p:nvCxnSpPr>
                    <p:spPr>
                      <a:xfrm rot="3240000">
                        <a:off x="9642646" y="783080"/>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 name="直線接點 20">
                        <a:extLst>
                          <a:ext uri="{FF2B5EF4-FFF2-40B4-BE49-F238E27FC236}">
                            <a16:creationId xmlns:a16="http://schemas.microsoft.com/office/drawing/2014/main" id="{B1FF6BF4-BEDD-9143-A81E-9404EC85966F}"/>
                          </a:ext>
                        </a:extLst>
                      </p:cNvPr>
                      <p:cNvCxnSpPr>
                        <a:cxnSpLocks/>
                      </p:cNvCxnSpPr>
                      <p:nvPr/>
                    </p:nvCxnSpPr>
                    <p:spPr>
                      <a:xfrm rot="3600000">
                        <a:off x="9892564" y="1167922"/>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 name="直線接點 21">
                        <a:extLst>
                          <a:ext uri="{FF2B5EF4-FFF2-40B4-BE49-F238E27FC236}">
                            <a16:creationId xmlns:a16="http://schemas.microsoft.com/office/drawing/2014/main" id="{57B62C70-0D03-1CE7-D0C0-0F539B8E9C48}"/>
                          </a:ext>
                        </a:extLst>
                      </p:cNvPr>
                      <p:cNvCxnSpPr>
                        <a:cxnSpLocks/>
                      </p:cNvCxnSpPr>
                      <p:nvPr/>
                    </p:nvCxnSpPr>
                    <p:spPr>
                      <a:xfrm rot="3960000">
                        <a:off x="10100887" y="1576778"/>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 name="直線接點 22">
                        <a:extLst>
                          <a:ext uri="{FF2B5EF4-FFF2-40B4-BE49-F238E27FC236}">
                            <a16:creationId xmlns:a16="http://schemas.microsoft.com/office/drawing/2014/main" id="{2C68FC13-E856-5A99-1052-6344920351DF}"/>
                          </a:ext>
                        </a:extLst>
                      </p:cNvPr>
                      <p:cNvCxnSpPr>
                        <a:cxnSpLocks/>
                      </p:cNvCxnSpPr>
                      <p:nvPr/>
                    </p:nvCxnSpPr>
                    <p:spPr>
                      <a:xfrm rot="4320000">
                        <a:off x="10265332" y="2005171"/>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 name="直線接點 23">
                        <a:extLst>
                          <a:ext uri="{FF2B5EF4-FFF2-40B4-BE49-F238E27FC236}">
                            <a16:creationId xmlns:a16="http://schemas.microsoft.com/office/drawing/2014/main" id="{A36B2CDD-FD04-0DFE-FD2D-979DE222AB70}"/>
                          </a:ext>
                        </a:extLst>
                      </p:cNvPr>
                      <p:cNvCxnSpPr>
                        <a:cxnSpLocks/>
                      </p:cNvCxnSpPr>
                      <p:nvPr/>
                    </p:nvCxnSpPr>
                    <p:spPr>
                      <a:xfrm rot="4680000">
                        <a:off x="10384096" y="2448406"/>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 name="直線接點 24">
                        <a:extLst>
                          <a:ext uri="{FF2B5EF4-FFF2-40B4-BE49-F238E27FC236}">
                            <a16:creationId xmlns:a16="http://schemas.microsoft.com/office/drawing/2014/main" id="{497D5DC3-9985-02C5-F4CB-69B8C2F070D5}"/>
                          </a:ext>
                        </a:extLst>
                      </p:cNvPr>
                      <p:cNvCxnSpPr>
                        <a:cxnSpLocks/>
                      </p:cNvCxnSpPr>
                      <p:nvPr/>
                    </p:nvCxnSpPr>
                    <p:spPr>
                      <a:xfrm rot="5040000">
                        <a:off x="10455880" y="2901627"/>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 name="直線接點 25">
                        <a:extLst>
                          <a:ext uri="{FF2B5EF4-FFF2-40B4-BE49-F238E27FC236}">
                            <a16:creationId xmlns:a16="http://schemas.microsoft.com/office/drawing/2014/main" id="{7246738A-8781-DB72-C579-0FA5D01CDBE8}"/>
                          </a:ext>
                        </a:extLst>
                      </p:cNvPr>
                      <p:cNvCxnSpPr>
                        <a:cxnSpLocks/>
                      </p:cNvCxnSpPr>
                      <p:nvPr/>
                    </p:nvCxnSpPr>
                    <p:spPr>
                      <a:xfrm rot="5400000">
                        <a:off x="10479895" y="3359869"/>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7" name="直線接點 26">
                        <a:extLst>
                          <a:ext uri="{FF2B5EF4-FFF2-40B4-BE49-F238E27FC236}">
                            <a16:creationId xmlns:a16="http://schemas.microsoft.com/office/drawing/2014/main" id="{14C2F65B-5C5E-9E9D-0FC0-063D16BC9B3A}"/>
                          </a:ext>
                        </a:extLst>
                      </p:cNvPr>
                      <p:cNvCxnSpPr>
                        <a:cxnSpLocks/>
                      </p:cNvCxnSpPr>
                      <p:nvPr/>
                    </p:nvCxnSpPr>
                    <p:spPr>
                      <a:xfrm rot="5760000">
                        <a:off x="10455880" y="3818111"/>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 name="直線接點 27">
                        <a:extLst>
                          <a:ext uri="{FF2B5EF4-FFF2-40B4-BE49-F238E27FC236}">
                            <a16:creationId xmlns:a16="http://schemas.microsoft.com/office/drawing/2014/main" id="{A8D170C9-1B69-30CC-FF03-2EA295971D7F}"/>
                          </a:ext>
                        </a:extLst>
                      </p:cNvPr>
                      <p:cNvCxnSpPr>
                        <a:cxnSpLocks/>
                      </p:cNvCxnSpPr>
                      <p:nvPr/>
                    </p:nvCxnSpPr>
                    <p:spPr>
                      <a:xfrm rot="6120000">
                        <a:off x="10384096" y="4271332"/>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 name="直線接點 28">
                        <a:extLst>
                          <a:ext uri="{FF2B5EF4-FFF2-40B4-BE49-F238E27FC236}">
                            <a16:creationId xmlns:a16="http://schemas.microsoft.com/office/drawing/2014/main" id="{78925EC6-FFAC-7376-4584-20C77500848B}"/>
                          </a:ext>
                        </a:extLst>
                      </p:cNvPr>
                      <p:cNvCxnSpPr>
                        <a:cxnSpLocks/>
                      </p:cNvCxnSpPr>
                      <p:nvPr/>
                    </p:nvCxnSpPr>
                    <p:spPr>
                      <a:xfrm rot="6480000">
                        <a:off x="10265332" y="4714567"/>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0" name="直線接點 29">
                        <a:extLst>
                          <a:ext uri="{FF2B5EF4-FFF2-40B4-BE49-F238E27FC236}">
                            <a16:creationId xmlns:a16="http://schemas.microsoft.com/office/drawing/2014/main" id="{98663AC4-E6C9-56D0-715F-7C8C9C7D0BA3}"/>
                          </a:ext>
                        </a:extLst>
                      </p:cNvPr>
                      <p:cNvCxnSpPr>
                        <a:cxnSpLocks/>
                      </p:cNvCxnSpPr>
                      <p:nvPr/>
                    </p:nvCxnSpPr>
                    <p:spPr>
                      <a:xfrm rot="6840000">
                        <a:off x="10100887" y="5142960"/>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 name="直線接點 30">
                        <a:extLst>
                          <a:ext uri="{FF2B5EF4-FFF2-40B4-BE49-F238E27FC236}">
                            <a16:creationId xmlns:a16="http://schemas.microsoft.com/office/drawing/2014/main" id="{A662F1AD-673F-25C4-0592-E14437E8C4CC}"/>
                          </a:ext>
                        </a:extLst>
                      </p:cNvPr>
                      <p:cNvCxnSpPr>
                        <a:cxnSpLocks/>
                      </p:cNvCxnSpPr>
                      <p:nvPr/>
                    </p:nvCxnSpPr>
                    <p:spPr>
                      <a:xfrm rot="7200000">
                        <a:off x="9892564" y="5551817"/>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2" name="直線接點 31">
                        <a:extLst>
                          <a:ext uri="{FF2B5EF4-FFF2-40B4-BE49-F238E27FC236}">
                            <a16:creationId xmlns:a16="http://schemas.microsoft.com/office/drawing/2014/main" id="{BBA7E13E-0043-3AB7-0489-361B251FF3A8}"/>
                          </a:ext>
                        </a:extLst>
                      </p:cNvPr>
                      <p:cNvCxnSpPr>
                        <a:cxnSpLocks/>
                      </p:cNvCxnSpPr>
                      <p:nvPr/>
                    </p:nvCxnSpPr>
                    <p:spPr>
                      <a:xfrm rot="7560000">
                        <a:off x="9642646" y="5936658"/>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3" name="直線接點 32">
                        <a:extLst>
                          <a:ext uri="{FF2B5EF4-FFF2-40B4-BE49-F238E27FC236}">
                            <a16:creationId xmlns:a16="http://schemas.microsoft.com/office/drawing/2014/main" id="{AB6FD74B-A7D0-4238-353B-771460262A4A}"/>
                          </a:ext>
                        </a:extLst>
                      </p:cNvPr>
                      <p:cNvCxnSpPr>
                        <a:cxnSpLocks/>
                      </p:cNvCxnSpPr>
                      <p:nvPr/>
                    </p:nvCxnSpPr>
                    <p:spPr>
                      <a:xfrm rot="7920000">
                        <a:off x="9353869" y="6293267"/>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 name="直線接點 33">
                        <a:extLst>
                          <a:ext uri="{FF2B5EF4-FFF2-40B4-BE49-F238E27FC236}">
                            <a16:creationId xmlns:a16="http://schemas.microsoft.com/office/drawing/2014/main" id="{43DEE55A-0F0A-C5A9-04DE-03C36C148759}"/>
                          </a:ext>
                        </a:extLst>
                      </p:cNvPr>
                      <p:cNvCxnSpPr>
                        <a:cxnSpLocks/>
                      </p:cNvCxnSpPr>
                      <p:nvPr/>
                    </p:nvCxnSpPr>
                    <p:spPr>
                      <a:xfrm rot="8280000">
                        <a:off x="9029398" y="6617738"/>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5" name="直線接點 34">
                        <a:extLst>
                          <a:ext uri="{FF2B5EF4-FFF2-40B4-BE49-F238E27FC236}">
                            <a16:creationId xmlns:a16="http://schemas.microsoft.com/office/drawing/2014/main" id="{55D2EF7E-2FC1-2576-6B16-41C941085E55}"/>
                          </a:ext>
                        </a:extLst>
                      </p:cNvPr>
                      <p:cNvCxnSpPr>
                        <a:cxnSpLocks/>
                      </p:cNvCxnSpPr>
                      <p:nvPr/>
                    </p:nvCxnSpPr>
                    <p:spPr>
                      <a:xfrm rot="8640000">
                        <a:off x="8672788" y="6906514"/>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6" name="直線接點 35">
                        <a:extLst>
                          <a:ext uri="{FF2B5EF4-FFF2-40B4-BE49-F238E27FC236}">
                            <a16:creationId xmlns:a16="http://schemas.microsoft.com/office/drawing/2014/main" id="{709F18CD-8DB7-BA4B-A349-F5EB7965CB3E}"/>
                          </a:ext>
                        </a:extLst>
                      </p:cNvPr>
                      <p:cNvCxnSpPr>
                        <a:cxnSpLocks/>
                      </p:cNvCxnSpPr>
                      <p:nvPr/>
                    </p:nvCxnSpPr>
                    <p:spPr>
                      <a:xfrm rot="9000000">
                        <a:off x="8287948" y="7156433"/>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7" name="直線接點 36">
                        <a:extLst>
                          <a:ext uri="{FF2B5EF4-FFF2-40B4-BE49-F238E27FC236}">
                            <a16:creationId xmlns:a16="http://schemas.microsoft.com/office/drawing/2014/main" id="{506781B1-14F7-E611-0AB1-73099F49FCCA}"/>
                          </a:ext>
                        </a:extLst>
                      </p:cNvPr>
                      <p:cNvCxnSpPr>
                        <a:cxnSpLocks/>
                      </p:cNvCxnSpPr>
                      <p:nvPr/>
                    </p:nvCxnSpPr>
                    <p:spPr>
                      <a:xfrm rot="9360000">
                        <a:off x="7879090" y="7364756"/>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8" name="直線接點 37">
                        <a:extLst>
                          <a:ext uri="{FF2B5EF4-FFF2-40B4-BE49-F238E27FC236}">
                            <a16:creationId xmlns:a16="http://schemas.microsoft.com/office/drawing/2014/main" id="{8911845C-6DDE-92D3-92C6-919DD0500DFA}"/>
                          </a:ext>
                        </a:extLst>
                      </p:cNvPr>
                      <p:cNvCxnSpPr>
                        <a:cxnSpLocks/>
                      </p:cNvCxnSpPr>
                      <p:nvPr/>
                    </p:nvCxnSpPr>
                    <p:spPr>
                      <a:xfrm rot="9720000">
                        <a:off x="7450698" y="7529201"/>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9" name="直線接點 38">
                        <a:extLst>
                          <a:ext uri="{FF2B5EF4-FFF2-40B4-BE49-F238E27FC236}">
                            <a16:creationId xmlns:a16="http://schemas.microsoft.com/office/drawing/2014/main" id="{E291AFEB-8F22-BBBD-46E3-BC0CA216721B}"/>
                          </a:ext>
                        </a:extLst>
                      </p:cNvPr>
                      <p:cNvCxnSpPr>
                        <a:cxnSpLocks/>
                      </p:cNvCxnSpPr>
                      <p:nvPr/>
                    </p:nvCxnSpPr>
                    <p:spPr>
                      <a:xfrm rot="10080000">
                        <a:off x="7007463" y="7647965"/>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0" name="直線接點 39">
                        <a:extLst>
                          <a:ext uri="{FF2B5EF4-FFF2-40B4-BE49-F238E27FC236}">
                            <a16:creationId xmlns:a16="http://schemas.microsoft.com/office/drawing/2014/main" id="{F67DF0A2-6396-2AC8-4F57-90B33335B11B}"/>
                          </a:ext>
                        </a:extLst>
                      </p:cNvPr>
                      <p:cNvCxnSpPr>
                        <a:cxnSpLocks/>
                      </p:cNvCxnSpPr>
                      <p:nvPr/>
                    </p:nvCxnSpPr>
                    <p:spPr>
                      <a:xfrm rot="10440000">
                        <a:off x="6554242" y="7719748"/>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1" name="直線接點 40">
                        <a:extLst>
                          <a:ext uri="{FF2B5EF4-FFF2-40B4-BE49-F238E27FC236}">
                            <a16:creationId xmlns:a16="http://schemas.microsoft.com/office/drawing/2014/main" id="{0CA0607E-3C59-36E8-B16F-F72B16541C90}"/>
                          </a:ext>
                        </a:extLst>
                      </p:cNvPr>
                      <p:cNvCxnSpPr>
                        <a:cxnSpLocks/>
                      </p:cNvCxnSpPr>
                      <p:nvPr/>
                    </p:nvCxnSpPr>
                    <p:spPr>
                      <a:xfrm rot="10800000">
                        <a:off x="6096000" y="7743764"/>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2" name="直線接點 41">
                        <a:extLst>
                          <a:ext uri="{FF2B5EF4-FFF2-40B4-BE49-F238E27FC236}">
                            <a16:creationId xmlns:a16="http://schemas.microsoft.com/office/drawing/2014/main" id="{154AA782-81F6-AA6E-6689-161F9439362C}"/>
                          </a:ext>
                        </a:extLst>
                      </p:cNvPr>
                      <p:cNvCxnSpPr>
                        <a:cxnSpLocks/>
                      </p:cNvCxnSpPr>
                      <p:nvPr/>
                    </p:nvCxnSpPr>
                    <p:spPr>
                      <a:xfrm rot="11160000">
                        <a:off x="5637758" y="7719748"/>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3" name="直線接點 42">
                        <a:extLst>
                          <a:ext uri="{FF2B5EF4-FFF2-40B4-BE49-F238E27FC236}">
                            <a16:creationId xmlns:a16="http://schemas.microsoft.com/office/drawing/2014/main" id="{8F747311-6FC8-6C65-6509-D9F1DC935503}"/>
                          </a:ext>
                        </a:extLst>
                      </p:cNvPr>
                      <p:cNvCxnSpPr>
                        <a:cxnSpLocks/>
                      </p:cNvCxnSpPr>
                      <p:nvPr/>
                    </p:nvCxnSpPr>
                    <p:spPr>
                      <a:xfrm rot="11520000">
                        <a:off x="5184537" y="7647965"/>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4" name="直線接點 43">
                        <a:extLst>
                          <a:ext uri="{FF2B5EF4-FFF2-40B4-BE49-F238E27FC236}">
                            <a16:creationId xmlns:a16="http://schemas.microsoft.com/office/drawing/2014/main" id="{3CCB3969-5FD2-D467-6800-411F651E60CD}"/>
                          </a:ext>
                        </a:extLst>
                      </p:cNvPr>
                      <p:cNvCxnSpPr>
                        <a:cxnSpLocks/>
                      </p:cNvCxnSpPr>
                      <p:nvPr/>
                    </p:nvCxnSpPr>
                    <p:spPr>
                      <a:xfrm rot="11880000">
                        <a:off x="4785817" y="7550248"/>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5" name="直線接點 44">
                        <a:extLst>
                          <a:ext uri="{FF2B5EF4-FFF2-40B4-BE49-F238E27FC236}">
                            <a16:creationId xmlns:a16="http://schemas.microsoft.com/office/drawing/2014/main" id="{2EEC97D7-7A81-6F42-F04A-1F779692C26F}"/>
                          </a:ext>
                        </a:extLst>
                      </p:cNvPr>
                      <p:cNvCxnSpPr>
                        <a:cxnSpLocks/>
                      </p:cNvCxnSpPr>
                      <p:nvPr/>
                    </p:nvCxnSpPr>
                    <p:spPr>
                      <a:xfrm rot="12240000">
                        <a:off x="4312909" y="7364756"/>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6" name="直線接點 45">
                        <a:extLst>
                          <a:ext uri="{FF2B5EF4-FFF2-40B4-BE49-F238E27FC236}">
                            <a16:creationId xmlns:a16="http://schemas.microsoft.com/office/drawing/2014/main" id="{F250CCD9-B281-FCD7-8217-08E94A5D6381}"/>
                          </a:ext>
                        </a:extLst>
                      </p:cNvPr>
                      <p:cNvCxnSpPr>
                        <a:cxnSpLocks/>
                      </p:cNvCxnSpPr>
                      <p:nvPr/>
                    </p:nvCxnSpPr>
                    <p:spPr>
                      <a:xfrm rot="12600000">
                        <a:off x="3904052" y="7156433"/>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7" name="直線接點 46">
                        <a:extLst>
                          <a:ext uri="{FF2B5EF4-FFF2-40B4-BE49-F238E27FC236}">
                            <a16:creationId xmlns:a16="http://schemas.microsoft.com/office/drawing/2014/main" id="{8778030C-36B8-4DC6-91E4-4C5A3DA90EAB}"/>
                          </a:ext>
                        </a:extLst>
                      </p:cNvPr>
                      <p:cNvCxnSpPr>
                        <a:cxnSpLocks/>
                      </p:cNvCxnSpPr>
                      <p:nvPr/>
                    </p:nvCxnSpPr>
                    <p:spPr>
                      <a:xfrm rot="12960000">
                        <a:off x="3519211" y="6906514"/>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8" name="直線接點 47">
                        <a:extLst>
                          <a:ext uri="{FF2B5EF4-FFF2-40B4-BE49-F238E27FC236}">
                            <a16:creationId xmlns:a16="http://schemas.microsoft.com/office/drawing/2014/main" id="{904659D2-5E17-9FC8-37FF-99053C775C0E}"/>
                          </a:ext>
                        </a:extLst>
                      </p:cNvPr>
                      <p:cNvCxnSpPr>
                        <a:cxnSpLocks/>
                      </p:cNvCxnSpPr>
                      <p:nvPr/>
                    </p:nvCxnSpPr>
                    <p:spPr>
                      <a:xfrm rot="13320000">
                        <a:off x="3162602" y="6617738"/>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9" name="直線接點 48">
                        <a:extLst>
                          <a:ext uri="{FF2B5EF4-FFF2-40B4-BE49-F238E27FC236}">
                            <a16:creationId xmlns:a16="http://schemas.microsoft.com/office/drawing/2014/main" id="{03514C82-ADA0-9C85-8449-808FE3A4E1EE}"/>
                          </a:ext>
                        </a:extLst>
                      </p:cNvPr>
                      <p:cNvCxnSpPr>
                        <a:cxnSpLocks/>
                      </p:cNvCxnSpPr>
                      <p:nvPr/>
                    </p:nvCxnSpPr>
                    <p:spPr>
                      <a:xfrm rot="13680000">
                        <a:off x="2838131" y="6293267"/>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0" name="直線接點 49">
                        <a:extLst>
                          <a:ext uri="{FF2B5EF4-FFF2-40B4-BE49-F238E27FC236}">
                            <a16:creationId xmlns:a16="http://schemas.microsoft.com/office/drawing/2014/main" id="{E36C99B1-419F-1843-A733-E4B8738F180D}"/>
                          </a:ext>
                        </a:extLst>
                      </p:cNvPr>
                      <p:cNvCxnSpPr>
                        <a:cxnSpLocks/>
                      </p:cNvCxnSpPr>
                      <p:nvPr/>
                    </p:nvCxnSpPr>
                    <p:spPr>
                      <a:xfrm rot="14040000">
                        <a:off x="2549354" y="5936658"/>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 name="直線接點 50">
                        <a:extLst>
                          <a:ext uri="{FF2B5EF4-FFF2-40B4-BE49-F238E27FC236}">
                            <a16:creationId xmlns:a16="http://schemas.microsoft.com/office/drawing/2014/main" id="{80862728-DA01-39FD-E06A-4AADB19EA388}"/>
                          </a:ext>
                        </a:extLst>
                      </p:cNvPr>
                      <p:cNvCxnSpPr>
                        <a:cxnSpLocks/>
                      </p:cNvCxnSpPr>
                      <p:nvPr/>
                    </p:nvCxnSpPr>
                    <p:spPr>
                      <a:xfrm rot="14400000">
                        <a:off x="2299436" y="5551817"/>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2" name="直線接點 51">
                        <a:extLst>
                          <a:ext uri="{FF2B5EF4-FFF2-40B4-BE49-F238E27FC236}">
                            <a16:creationId xmlns:a16="http://schemas.microsoft.com/office/drawing/2014/main" id="{DBFF6AB5-356C-BF52-F756-E6A963A47FFE}"/>
                          </a:ext>
                        </a:extLst>
                      </p:cNvPr>
                      <p:cNvCxnSpPr>
                        <a:cxnSpLocks/>
                      </p:cNvCxnSpPr>
                      <p:nvPr/>
                    </p:nvCxnSpPr>
                    <p:spPr>
                      <a:xfrm rot="14760000">
                        <a:off x="2091113" y="5142960"/>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 name="直線接點 52">
                        <a:extLst>
                          <a:ext uri="{FF2B5EF4-FFF2-40B4-BE49-F238E27FC236}">
                            <a16:creationId xmlns:a16="http://schemas.microsoft.com/office/drawing/2014/main" id="{B2373C80-2FB8-5357-20FD-696D495DFBFD}"/>
                          </a:ext>
                        </a:extLst>
                      </p:cNvPr>
                      <p:cNvCxnSpPr>
                        <a:cxnSpLocks/>
                      </p:cNvCxnSpPr>
                      <p:nvPr/>
                    </p:nvCxnSpPr>
                    <p:spPr>
                      <a:xfrm rot="15120000">
                        <a:off x="1926668" y="4714567"/>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4" name="直線接點 53">
                        <a:extLst>
                          <a:ext uri="{FF2B5EF4-FFF2-40B4-BE49-F238E27FC236}">
                            <a16:creationId xmlns:a16="http://schemas.microsoft.com/office/drawing/2014/main" id="{7B3E52F6-4DC9-CD93-3C4F-428493E99B06}"/>
                          </a:ext>
                        </a:extLst>
                      </p:cNvPr>
                      <p:cNvCxnSpPr>
                        <a:cxnSpLocks/>
                      </p:cNvCxnSpPr>
                      <p:nvPr/>
                    </p:nvCxnSpPr>
                    <p:spPr>
                      <a:xfrm rot="15480000">
                        <a:off x="1807904" y="4271332"/>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5" name="直線接點 54">
                        <a:extLst>
                          <a:ext uri="{FF2B5EF4-FFF2-40B4-BE49-F238E27FC236}">
                            <a16:creationId xmlns:a16="http://schemas.microsoft.com/office/drawing/2014/main" id="{2B5D9D3C-67FC-B9C1-1B58-70D4D5A9FC69}"/>
                          </a:ext>
                        </a:extLst>
                      </p:cNvPr>
                      <p:cNvCxnSpPr>
                        <a:cxnSpLocks/>
                      </p:cNvCxnSpPr>
                      <p:nvPr/>
                    </p:nvCxnSpPr>
                    <p:spPr>
                      <a:xfrm rot="15840000">
                        <a:off x="1736121" y="3818111"/>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6" name="直線接點 55">
                        <a:extLst>
                          <a:ext uri="{FF2B5EF4-FFF2-40B4-BE49-F238E27FC236}">
                            <a16:creationId xmlns:a16="http://schemas.microsoft.com/office/drawing/2014/main" id="{F2D24272-26C1-8184-7742-51B3A0E1F4B9}"/>
                          </a:ext>
                        </a:extLst>
                      </p:cNvPr>
                      <p:cNvCxnSpPr>
                        <a:cxnSpLocks/>
                      </p:cNvCxnSpPr>
                      <p:nvPr/>
                    </p:nvCxnSpPr>
                    <p:spPr>
                      <a:xfrm rot="16200000">
                        <a:off x="1712105" y="3359869"/>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7" name="直線接點 56">
                        <a:extLst>
                          <a:ext uri="{FF2B5EF4-FFF2-40B4-BE49-F238E27FC236}">
                            <a16:creationId xmlns:a16="http://schemas.microsoft.com/office/drawing/2014/main" id="{59B75006-02C7-A515-6A6D-CC41422FF6D8}"/>
                          </a:ext>
                        </a:extLst>
                      </p:cNvPr>
                      <p:cNvCxnSpPr>
                        <a:cxnSpLocks/>
                      </p:cNvCxnSpPr>
                      <p:nvPr/>
                    </p:nvCxnSpPr>
                    <p:spPr>
                      <a:xfrm rot="16560000">
                        <a:off x="1736121" y="2901627"/>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8" name="直線接點 57">
                        <a:extLst>
                          <a:ext uri="{FF2B5EF4-FFF2-40B4-BE49-F238E27FC236}">
                            <a16:creationId xmlns:a16="http://schemas.microsoft.com/office/drawing/2014/main" id="{E3F3CE45-E213-8DB1-0F45-F84FF844B765}"/>
                          </a:ext>
                        </a:extLst>
                      </p:cNvPr>
                      <p:cNvCxnSpPr>
                        <a:cxnSpLocks/>
                      </p:cNvCxnSpPr>
                      <p:nvPr/>
                    </p:nvCxnSpPr>
                    <p:spPr>
                      <a:xfrm rot="16920000">
                        <a:off x="1807904" y="2448406"/>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9" name="直線接點 58">
                        <a:extLst>
                          <a:ext uri="{FF2B5EF4-FFF2-40B4-BE49-F238E27FC236}">
                            <a16:creationId xmlns:a16="http://schemas.microsoft.com/office/drawing/2014/main" id="{A61C1A5F-DECC-16B6-CD0D-33FE8DBD6422}"/>
                          </a:ext>
                        </a:extLst>
                      </p:cNvPr>
                      <p:cNvCxnSpPr>
                        <a:cxnSpLocks/>
                      </p:cNvCxnSpPr>
                      <p:nvPr/>
                    </p:nvCxnSpPr>
                    <p:spPr>
                      <a:xfrm rot="17280000">
                        <a:off x="1926668" y="2005171"/>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0" name="直線接點 59">
                        <a:extLst>
                          <a:ext uri="{FF2B5EF4-FFF2-40B4-BE49-F238E27FC236}">
                            <a16:creationId xmlns:a16="http://schemas.microsoft.com/office/drawing/2014/main" id="{30399D16-D7FF-28AF-05A1-3C61A820A5E5}"/>
                          </a:ext>
                        </a:extLst>
                      </p:cNvPr>
                      <p:cNvCxnSpPr>
                        <a:cxnSpLocks/>
                      </p:cNvCxnSpPr>
                      <p:nvPr/>
                    </p:nvCxnSpPr>
                    <p:spPr>
                      <a:xfrm rot="17640000">
                        <a:off x="2091113" y="1576778"/>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1" name="直線接點 60">
                        <a:extLst>
                          <a:ext uri="{FF2B5EF4-FFF2-40B4-BE49-F238E27FC236}">
                            <a16:creationId xmlns:a16="http://schemas.microsoft.com/office/drawing/2014/main" id="{7E11B3C4-F272-2C34-0D96-C28EEF302201}"/>
                          </a:ext>
                        </a:extLst>
                      </p:cNvPr>
                      <p:cNvCxnSpPr>
                        <a:cxnSpLocks/>
                      </p:cNvCxnSpPr>
                      <p:nvPr/>
                    </p:nvCxnSpPr>
                    <p:spPr>
                      <a:xfrm rot="18000000">
                        <a:off x="2299436" y="1167922"/>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2" name="直線接點 61">
                        <a:extLst>
                          <a:ext uri="{FF2B5EF4-FFF2-40B4-BE49-F238E27FC236}">
                            <a16:creationId xmlns:a16="http://schemas.microsoft.com/office/drawing/2014/main" id="{30235905-370A-0B83-274E-D7CFF6F13DC4}"/>
                          </a:ext>
                        </a:extLst>
                      </p:cNvPr>
                      <p:cNvCxnSpPr>
                        <a:cxnSpLocks/>
                      </p:cNvCxnSpPr>
                      <p:nvPr/>
                    </p:nvCxnSpPr>
                    <p:spPr>
                      <a:xfrm rot="18360000">
                        <a:off x="2549354" y="783080"/>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3" name="直線接點 62">
                        <a:extLst>
                          <a:ext uri="{FF2B5EF4-FFF2-40B4-BE49-F238E27FC236}">
                            <a16:creationId xmlns:a16="http://schemas.microsoft.com/office/drawing/2014/main" id="{EEBB22C4-9228-C981-F731-709E986B973C}"/>
                          </a:ext>
                        </a:extLst>
                      </p:cNvPr>
                      <p:cNvCxnSpPr>
                        <a:cxnSpLocks/>
                      </p:cNvCxnSpPr>
                      <p:nvPr/>
                    </p:nvCxnSpPr>
                    <p:spPr>
                      <a:xfrm rot="18720000">
                        <a:off x="2838131" y="426471"/>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4" name="直線接點 63">
                        <a:extLst>
                          <a:ext uri="{FF2B5EF4-FFF2-40B4-BE49-F238E27FC236}">
                            <a16:creationId xmlns:a16="http://schemas.microsoft.com/office/drawing/2014/main" id="{840FCF5B-A97F-D8A4-28D2-4B258BA029B8}"/>
                          </a:ext>
                        </a:extLst>
                      </p:cNvPr>
                      <p:cNvCxnSpPr>
                        <a:cxnSpLocks/>
                      </p:cNvCxnSpPr>
                      <p:nvPr/>
                    </p:nvCxnSpPr>
                    <p:spPr>
                      <a:xfrm rot="19080000">
                        <a:off x="3162602" y="102000"/>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5" name="直線接點 64">
                        <a:extLst>
                          <a:ext uri="{FF2B5EF4-FFF2-40B4-BE49-F238E27FC236}">
                            <a16:creationId xmlns:a16="http://schemas.microsoft.com/office/drawing/2014/main" id="{39398298-D73B-8739-78A1-1A9808C64BA7}"/>
                          </a:ext>
                        </a:extLst>
                      </p:cNvPr>
                      <p:cNvCxnSpPr>
                        <a:cxnSpLocks/>
                      </p:cNvCxnSpPr>
                      <p:nvPr/>
                    </p:nvCxnSpPr>
                    <p:spPr>
                      <a:xfrm rot="19440000">
                        <a:off x="3519211" y="-186776"/>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6" name="直線接點 65">
                        <a:extLst>
                          <a:ext uri="{FF2B5EF4-FFF2-40B4-BE49-F238E27FC236}">
                            <a16:creationId xmlns:a16="http://schemas.microsoft.com/office/drawing/2014/main" id="{36FB6799-7D5C-7A21-B0F6-26623AF782E1}"/>
                          </a:ext>
                        </a:extLst>
                      </p:cNvPr>
                      <p:cNvCxnSpPr>
                        <a:cxnSpLocks/>
                      </p:cNvCxnSpPr>
                      <p:nvPr/>
                    </p:nvCxnSpPr>
                    <p:spPr>
                      <a:xfrm rot="19800000">
                        <a:off x="3904052" y="-436695"/>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7" name="直線接點 66">
                        <a:extLst>
                          <a:ext uri="{FF2B5EF4-FFF2-40B4-BE49-F238E27FC236}">
                            <a16:creationId xmlns:a16="http://schemas.microsoft.com/office/drawing/2014/main" id="{4595FBEC-B8B2-5B2D-2A7C-50E742D4DABF}"/>
                          </a:ext>
                        </a:extLst>
                      </p:cNvPr>
                      <p:cNvCxnSpPr>
                        <a:cxnSpLocks/>
                      </p:cNvCxnSpPr>
                      <p:nvPr/>
                    </p:nvCxnSpPr>
                    <p:spPr>
                      <a:xfrm rot="20160000">
                        <a:off x="4312909" y="-645018"/>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8" name="直線接點 67">
                        <a:extLst>
                          <a:ext uri="{FF2B5EF4-FFF2-40B4-BE49-F238E27FC236}">
                            <a16:creationId xmlns:a16="http://schemas.microsoft.com/office/drawing/2014/main" id="{0FABA544-91C4-CE29-4FB7-6688ABDFF09B}"/>
                          </a:ext>
                        </a:extLst>
                      </p:cNvPr>
                      <p:cNvCxnSpPr>
                        <a:cxnSpLocks/>
                      </p:cNvCxnSpPr>
                      <p:nvPr/>
                    </p:nvCxnSpPr>
                    <p:spPr>
                      <a:xfrm rot="20520000">
                        <a:off x="4741302" y="-809463"/>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9" name="直線接點 68">
                        <a:extLst>
                          <a:ext uri="{FF2B5EF4-FFF2-40B4-BE49-F238E27FC236}">
                            <a16:creationId xmlns:a16="http://schemas.microsoft.com/office/drawing/2014/main" id="{8E5388E7-BAC9-5865-143F-FEC713B77A2F}"/>
                          </a:ext>
                        </a:extLst>
                      </p:cNvPr>
                      <p:cNvCxnSpPr>
                        <a:cxnSpLocks/>
                      </p:cNvCxnSpPr>
                      <p:nvPr/>
                    </p:nvCxnSpPr>
                    <p:spPr>
                      <a:xfrm rot="20880000">
                        <a:off x="5184537" y="-928227"/>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70" name="直線接點 69">
                        <a:extLst>
                          <a:ext uri="{FF2B5EF4-FFF2-40B4-BE49-F238E27FC236}">
                            <a16:creationId xmlns:a16="http://schemas.microsoft.com/office/drawing/2014/main" id="{862313CF-7660-E9DF-8084-6CADE1C3F2C7}"/>
                          </a:ext>
                        </a:extLst>
                      </p:cNvPr>
                      <p:cNvCxnSpPr>
                        <a:cxnSpLocks/>
                      </p:cNvCxnSpPr>
                      <p:nvPr/>
                    </p:nvCxnSpPr>
                    <p:spPr>
                      <a:xfrm rot="21240000">
                        <a:off x="5637758" y="-1000010"/>
                        <a:ext cx="0" cy="14405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grpSp>
                <p:sp>
                  <p:nvSpPr>
                    <p:cNvPr id="72" name="文字方塊 71">
                      <a:extLst>
                        <a:ext uri="{FF2B5EF4-FFF2-40B4-BE49-F238E27FC236}">
                          <a16:creationId xmlns:a16="http://schemas.microsoft.com/office/drawing/2014/main" id="{87747A5D-E7E5-C95A-6F39-26BD28B5483B}"/>
                        </a:ext>
                      </a:extLst>
                    </p:cNvPr>
                    <p:cNvSpPr txBox="1"/>
                    <p:nvPr/>
                  </p:nvSpPr>
                  <p:spPr>
                    <a:xfrm>
                      <a:off x="7131598" y="3143105"/>
                      <a:ext cx="2422010" cy="584775"/>
                    </a:xfrm>
                    <a:prstGeom prst="rect">
                      <a:avLst/>
                    </a:prstGeom>
                    <a:noFill/>
                  </p:spPr>
                  <p:txBody>
                    <a:bodyPr wrap="none" rtlCol="0">
                      <a:spAutoFit/>
                    </a:bodyPr>
                    <a:lstStyle/>
                    <a:p>
                      <a:r>
                        <a:rPr lang="en-US" altLang="zh-TW" sz="3200" b="1">
                          <a:solidFill>
                            <a:schemeClr val="tx2">
                              <a:lumMod val="50000"/>
                            </a:schemeClr>
                          </a:solidFill>
                        </a:rPr>
                        <a:t>MOTIVATION</a:t>
                      </a:r>
                      <a:endParaRPr lang="zh-TW" altLang="en-US" sz="3200" b="1">
                        <a:solidFill>
                          <a:schemeClr val="tx2">
                            <a:lumMod val="50000"/>
                          </a:schemeClr>
                        </a:solidFill>
                      </a:endParaRPr>
                    </a:p>
                  </p:txBody>
                </p:sp>
              </p:grpSp>
              <p:sp>
                <p:nvSpPr>
                  <p:cNvPr id="76" name="文字方塊 75">
                    <a:extLst>
                      <a:ext uri="{FF2B5EF4-FFF2-40B4-BE49-F238E27FC236}">
                        <a16:creationId xmlns:a16="http://schemas.microsoft.com/office/drawing/2014/main" id="{FE0A8434-A556-22C9-911B-F9211BC1706B}"/>
                      </a:ext>
                    </a:extLst>
                  </p:cNvPr>
                  <p:cNvSpPr txBox="1"/>
                  <p:nvPr/>
                </p:nvSpPr>
                <p:spPr>
                  <a:xfrm>
                    <a:off x="7191373" y="3104616"/>
                    <a:ext cx="2380973" cy="584775"/>
                  </a:xfrm>
                  <a:prstGeom prst="rect">
                    <a:avLst/>
                  </a:prstGeom>
                  <a:noFill/>
                </p:spPr>
                <p:txBody>
                  <a:bodyPr wrap="none" rtlCol="0">
                    <a:spAutoFit/>
                  </a:bodyPr>
                  <a:lstStyle/>
                  <a:p>
                    <a:r>
                      <a:rPr lang="en-US" altLang="zh-TW" sz="3200" b="1">
                        <a:solidFill>
                          <a:schemeClr val="tx2">
                            <a:lumMod val="50000"/>
                          </a:schemeClr>
                        </a:solidFill>
                      </a:rPr>
                      <a:t>ORDERFOOD</a:t>
                    </a:r>
                    <a:endParaRPr lang="zh-TW" altLang="en-US" sz="2400" b="1">
                      <a:solidFill>
                        <a:schemeClr val="tx2">
                          <a:lumMod val="50000"/>
                        </a:schemeClr>
                      </a:solidFill>
                    </a:endParaRPr>
                  </a:p>
                </p:txBody>
              </p:sp>
            </p:grpSp>
            <p:sp>
              <p:nvSpPr>
                <p:cNvPr id="80" name="文字方塊 79">
                  <a:extLst>
                    <a:ext uri="{FF2B5EF4-FFF2-40B4-BE49-F238E27FC236}">
                      <a16:creationId xmlns:a16="http://schemas.microsoft.com/office/drawing/2014/main" id="{0A291E7C-92B3-F9E9-BEE8-6266DA216F1E}"/>
                    </a:ext>
                  </a:extLst>
                </p:cNvPr>
                <p:cNvSpPr txBox="1"/>
                <p:nvPr/>
              </p:nvSpPr>
              <p:spPr>
                <a:xfrm>
                  <a:off x="7379014" y="3125309"/>
                  <a:ext cx="1709058" cy="584775"/>
                </a:xfrm>
                <a:prstGeom prst="rect">
                  <a:avLst/>
                </a:prstGeom>
                <a:noFill/>
              </p:spPr>
              <p:txBody>
                <a:bodyPr wrap="none" rtlCol="0">
                  <a:spAutoFit/>
                </a:bodyPr>
                <a:lstStyle/>
                <a:p>
                  <a:r>
                    <a:rPr lang="en-US" altLang="zh-TW" sz="3200" b="1">
                      <a:solidFill>
                        <a:schemeClr val="tx2">
                          <a:lumMod val="50000"/>
                        </a:schemeClr>
                      </a:solidFill>
                    </a:rPr>
                    <a:t>PROCESS</a:t>
                  </a:r>
                  <a:endParaRPr lang="zh-TW" altLang="en-US" sz="3200" b="1">
                    <a:solidFill>
                      <a:schemeClr val="tx2">
                        <a:lumMod val="50000"/>
                      </a:schemeClr>
                    </a:solidFill>
                  </a:endParaRPr>
                </a:p>
              </p:txBody>
            </p:sp>
          </p:grpSp>
          <p:sp>
            <p:nvSpPr>
              <p:cNvPr id="82" name="文字方塊 81">
                <a:extLst>
                  <a:ext uri="{FF2B5EF4-FFF2-40B4-BE49-F238E27FC236}">
                    <a16:creationId xmlns:a16="http://schemas.microsoft.com/office/drawing/2014/main" id="{5C970CC4-FE15-1490-DE73-E31C349B5C0A}"/>
                  </a:ext>
                </a:extLst>
              </p:cNvPr>
              <p:cNvSpPr txBox="1"/>
              <p:nvPr/>
            </p:nvSpPr>
            <p:spPr>
              <a:xfrm>
                <a:off x="7389237" y="3143700"/>
                <a:ext cx="2627001" cy="584775"/>
              </a:xfrm>
              <a:prstGeom prst="rect">
                <a:avLst/>
              </a:prstGeom>
              <a:noFill/>
            </p:spPr>
            <p:txBody>
              <a:bodyPr wrap="none" rtlCol="0">
                <a:spAutoFit/>
              </a:bodyPr>
              <a:lstStyle/>
              <a:p>
                <a:r>
                  <a:rPr lang="en-US" altLang="zh-TW" sz="3200" b="1">
                    <a:solidFill>
                      <a:schemeClr val="tx2">
                        <a:lumMod val="50000"/>
                      </a:schemeClr>
                    </a:solidFill>
                  </a:rPr>
                  <a:t>GANTT CHART</a:t>
                </a:r>
                <a:endParaRPr lang="zh-TW" altLang="en-US" sz="3200" b="1">
                  <a:solidFill>
                    <a:schemeClr val="tx2">
                      <a:lumMod val="50000"/>
                    </a:schemeClr>
                  </a:solidFill>
                </a:endParaRPr>
              </a:p>
            </p:txBody>
          </p:sp>
        </p:grpSp>
        <p:sp>
          <p:nvSpPr>
            <p:cNvPr id="84" name="文字方塊 83">
              <a:extLst>
                <a:ext uri="{FF2B5EF4-FFF2-40B4-BE49-F238E27FC236}">
                  <a16:creationId xmlns:a16="http://schemas.microsoft.com/office/drawing/2014/main" id="{1FAE08F1-5D9E-8E66-0307-53869EB8144C}"/>
                </a:ext>
              </a:extLst>
            </p:cNvPr>
            <p:cNvSpPr txBox="1"/>
            <p:nvPr/>
          </p:nvSpPr>
          <p:spPr>
            <a:xfrm>
              <a:off x="7432458" y="3112325"/>
              <a:ext cx="2447914" cy="584775"/>
            </a:xfrm>
            <a:prstGeom prst="rect">
              <a:avLst/>
            </a:prstGeom>
            <a:noFill/>
          </p:spPr>
          <p:txBody>
            <a:bodyPr wrap="none" rtlCol="0">
              <a:spAutoFit/>
            </a:bodyPr>
            <a:lstStyle/>
            <a:p>
              <a:r>
                <a:rPr lang="en-US" altLang="zh-TW" sz="3200" b="1">
                  <a:solidFill>
                    <a:schemeClr val="tx2">
                      <a:lumMod val="50000"/>
                    </a:schemeClr>
                  </a:solidFill>
                </a:rPr>
                <a:t>CONCLUSION</a:t>
              </a:r>
              <a:endParaRPr lang="zh-TW" altLang="en-US" sz="3200" b="1">
                <a:solidFill>
                  <a:schemeClr val="tx2">
                    <a:lumMod val="50000"/>
                  </a:schemeClr>
                </a:solidFill>
              </a:endParaRPr>
            </a:p>
          </p:txBody>
        </p:sp>
      </p:grpSp>
      <p:sp>
        <p:nvSpPr>
          <p:cNvPr id="73" name="Rectangle 2">
            <a:extLst>
              <a:ext uri="{FF2B5EF4-FFF2-40B4-BE49-F238E27FC236}">
                <a16:creationId xmlns:a16="http://schemas.microsoft.com/office/drawing/2014/main" id="{D47242E1-B88D-345D-153C-FDC475121EF3}"/>
              </a:ext>
            </a:extLst>
          </p:cNvPr>
          <p:cNvSpPr>
            <a:spLocks noChangeArrowheads="1"/>
          </p:cNvSpPr>
          <p:nvPr/>
        </p:nvSpPr>
        <p:spPr bwMode="auto">
          <a:xfrm>
            <a:off x="1011001" y="2321267"/>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TW" altLang="en-US"/>
          </a:p>
        </p:txBody>
      </p:sp>
      <p:sp>
        <p:nvSpPr>
          <p:cNvPr id="75" name="Rectangle 6">
            <a:extLst>
              <a:ext uri="{FF2B5EF4-FFF2-40B4-BE49-F238E27FC236}">
                <a16:creationId xmlns:a16="http://schemas.microsoft.com/office/drawing/2014/main" id="{6641D5BA-D1F0-40EC-E5B2-48823F978767}"/>
              </a:ext>
            </a:extLst>
          </p:cNvPr>
          <p:cNvSpPr>
            <a:spLocks noChangeArrowheads="1"/>
          </p:cNvSpPr>
          <p:nvPr/>
        </p:nvSpPr>
        <p:spPr bwMode="auto">
          <a:xfrm>
            <a:off x="1027463" y="2447621"/>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TW" altLang="en-US"/>
          </a:p>
        </p:txBody>
      </p:sp>
      <p:sp>
        <p:nvSpPr>
          <p:cNvPr id="2" name="Rectangle 2">
            <a:extLst>
              <a:ext uri="{FF2B5EF4-FFF2-40B4-BE49-F238E27FC236}">
                <a16:creationId xmlns:a16="http://schemas.microsoft.com/office/drawing/2014/main" id="{C1281D06-4C78-0ABF-DB6C-AD6C42C341E3}"/>
              </a:ext>
            </a:extLst>
          </p:cNvPr>
          <p:cNvSpPr>
            <a:spLocks noChangeArrowheads="1"/>
          </p:cNvSpPr>
          <p:nvPr/>
        </p:nvSpPr>
        <p:spPr bwMode="auto">
          <a:xfrm>
            <a:off x="1043925" y="277248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TW" altLang="en-US"/>
          </a:p>
        </p:txBody>
      </p:sp>
      <p:grpSp>
        <p:nvGrpSpPr>
          <p:cNvPr id="3" name="群組 2">
            <a:extLst>
              <a:ext uri="{FF2B5EF4-FFF2-40B4-BE49-F238E27FC236}">
                <a16:creationId xmlns:a16="http://schemas.microsoft.com/office/drawing/2014/main" id="{AF056EE2-5989-59D8-D38B-44A447408AA7}"/>
              </a:ext>
            </a:extLst>
          </p:cNvPr>
          <p:cNvGrpSpPr/>
          <p:nvPr/>
        </p:nvGrpSpPr>
        <p:grpSpPr>
          <a:xfrm>
            <a:off x="1031179" y="-4281647"/>
            <a:ext cx="5670532" cy="3733465"/>
            <a:chOff x="1005924" y="1693468"/>
            <a:chExt cx="5670532" cy="3733465"/>
          </a:xfrm>
        </p:grpSpPr>
        <p:sp>
          <p:nvSpPr>
            <p:cNvPr id="77" name="文字方塊 76">
              <a:extLst>
                <a:ext uri="{FF2B5EF4-FFF2-40B4-BE49-F238E27FC236}">
                  <a16:creationId xmlns:a16="http://schemas.microsoft.com/office/drawing/2014/main" id="{F64B47AC-9353-386A-9264-187A0BAB88AE}"/>
                </a:ext>
              </a:extLst>
            </p:cNvPr>
            <p:cNvSpPr txBox="1"/>
            <p:nvPr/>
          </p:nvSpPr>
          <p:spPr>
            <a:xfrm>
              <a:off x="1005924" y="1693468"/>
              <a:ext cx="2236510" cy="707886"/>
            </a:xfrm>
            <a:prstGeom prst="rect">
              <a:avLst/>
            </a:prstGeom>
            <a:noFill/>
          </p:spPr>
          <p:txBody>
            <a:bodyPr wrap="none" rtlCol="0">
              <a:spAutoFit/>
            </a:bodyPr>
            <a:lstStyle/>
            <a:p>
              <a:r>
                <a:rPr lang="zh-TW" altLang="en-US" sz="4000">
                  <a:solidFill>
                    <a:schemeClr val="tx2">
                      <a:lumMod val="50000"/>
                    </a:schemeClr>
                  </a:solidFill>
                </a:rPr>
                <a:t>系統畫面</a:t>
              </a:r>
            </a:p>
          </p:txBody>
        </p:sp>
        <p:pic>
          <p:nvPicPr>
            <p:cNvPr id="4097" name="Picture 1" descr="一張含有 文字, 螢幕擷取畫面, 陳列, 軟體 的圖片&#10;&#10;自動產生的描述">
              <a:extLst>
                <a:ext uri="{FF2B5EF4-FFF2-40B4-BE49-F238E27FC236}">
                  <a16:creationId xmlns:a16="http://schemas.microsoft.com/office/drawing/2014/main" id="{FBF60B86-A23A-BA0F-F404-F29A077D9601}"/>
                </a:ext>
              </a:extLst>
            </p:cNvPr>
            <p:cNvPicPr>
              <a:picLocks noChangeAspect="1" noChangeArrowheads="1"/>
            </p:cNvPicPr>
            <p:nvPr/>
          </p:nvPicPr>
          <p:blipFill>
            <a:blip r:embed="rId2"/>
            <a:srcRect/>
            <a:stretch>
              <a:fillRect/>
            </a:stretch>
          </p:blipFill>
          <p:spPr bwMode="auto">
            <a:xfrm>
              <a:off x="1061468" y="3221359"/>
              <a:ext cx="5614988" cy="2205574"/>
            </a:xfrm>
            <a:prstGeom prst="rect">
              <a:avLst/>
            </a:prstGeom>
            <a:noFill/>
            <a:extLst>
              <a:ext uri="{909E8E84-426E-40DD-AFC4-6F175D3DCCD1}">
                <a14:hiddenFill xmlns:a14="http://schemas.microsoft.com/office/drawing/2010/main">
                  <a:solidFill>
                    <a:srgbClr val="FFFFFF"/>
                  </a:solidFill>
                </a14:hiddenFill>
              </a:ext>
            </a:extLst>
          </p:spPr>
        </p:pic>
      </p:grpSp>
      <p:sp>
        <p:nvSpPr>
          <p:cNvPr id="9" name="Rectangle 2">
            <a:extLst>
              <a:ext uri="{FF2B5EF4-FFF2-40B4-BE49-F238E27FC236}">
                <a16:creationId xmlns:a16="http://schemas.microsoft.com/office/drawing/2014/main" id="{0F09F7F4-B848-5816-C75C-4150DE5E276B}"/>
              </a:ext>
            </a:extLst>
          </p:cNvPr>
          <p:cNvSpPr>
            <a:spLocks noChangeArrowheads="1"/>
          </p:cNvSpPr>
          <p:nvPr/>
        </p:nvSpPr>
        <p:spPr bwMode="auto">
          <a:xfrm>
            <a:off x="1031875" y="2346521"/>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TW" altLang="en-US"/>
          </a:p>
        </p:txBody>
      </p:sp>
      <p:sp>
        <p:nvSpPr>
          <p:cNvPr id="7" name="文字方塊 6">
            <a:extLst>
              <a:ext uri="{FF2B5EF4-FFF2-40B4-BE49-F238E27FC236}">
                <a16:creationId xmlns:a16="http://schemas.microsoft.com/office/drawing/2014/main" id="{19A3BCE7-089F-6694-57BE-886F2EA66B83}"/>
              </a:ext>
            </a:extLst>
          </p:cNvPr>
          <p:cNvSpPr txBox="1"/>
          <p:nvPr/>
        </p:nvSpPr>
        <p:spPr>
          <a:xfrm>
            <a:off x="1005924" y="1393851"/>
            <a:ext cx="2236510" cy="707886"/>
          </a:xfrm>
          <a:prstGeom prst="rect">
            <a:avLst/>
          </a:prstGeom>
          <a:noFill/>
        </p:spPr>
        <p:txBody>
          <a:bodyPr wrap="none" rtlCol="0">
            <a:spAutoFit/>
          </a:bodyPr>
          <a:lstStyle/>
          <a:p>
            <a:r>
              <a:rPr lang="zh-TW" altLang="en-US" sz="4000" dirty="0">
                <a:solidFill>
                  <a:schemeClr val="tx2">
                    <a:lumMod val="50000"/>
                  </a:schemeClr>
                </a:solidFill>
              </a:rPr>
              <a:t>系統畫面</a:t>
            </a:r>
          </a:p>
        </p:txBody>
      </p:sp>
      <p:grpSp>
        <p:nvGrpSpPr>
          <p:cNvPr id="74" name="群組 73">
            <a:extLst>
              <a:ext uri="{FF2B5EF4-FFF2-40B4-BE49-F238E27FC236}">
                <a16:creationId xmlns:a16="http://schemas.microsoft.com/office/drawing/2014/main" id="{35538543-F893-721E-EAF3-22E1FE59899B}"/>
              </a:ext>
            </a:extLst>
          </p:cNvPr>
          <p:cNvGrpSpPr/>
          <p:nvPr/>
        </p:nvGrpSpPr>
        <p:grpSpPr>
          <a:xfrm>
            <a:off x="1043406" y="7151244"/>
            <a:ext cx="5289671" cy="2817667"/>
            <a:chOff x="1073135" y="632690"/>
            <a:chExt cx="5289671" cy="2817667"/>
          </a:xfrm>
        </p:grpSpPr>
        <p:sp>
          <p:nvSpPr>
            <p:cNvPr id="86" name="文字方塊 85">
              <a:extLst>
                <a:ext uri="{FF2B5EF4-FFF2-40B4-BE49-F238E27FC236}">
                  <a16:creationId xmlns:a16="http://schemas.microsoft.com/office/drawing/2014/main" id="{290B4F3C-782E-39A3-1FC7-7C2277AAC346}"/>
                </a:ext>
              </a:extLst>
            </p:cNvPr>
            <p:cNvSpPr txBox="1"/>
            <p:nvPr/>
          </p:nvSpPr>
          <p:spPr>
            <a:xfrm>
              <a:off x="1073135" y="632690"/>
              <a:ext cx="2236510" cy="707886"/>
            </a:xfrm>
            <a:prstGeom prst="rect">
              <a:avLst/>
            </a:prstGeom>
            <a:noFill/>
          </p:spPr>
          <p:txBody>
            <a:bodyPr wrap="none" rtlCol="0">
              <a:spAutoFit/>
            </a:bodyPr>
            <a:lstStyle/>
            <a:p>
              <a:r>
                <a:rPr lang="zh-TW" altLang="en-US" sz="4000">
                  <a:solidFill>
                    <a:schemeClr val="tx2">
                      <a:lumMod val="50000"/>
                    </a:schemeClr>
                  </a:solidFill>
                </a:rPr>
                <a:t>開發流程</a:t>
              </a:r>
            </a:p>
          </p:txBody>
        </p:sp>
        <p:sp>
          <p:nvSpPr>
            <p:cNvPr id="87" name="文字方塊 86">
              <a:extLst>
                <a:ext uri="{FF2B5EF4-FFF2-40B4-BE49-F238E27FC236}">
                  <a16:creationId xmlns:a16="http://schemas.microsoft.com/office/drawing/2014/main" id="{49251640-A7D8-E56F-89CE-8BF4FC1FF0B4}"/>
                </a:ext>
              </a:extLst>
            </p:cNvPr>
            <p:cNvSpPr txBox="1"/>
            <p:nvPr/>
          </p:nvSpPr>
          <p:spPr>
            <a:xfrm>
              <a:off x="1073135" y="1696031"/>
              <a:ext cx="5289671" cy="1754326"/>
            </a:xfrm>
            <a:prstGeom prst="rect">
              <a:avLst/>
            </a:prstGeom>
            <a:noFill/>
          </p:spPr>
          <p:txBody>
            <a:bodyPr wrap="square" rtlCol="0">
              <a:spAutoFit/>
            </a:bodyPr>
            <a:lstStyle/>
            <a:p>
              <a:pPr marL="285750" indent="-285750">
                <a:buFont typeface="Arial" panose="020B0604020202020204" pitchFamily="34" charset="0"/>
                <a:buChar char="•"/>
              </a:pPr>
              <a:r>
                <a:rPr lang="zh-TW" altLang="en-US"/>
                <a:t>需求分析</a:t>
              </a:r>
              <a:endParaRPr lang="en-US" altLang="zh-TW"/>
            </a:p>
            <a:p>
              <a:r>
                <a:rPr lang="zh-TW" altLang="en-US"/>
                <a:t>      </a:t>
              </a:r>
              <a:r>
                <a:rPr lang="en-US" altLang="zh-TW"/>
                <a:t>1.</a:t>
              </a:r>
              <a:r>
                <a:rPr lang="zh-TW" altLang="en-US"/>
                <a:t>使用者包含會員及非會員</a:t>
              </a:r>
              <a:endParaRPr lang="en-US" altLang="zh-TW"/>
            </a:p>
            <a:p>
              <a:r>
                <a:rPr lang="zh-TW" altLang="en-US"/>
                <a:t>      </a:t>
              </a:r>
              <a:r>
                <a:rPr lang="en-US" altLang="zh-TW"/>
                <a:t>2.</a:t>
              </a:r>
              <a:r>
                <a:rPr lang="zh-TW" altLang="en-US"/>
                <a:t>如果會員忘記密碼，可以要求系統重置密碼。</a:t>
              </a:r>
              <a:endParaRPr lang="en-US" altLang="zh-TW"/>
            </a:p>
            <a:p>
              <a:r>
                <a:rPr lang="zh-TW" altLang="en-US"/>
                <a:t>      </a:t>
              </a:r>
              <a:r>
                <a:rPr lang="en-US" altLang="zh-TW"/>
                <a:t>3.</a:t>
              </a:r>
              <a:r>
                <a:rPr lang="zh-TW" altLang="en-US"/>
                <a:t> 非會員可以瀏覽商品、加入購物車、更新購 </a:t>
              </a:r>
              <a:endParaRPr lang="en-US" altLang="zh-TW"/>
            </a:p>
            <a:p>
              <a:r>
                <a:rPr lang="zh-TW" altLang="en-US"/>
                <a:t>           物車、瀏覽購物車。</a:t>
              </a:r>
              <a:endParaRPr lang="en-US" altLang="zh-TW"/>
            </a:p>
            <a:p>
              <a:r>
                <a:rPr lang="zh-TW" altLang="en-US"/>
                <a:t>      </a:t>
              </a:r>
              <a:r>
                <a:rPr lang="en-US" altLang="zh-TW"/>
                <a:t>4.</a:t>
              </a:r>
              <a:r>
                <a:rPr lang="zh-TW" altLang="en-US"/>
                <a:t>瀏覽商品可以分類瀏覽，或是查詢瀏覽。</a:t>
              </a:r>
              <a:endParaRPr lang="en-US" altLang="zh-TW"/>
            </a:p>
          </p:txBody>
        </p:sp>
      </p:grpSp>
      <p:pic>
        <p:nvPicPr>
          <p:cNvPr id="5" name="圖片 4"/>
          <p:cNvPicPr>
            <a:picLocks noChangeAspect="1"/>
          </p:cNvPicPr>
          <p:nvPr/>
        </p:nvPicPr>
        <p:blipFill>
          <a:blip r:embed="rId3"/>
          <a:stretch>
            <a:fillRect/>
          </a:stretch>
        </p:blipFill>
        <p:spPr>
          <a:xfrm>
            <a:off x="201245" y="2187620"/>
            <a:ext cx="6823041" cy="3392919"/>
          </a:xfrm>
          <a:prstGeom prst="rect">
            <a:avLst/>
          </a:prstGeom>
        </p:spPr>
      </p:pic>
    </p:spTree>
    <p:extLst>
      <p:ext uri="{BB962C8B-B14F-4D97-AF65-F5344CB8AC3E}">
        <p14:creationId xmlns:p14="http://schemas.microsoft.com/office/powerpoint/2010/main" val="1494309507"/>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TotalTime>
  <Words>1372</Words>
  <Application>Microsoft Office PowerPoint</Application>
  <PresentationFormat>寬螢幕</PresentationFormat>
  <Paragraphs>205</Paragraphs>
  <Slides>17</Slides>
  <Notes>0</Notes>
  <HiddenSlides>0</HiddenSlides>
  <MMClips>0</MMClips>
  <ScaleCrop>false</ScaleCrop>
  <HeadingPairs>
    <vt:vector size="6" baseType="variant">
      <vt:variant>
        <vt:lpstr>使用字型</vt:lpstr>
      </vt:variant>
      <vt:variant>
        <vt:i4>8</vt:i4>
      </vt:variant>
      <vt:variant>
        <vt:lpstr>佈景主題</vt:lpstr>
      </vt:variant>
      <vt:variant>
        <vt:i4>1</vt:i4>
      </vt:variant>
      <vt:variant>
        <vt:lpstr>投影片標題</vt:lpstr>
      </vt:variant>
      <vt:variant>
        <vt:i4>17</vt:i4>
      </vt:variant>
    </vt:vector>
  </HeadingPairs>
  <TitlesOfParts>
    <vt:vector size="26" baseType="lpstr">
      <vt:lpstr>Aharoni</vt:lpstr>
      <vt:lpstr>新細明體</vt:lpstr>
      <vt:lpstr>新細明體</vt:lpstr>
      <vt:lpstr>標楷體</vt:lpstr>
      <vt:lpstr>Arial</vt:lpstr>
      <vt:lpstr>Calibri</vt:lpstr>
      <vt:lpstr>Calibri Light</vt:lpstr>
      <vt:lpstr>Wingdings</vt:lpstr>
      <vt:lpstr>Office 佈景主題</vt:lpstr>
      <vt:lpstr>喔得付 OrderFood</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喔得付 OrderFood</dc:title>
  <dc:creator>慈翊 蔡</dc:creator>
  <cp:lastModifiedBy>USER</cp:lastModifiedBy>
  <cp:revision>9</cp:revision>
  <dcterms:created xsi:type="dcterms:W3CDTF">2023-05-16T18:21:31Z</dcterms:created>
  <dcterms:modified xsi:type="dcterms:W3CDTF">2023-11-01T03:55:07Z</dcterms:modified>
</cp:coreProperties>
</file>