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77" r:id="rId9"/>
    <p:sldId id="27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8083E-A0B8-45A2-B111-A9C1B4B3DF4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24D44145-B10F-4910-80D0-0DDDCB2917F3}">
      <dgm:prSet phldrT="[文字]"/>
      <dgm:spPr/>
      <dgm:t>
        <a:bodyPr/>
        <a:lstStyle/>
        <a:p>
          <a:r>
            <a:rPr lang="zh-TW" altLang="en-US" dirty="0" smtClean="0"/>
            <a:t>帳號管理</a:t>
          </a:r>
          <a:endParaRPr lang="zh-TW" altLang="en-US" dirty="0"/>
        </a:p>
      </dgm:t>
    </dgm:pt>
    <dgm:pt modelId="{422F0C2B-6363-43CE-A505-6E1D18B5A5CC}" type="parTrans" cxnId="{98B15E53-478D-4E3B-89A1-698B6FDBE5EB}">
      <dgm:prSet/>
      <dgm:spPr/>
      <dgm:t>
        <a:bodyPr/>
        <a:lstStyle/>
        <a:p>
          <a:endParaRPr lang="zh-TW" altLang="en-US"/>
        </a:p>
      </dgm:t>
    </dgm:pt>
    <dgm:pt modelId="{DA1FA42C-0409-42B7-A6B6-F980F2D582D0}" type="sibTrans" cxnId="{98B15E53-478D-4E3B-89A1-698B6FDBE5EB}">
      <dgm:prSet/>
      <dgm:spPr/>
      <dgm:t>
        <a:bodyPr/>
        <a:lstStyle/>
        <a:p>
          <a:endParaRPr lang="zh-TW" altLang="en-US"/>
        </a:p>
      </dgm:t>
    </dgm:pt>
    <dgm:pt modelId="{E3F24DFF-3557-43F5-B0DE-0FB842ACFA28}">
      <dgm:prSet phldrT="[文字]"/>
      <dgm:spPr/>
      <dgm:t>
        <a:bodyPr/>
        <a:lstStyle/>
        <a:p>
          <a:r>
            <a:rPr lang="zh-TW" altLang="en-US" dirty="0" smtClean="0"/>
            <a:t>註冊</a:t>
          </a:r>
          <a:endParaRPr lang="zh-TW" altLang="en-US" dirty="0"/>
        </a:p>
      </dgm:t>
    </dgm:pt>
    <dgm:pt modelId="{E4279961-4943-4603-A5B6-CC744C1CDD00}" type="parTrans" cxnId="{9B5D3EA3-4CE3-4D6F-9D76-81EFCD435BFE}">
      <dgm:prSet/>
      <dgm:spPr/>
      <dgm:t>
        <a:bodyPr/>
        <a:lstStyle/>
        <a:p>
          <a:endParaRPr lang="zh-TW" altLang="en-US"/>
        </a:p>
      </dgm:t>
    </dgm:pt>
    <dgm:pt modelId="{5F7C6ABC-B12A-4315-B311-F58A96E3B6C9}" type="sibTrans" cxnId="{9B5D3EA3-4CE3-4D6F-9D76-81EFCD435BFE}">
      <dgm:prSet/>
      <dgm:spPr/>
      <dgm:t>
        <a:bodyPr/>
        <a:lstStyle/>
        <a:p>
          <a:endParaRPr lang="zh-TW" altLang="en-US"/>
        </a:p>
      </dgm:t>
    </dgm:pt>
    <dgm:pt modelId="{F6459052-2ECF-43FB-8BA6-8E849755673E}">
      <dgm:prSet phldrT="[文字]"/>
      <dgm:spPr/>
      <dgm:t>
        <a:bodyPr/>
        <a:lstStyle/>
        <a:p>
          <a:r>
            <a:rPr lang="zh-TW" altLang="en-US" dirty="0" smtClean="0"/>
            <a:t>登入</a:t>
          </a:r>
          <a:endParaRPr lang="zh-TW" altLang="en-US" dirty="0"/>
        </a:p>
      </dgm:t>
    </dgm:pt>
    <dgm:pt modelId="{5A2107F5-6DD3-4B9E-938C-CD181A05F86D}" type="parTrans" cxnId="{BB028312-88AA-4B17-B794-D1E55EA4BA5D}">
      <dgm:prSet/>
      <dgm:spPr/>
      <dgm:t>
        <a:bodyPr/>
        <a:lstStyle/>
        <a:p>
          <a:endParaRPr lang="zh-TW" altLang="en-US"/>
        </a:p>
      </dgm:t>
    </dgm:pt>
    <dgm:pt modelId="{47940587-015C-47BF-B5A6-7FAFCAAA039E}" type="sibTrans" cxnId="{BB028312-88AA-4B17-B794-D1E55EA4BA5D}">
      <dgm:prSet/>
      <dgm:spPr/>
      <dgm:t>
        <a:bodyPr/>
        <a:lstStyle/>
        <a:p>
          <a:endParaRPr lang="zh-TW" altLang="en-US"/>
        </a:p>
      </dgm:t>
    </dgm:pt>
    <dgm:pt modelId="{D15A2147-DC01-4FBC-9E7D-60E19121ABA5}">
      <dgm:prSet phldrT="[文字]"/>
      <dgm:spPr/>
      <dgm:t>
        <a:bodyPr/>
        <a:lstStyle/>
        <a:p>
          <a:r>
            <a:rPr lang="zh-TW" altLang="en-US" dirty="0" smtClean="0"/>
            <a:t>功能介面</a:t>
          </a:r>
          <a:endParaRPr lang="zh-TW" altLang="en-US" dirty="0"/>
        </a:p>
      </dgm:t>
    </dgm:pt>
    <dgm:pt modelId="{55B93E41-D93E-4C40-B9B3-C01EAAFA463F}" type="parTrans" cxnId="{2F4DDCBA-4616-49EC-86BA-7364BF63C8BC}">
      <dgm:prSet/>
      <dgm:spPr/>
      <dgm:t>
        <a:bodyPr/>
        <a:lstStyle/>
        <a:p>
          <a:endParaRPr lang="zh-TW" altLang="en-US"/>
        </a:p>
      </dgm:t>
    </dgm:pt>
    <dgm:pt modelId="{F3E12243-1D6E-4F11-B489-4F59022D7A85}" type="sibTrans" cxnId="{2F4DDCBA-4616-49EC-86BA-7364BF63C8BC}">
      <dgm:prSet/>
      <dgm:spPr/>
      <dgm:t>
        <a:bodyPr/>
        <a:lstStyle/>
        <a:p>
          <a:endParaRPr lang="zh-TW" altLang="en-US"/>
        </a:p>
      </dgm:t>
    </dgm:pt>
    <dgm:pt modelId="{C421A762-A7EB-454C-BA63-9C0CEDDFD665}">
      <dgm:prSet phldrT="[文字]"/>
      <dgm:spPr/>
      <dgm:t>
        <a:bodyPr/>
        <a:lstStyle/>
        <a:p>
          <a:r>
            <a:rPr lang="zh-TW" altLang="en-US" dirty="0" smtClean="0"/>
            <a:t>藍牙連動</a:t>
          </a:r>
          <a:endParaRPr lang="zh-TW" altLang="en-US" dirty="0"/>
        </a:p>
      </dgm:t>
    </dgm:pt>
    <dgm:pt modelId="{FFD0225A-B375-4D6F-8F97-F2845B6D3F94}" type="parTrans" cxnId="{EFF02C1F-1565-4087-BCD7-FD6D3942AB97}">
      <dgm:prSet/>
      <dgm:spPr/>
      <dgm:t>
        <a:bodyPr/>
        <a:lstStyle/>
        <a:p>
          <a:endParaRPr lang="zh-TW" altLang="en-US"/>
        </a:p>
      </dgm:t>
    </dgm:pt>
    <dgm:pt modelId="{2C245685-16FB-4E35-96D5-12006432F1BA}" type="sibTrans" cxnId="{EFF02C1F-1565-4087-BCD7-FD6D3942AB97}">
      <dgm:prSet/>
      <dgm:spPr/>
      <dgm:t>
        <a:bodyPr/>
        <a:lstStyle/>
        <a:p>
          <a:endParaRPr lang="zh-TW" altLang="en-US"/>
        </a:p>
      </dgm:t>
    </dgm:pt>
    <dgm:pt modelId="{73F40C7A-6179-4C37-93E8-CB85E7D7853A}">
      <dgm:prSet phldrT="[文字]"/>
      <dgm:spPr/>
      <dgm:t>
        <a:bodyPr/>
        <a:lstStyle/>
        <a:p>
          <a:r>
            <a:rPr lang="zh-TW" altLang="en-US" dirty="0" smtClean="0"/>
            <a:t>開始檢測</a:t>
          </a:r>
          <a:endParaRPr lang="zh-TW" altLang="en-US" dirty="0"/>
        </a:p>
      </dgm:t>
    </dgm:pt>
    <dgm:pt modelId="{5BBF7D1F-BED6-4919-ACE8-E1AF3AC95BBA}" type="parTrans" cxnId="{B6FEAE9C-7691-4127-8A64-C82A1E848756}">
      <dgm:prSet/>
      <dgm:spPr/>
      <dgm:t>
        <a:bodyPr/>
        <a:lstStyle/>
        <a:p>
          <a:endParaRPr lang="zh-TW" altLang="en-US"/>
        </a:p>
      </dgm:t>
    </dgm:pt>
    <dgm:pt modelId="{1F65740B-23E7-4A9C-AD4D-1031C1E25713}" type="sibTrans" cxnId="{B6FEAE9C-7691-4127-8A64-C82A1E848756}">
      <dgm:prSet/>
      <dgm:spPr/>
      <dgm:t>
        <a:bodyPr/>
        <a:lstStyle/>
        <a:p>
          <a:endParaRPr lang="zh-TW" altLang="en-US"/>
        </a:p>
      </dgm:t>
    </dgm:pt>
    <dgm:pt modelId="{2AB77664-8550-4C30-B245-430A60A8971E}">
      <dgm:prSet phldrT="[文字]"/>
      <dgm:spPr/>
      <dgm:t>
        <a:bodyPr/>
        <a:lstStyle/>
        <a:p>
          <a:r>
            <a:rPr lang="zh-TW" altLang="en-US" dirty="0" smtClean="0"/>
            <a:t>使用者資料</a:t>
          </a:r>
          <a:endParaRPr lang="zh-TW" altLang="en-US" dirty="0"/>
        </a:p>
      </dgm:t>
    </dgm:pt>
    <dgm:pt modelId="{B4694DDA-4B82-4F60-95E3-6AEF54544EA3}" type="parTrans" cxnId="{5003460C-7BF7-4462-8347-AC274EA87756}">
      <dgm:prSet/>
      <dgm:spPr/>
      <dgm:t>
        <a:bodyPr/>
        <a:lstStyle/>
        <a:p>
          <a:endParaRPr lang="zh-TW" altLang="en-US"/>
        </a:p>
      </dgm:t>
    </dgm:pt>
    <dgm:pt modelId="{484C052C-AA1F-4A0E-A06D-7E5F47FF7968}" type="sibTrans" cxnId="{5003460C-7BF7-4462-8347-AC274EA87756}">
      <dgm:prSet/>
      <dgm:spPr/>
      <dgm:t>
        <a:bodyPr/>
        <a:lstStyle/>
        <a:p>
          <a:endParaRPr lang="zh-TW" altLang="en-US"/>
        </a:p>
      </dgm:t>
    </dgm:pt>
    <dgm:pt modelId="{0E7F0F04-47CA-4191-913D-2CEA305B16CB}">
      <dgm:prSet phldrT="[文字]"/>
      <dgm:spPr/>
      <dgm:t>
        <a:bodyPr/>
        <a:lstStyle/>
        <a:p>
          <a:r>
            <a:rPr lang="zh-TW" altLang="en-US" dirty="0" smtClean="0"/>
            <a:t>設定緊急連絡人</a:t>
          </a:r>
          <a:endParaRPr lang="zh-TW" altLang="en-US" dirty="0"/>
        </a:p>
      </dgm:t>
    </dgm:pt>
    <dgm:pt modelId="{98E06F10-BE23-49F9-8357-43C9320BC98C}" type="parTrans" cxnId="{52C9DD7D-F321-40F5-A5D9-CA5B6166EA02}">
      <dgm:prSet/>
      <dgm:spPr/>
      <dgm:t>
        <a:bodyPr/>
        <a:lstStyle/>
        <a:p>
          <a:endParaRPr lang="zh-TW" altLang="en-US"/>
        </a:p>
      </dgm:t>
    </dgm:pt>
    <dgm:pt modelId="{6D7E126B-D21B-46A9-84E8-76D40E0F8915}" type="sibTrans" cxnId="{52C9DD7D-F321-40F5-A5D9-CA5B6166EA02}">
      <dgm:prSet/>
      <dgm:spPr/>
      <dgm:t>
        <a:bodyPr/>
        <a:lstStyle/>
        <a:p>
          <a:endParaRPr lang="zh-TW" altLang="en-US"/>
        </a:p>
      </dgm:t>
    </dgm:pt>
    <dgm:pt modelId="{C1F0FF15-659C-420B-817F-18E7C1FAF02B}" type="pres">
      <dgm:prSet presAssocID="{8068083E-A0B8-45A2-B111-A9C1B4B3DF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E8581FB-F18E-48E3-8378-3DCB1DA1290B}" type="pres">
      <dgm:prSet presAssocID="{24D44145-B10F-4910-80D0-0DDDCB2917F3}" presName="composite" presStyleCnt="0"/>
      <dgm:spPr/>
    </dgm:pt>
    <dgm:pt modelId="{7443FECE-518B-4560-A371-7DB06A840184}" type="pres">
      <dgm:prSet presAssocID="{24D44145-B10F-4910-80D0-0DDDCB2917F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E85C57-2C7B-4F36-BD3D-AD6AA0ED0553}" type="pres">
      <dgm:prSet presAssocID="{24D44145-B10F-4910-80D0-0DDDCB2917F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E299D6-FB93-4FDD-AB56-47BAA2FCEADB}" type="pres">
      <dgm:prSet presAssocID="{DA1FA42C-0409-42B7-A6B6-F980F2D582D0}" presName="space" presStyleCnt="0"/>
      <dgm:spPr/>
    </dgm:pt>
    <dgm:pt modelId="{3FF71EDC-F95F-4D50-9736-F7147EDD6F15}" type="pres">
      <dgm:prSet presAssocID="{D15A2147-DC01-4FBC-9E7D-60E19121ABA5}" presName="composite" presStyleCnt="0"/>
      <dgm:spPr/>
    </dgm:pt>
    <dgm:pt modelId="{60C079C7-5321-4F2C-80A8-86C6C964FAD9}" type="pres">
      <dgm:prSet presAssocID="{D15A2147-DC01-4FBC-9E7D-60E19121AB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947ED9-97DE-4136-BCEC-2D20A7597B9F}" type="pres">
      <dgm:prSet presAssocID="{D15A2147-DC01-4FBC-9E7D-60E19121AB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2C9DD7D-F321-40F5-A5D9-CA5B6166EA02}" srcId="{24D44145-B10F-4910-80D0-0DDDCB2917F3}" destId="{0E7F0F04-47CA-4191-913D-2CEA305B16CB}" srcOrd="3" destOrd="0" parTransId="{98E06F10-BE23-49F9-8357-43C9320BC98C}" sibTransId="{6D7E126B-D21B-46A9-84E8-76D40E0F8915}"/>
    <dgm:cxn modelId="{66792AFD-A717-4113-B79A-2F94619C0B8E}" type="presOf" srcId="{F6459052-2ECF-43FB-8BA6-8E849755673E}" destId="{DAE85C57-2C7B-4F36-BD3D-AD6AA0ED0553}" srcOrd="0" destOrd="1" presId="urn:microsoft.com/office/officeart/2005/8/layout/hList1"/>
    <dgm:cxn modelId="{DCC99BF5-D748-49CB-B96B-353DF794A512}" type="presOf" srcId="{73F40C7A-6179-4C37-93E8-CB85E7D7853A}" destId="{13947ED9-97DE-4136-BCEC-2D20A7597B9F}" srcOrd="0" destOrd="1" presId="urn:microsoft.com/office/officeart/2005/8/layout/hList1"/>
    <dgm:cxn modelId="{F891F15C-11C3-4187-B572-9042675A62F4}" type="presOf" srcId="{E3F24DFF-3557-43F5-B0DE-0FB842ACFA28}" destId="{DAE85C57-2C7B-4F36-BD3D-AD6AA0ED0553}" srcOrd="0" destOrd="0" presId="urn:microsoft.com/office/officeart/2005/8/layout/hList1"/>
    <dgm:cxn modelId="{B6FEAE9C-7691-4127-8A64-C82A1E848756}" srcId="{D15A2147-DC01-4FBC-9E7D-60E19121ABA5}" destId="{73F40C7A-6179-4C37-93E8-CB85E7D7853A}" srcOrd="1" destOrd="0" parTransId="{5BBF7D1F-BED6-4919-ACE8-E1AF3AC95BBA}" sibTransId="{1F65740B-23E7-4A9C-AD4D-1031C1E25713}"/>
    <dgm:cxn modelId="{5C167EE4-51B7-4938-8779-4C4D989B1DFE}" type="presOf" srcId="{0E7F0F04-47CA-4191-913D-2CEA305B16CB}" destId="{DAE85C57-2C7B-4F36-BD3D-AD6AA0ED0553}" srcOrd="0" destOrd="3" presId="urn:microsoft.com/office/officeart/2005/8/layout/hList1"/>
    <dgm:cxn modelId="{77AFF215-E4A2-4282-BDD0-C2347CBE423A}" type="presOf" srcId="{C421A762-A7EB-454C-BA63-9C0CEDDFD665}" destId="{13947ED9-97DE-4136-BCEC-2D20A7597B9F}" srcOrd="0" destOrd="0" presId="urn:microsoft.com/office/officeart/2005/8/layout/hList1"/>
    <dgm:cxn modelId="{5003460C-7BF7-4462-8347-AC274EA87756}" srcId="{24D44145-B10F-4910-80D0-0DDDCB2917F3}" destId="{2AB77664-8550-4C30-B245-430A60A8971E}" srcOrd="2" destOrd="0" parTransId="{B4694DDA-4B82-4F60-95E3-6AEF54544EA3}" sibTransId="{484C052C-AA1F-4A0E-A06D-7E5F47FF7968}"/>
    <dgm:cxn modelId="{2235C9DE-4510-4EE1-9115-D02FFA03D3B7}" type="presOf" srcId="{2AB77664-8550-4C30-B245-430A60A8971E}" destId="{DAE85C57-2C7B-4F36-BD3D-AD6AA0ED0553}" srcOrd="0" destOrd="2" presId="urn:microsoft.com/office/officeart/2005/8/layout/hList1"/>
    <dgm:cxn modelId="{809B3BF1-EB90-4A65-91EA-199A2FC42A93}" type="presOf" srcId="{D15A2147-DC01-4FBC-9E7D-60E19121ABA5}" destId="{60C079C7-5321-4F2C-80A8-86C6C964FAD9}" srcOrd="0" destOrd="0" presId="urn:microsoft.com/office/officeart/2005/8/layout/hList1"/>
    <dgm:cxn modelId="{2F4DDCBA-4616-49EC-86BA-7364BF63C8BC}" srcId="{8068083E-A0B8-45A2-B111-A9C1B4B3DF45}" destId="{D15A2147-DC01-4FBC-9E7D-60E19121ABA5}" srcOrd="1" destOrd="0" parTransId="{55B93E41-D93E-4C40-B9B3-C01EAAFA463F}" sibTransId="{F3E12243-1D6E-4F11-B489-4F59022D7A85}"/>
    <dgm:cxn modelId="{EFF02C1F-1565-4087-BCD7-FD6D3942AB97}" srcId="{D15A2147-DC01-4FBC-9E7D-60E19121ABA5}" destId="{C421A762-A7EB-454C-BA63-9C0CEDDFD665}" srcOrd="0" destOrd="0" parTransId="{FFD0225A-B375-4D6F-8F97-F2845B6D3F94}" sibTransId="{2C245685-16FB-4E35-96D5-12006432F1BA}"/>
    <dgm:cxn modelId="{3708B94B-91AE-4FE4-AB16-E1C95E74F727}" type="presOf" srcId="{24D44145-B10F-4910-80D0-0DDDCB2917F3}" destId="{7443FECE-518B-4560-A371-7DB06A840184}" srcOrd="0" destOrd="0" presId="urn:microsoft.com/office/officeart/2005/8/layout/hList1"/>
    <dgm:cxn modelId="{9B5D3EA3-4CE3-4D6F-9D76-81EFCD435BFE}" srcId="{24D44145-B10F-4910-80D0-0DDDCB2917F3}" destId="{E3F24DFF-3557-43F5-B0DE-0FB842ACFA28}" srcOrd="0" destOrd="0" parTransId="{E4279961-4943-4603-A5B6-CC744C1CDD00}" sibTransId="{5F7C6ABC-B12A-4315-B311-F58A96E3B6C9}"/>
    <dgm:cxn modelId="{BB028312-88AA-4B17-B794-D1E55EA4BA5D}" srcId="{24D44145-B10F-4910-80D0-0DDDCB2917F3}" destId="{F6459052-2ECF-43FB-8BA6-8E849755673E}" srcOrd="1" destOrd="0" parTransId="{5A2107F5-6DD3-4B9E-938C-CD181A05F86D}" sibTransId="{47940587-015C-47BF-B5A6-7FAFCAAA039E}"/>
    <dgm:cxn modelId="{98B15E53-478D-4E3B-89A1-698B6FDBE5EB}" srcId="{8068083E-A0B8-45A2-B111-A9C1B4B3DF45}" destId="{24D44145-B10F-4910-80D0-0DDDCB2917F3}" srcOrd="0" destOrd="0" parTransId="{422F0C2B-6363-43CE-A505-6E1D18B5A5CC}" sibTransId="{DA1FA42C-0409-42B7-A6B6-F980F2D582D0}"/>
    <dgm:cxn modelId="{47F39A4A-59B4-456B-9089-11EA62807CA9}" type="presOf" srcId="{8068083E-A0B8-45A2-B111-A9C1B4B3DF45}" destId="{C1F0FF15-659C-420B-817F-18E7C1FAF02B}" srcOrd="0" destOrd="0" presId="urn:microsoft.com/office/officeart/2005/8/layout/hList1"/>
    <dgm:cxn modelId="{31F6B409-195C-48E1-84D8-016B787AC4C4}" type="presParOf" srcId="{C1F0FF15-659C-420B-817F-18E7C1FAF02B}" destId="{FE8581FB-F18E-48E3-8378-3DCB1DA1290B}" srcOrd="0" destOrd="0" presId="urn:microsoft.com/office/officeart/2005/8/layout/hList1"/>
    <dgm:cxn modelId="{BF2BA135-2EAD-49B6-AB93-486B1F967FE7}" type="presParOf" srcId="{FE8581FB-F18E-48E3-8378-3DCB1DA1290B}" destId="{7443FECE-518B-4560-A371-7DB06A840184}" srcOrd="0" destOrd="0" presId="urn:microsoft.com/office/officeart/2005/8/layout/hList1"/>
    <dgm:cxn modelId="{EF07AAE4-779F-40D5-8D07-BB12ABE5E216}" type="presParOf" srcId="{FE8581FB-F18E-48E3-8378-3DCB1DA1290B}" destId="{DAE85C57-2C7B-4F36-BD3D-AD6AA0ED0553}" srcOrd="1" destOrd="0" presId="urn:microsoft.com/office/officeart/2005/8/layout/hList1"/>
    <dgm:cxn modelId="{477A817F-FC89-469B-99F9-0DBE19B961C4}" type="presParOf" srcId="{C1F0FF15-659C-420B-817F-18E7C1FAF02B}" destId="{21E299D6-FB93-4FDD-AB56-47BAA2FCEADB}" srcOrd="1" destOrd="0" presId="urn:microsoft.com/office/officeart/2005/8/layout/hList1"/>
    <dgm:cxn modelId="{C3C70406-3B52-45F7-8CF2-6B252013A886}" type="presParOf" srcId="{C1F0FF15-659C-420B-817F-18E7C1FAF02B}" destId="{3FF71EDC-F95F-4D50-9736-F7147EDD6F15}" srcOrd="2" destOrd="0" presId="urn:microsoft.com/office/officeart/2005/8/layout/hList1"/>
    <dgm:cxn modelId="{A16A91D0-114E-4BE3-8AE2-F88CAA36335C}" type="presParOf" srcId="{3FF71EDC-F95F-4D50-9736-F7147EDD6F15}" destId="{60C079C7-5321-4F2C-80A8-86C6C964FAD9}" srcOrd="0" destOrd="0" presId="urn:microsoft.com/office/officeart/2005/8/layout/hList1"/>
    <dgm:cxn modelId="{FEC9169C-A810-4524-9C8E-93D7FE270E92}" type="presParOf" srcId="{3FF71EDC-F95F-4D50-9736-F7147EDD6F15}" destId="{13947ED9-97DE-4136-BCEC-2D20A7597B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3FECE-518B-4560-A371-7DB06A840184}">
      <dsp:nvSpPr>
        <dsp:cNvPr id="0" name=""/>
        <dsp:cNvSpPr/>
      </dsp:nvSpPr>
      <dsp:spPr>
        <a:xfrm>
          <a:off x="43" y="25585"/>
          <a:ext cx="4166034" cy="806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帳號管理</a:t>
          </a:r>
          <a:endParaRPr lang="zh-TW" altLang="en-US" sz="2800" kern="1200" dirty="0"/>
        </a:p>
      </dsp:txBody>
      <dsp:txXfrm>
        <a:off x="43" y="25585"/>
        <a:ext cx="4166034" cy="806400"/>
      </dsp:txXfrm>
    </dsp:sp>
    <dsp:sp modelId="{DAE85C57-2C7B-4F36-BD3D-AD6AA0ED0553}">
      <dsp:nvSpPr>
        <dsp:cNvPr id="0" name=""/>
        <dsp:cNvSpPr/>
      </dsp:nvSpPr>
      <dsp:spPr>
        <a:xfrm>
          <a:off x="43" y="831985"/>
          <a:ext cx="4166034" cy="29206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800" kern="1200" dirty="0" smtClean="0"/>
            <a:t>註冊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800" kern="1200" dirty="0" smtClean="0"/>
            <a:t>登入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800" kern="1200" dirty="0" smtClean="0"/>
            <a:t>使用者資料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800" kern="1200" dirty="0" smtClean="0"/>
            <a:t>設定緊急連絡人</a:t>
          </a:r>
          <a:endParaRPr lang="zh-TW" altLang="en-US" sz="2800" kern="1200" dirty="0"/>
        </a:p>
      </dsp:txBody>
      <dsp:txXfrm>
        <a:off x="43" y="831985"/>
        <a:ext cx="4166034" cy="2920679"/>
      </dsp:txXfrm>
    </dsp:sp>
    <dsp:sp modelId="{60C079C7-5321-4F2C-80A8-86C6C964FAD9}">
      <dsp:nvSpPr>
        <dsp:cNvPr id="0" name=""/>
        <dsp:cNvSpPr/>
      </dsp:nvSpPr>
      <dsp:spPr>
        <a:xfrm>
          <a:off x="4749322" y="25585"/>
          <a:ext cx="4166034" cy="806400"/>
        </a:xfrm>
        <a:prstGeom prst="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功能介面</a:t>
          </a:r>
          <a:endParaRPr lang="zh-TW" altLang="en-US" sz="2800" kern="1200" dirty="0"/>
        </a:p>
      </dsp:txBody>
      <dsp:txXfrm>
        <a:off x="4749322" y="25585"/>
        <a:ext cx="4166034" cy="806400"/>
      </dsp:txXfrm>
    </dsp:sp>
    <dsp:sp modelId="{13947ED9-97DE-4136-BCEC-2D20A7597B9F}">
      <dsp:nvSpPr>
        <dsp:cNvPr id="0" name=""/>
        <dsp:cNvSpPr/>
      </dsp:nvSpPr>
      <dsp:spPr>
        <a:xfrm>
          <a:off x="4749322" y="831985"/>
          <a:ext cx="4166034" cy="2920679"/>
        </a:xfrm>
        <a:prstGeom prst="rect">
          <a:avLst/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4298175"/>
              <a:satOff val="-3465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800" kern="1200" dirty="0" smtClean="0"/>
            <a:t>藍牙連動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800" kern="1200" dirty="0" smtClean="0"/>
            <a:t>開始檢測</a:t>
          </a:r>
          <a:endParaRPr lang="zh-TW" altLang="en-US" sz="2800" kern="1200" dirty="0"/>
        </a:p>
      </dsp:txBody>
      <dsp:txXfrm>
        <a:off x="4749322" y="831985"/>
        <a:ext cx="4166034" cy="2920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20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988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001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90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147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881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00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1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6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0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71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66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04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79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79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20DF-6E53-48D7-A7F8-9F518B4D8ED3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235DDF-91CB-44C4-A983-5E5692318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18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ppinventor.mit.ed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心跳檢測</a:t>
            </a:r>
            <a:r>
              <a:rPr lang="en-US" altLang="zh-TW" b="1" dirty="0" smtClean="0"/>
              <a:t>APP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方百立老師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資工</a:t>
            </a:r>
            <a:r>
              <a:rPr lang="en-US" altLang="zh-TW" dirty="0"/>
              <a:t>4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410918411</a:t>
            </a:r>
            <a:r>
              <a:rPr lang="zh-TW" altLang="en-US" dirty="0" smtClean="0"/>
              <a:t> 黃</a:t>
            </a:r>
            <a:r>
              <a:rPr lang="zh-TW" altLang="en-US" dirty="0"/>
              <a:t>宇</a:t>
            </a:r>
            <a:r>
              <a:rPr lang="zh-TW" altLang="en-US" dirty="0" smtClean="0"/>
              <a:t>萱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8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b="1" dirty="0" smtClean="0"/>
              <a:t>目錄</a:t>
            </a:r>
            <a:endParaRPr lang="zh-TW" altLang="en-US" sz="36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前言</a:t>
            </a:r>
            <a:endParaRPr lang="en-US" altLang="zh-TW" sz="2400" dirty="0" smtClean="0"/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使用工具</a:t>
            </a:r>
            <a:endParaRPr lang="en-US" altLang="zh-TW" sz="2400" dirty="0" smtClean="0"/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使用對象</a:t>
            </a:r>
            <a:endParaRPr lang="en-US" altLang="zh-TW" sz="2400" dirty="0" smtClean="0"/>
          </a:p>
          <a:p>
            <a:r>
              <a:rPr lang="en-US" altLang="zh-TW" sz="2400" dirty="0" smtClean="0"/>
              <a:t>4.</a:t>
            </a:r>
            <a:r>
              <a:rPr lang="zh-TW" altLang="en-US" sz="2400" dirty="0" smtClean="0"/>
              <a:t>系統功能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4800" dirty="0" smtClean="0"/>
              <a:t>心跳檢測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9433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b="1" dirty="0" smtClean="0"/>
              <a:t>前言</a:t>
            </a:r>
            <a:endParaRPr lang="zh-TW" altLang="en-US" sz="6000" b="1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3200" b="1" dirty="0" smtClean="0"/>
              <a:t>動機</a:t>
            </a:r>
            <a:endParaRPr lang="zh-TW" altLang="en-US" sz="3200" b="1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近年來氣溫急遽變化與人口老化嚴重和經濟不濟，高齡長輩單獨在家無人照顧，但子女都在外工作一整天的情況比比皆是，而大多數家庭都無法負擔看護的費用，且高齡長輩多數希望與家人生活不願去養老院，可當長輩發生意外時，無人知曉，錯過最佳搶救時間，天人永隔</a:t>
            </a:r>
            <a:endParaRPr lang="zh-TW" altLang="en-US" sz="2000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3200" b="1" dirty="0" smtClean="0"/>
              <a:t>目的</a:t>
            </a:r>
            <a:endParaRPr lang="zh-TW" altLang="en-US" sz="3200" b="1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sz="2000" dirty="0" smtClean="0"/>
              <a:t>製作本系統是希望減少這些憾事發生，同時能讓忙碌的子女們能隨時追蹤長輩的健康狀況，尤其是本來就有心臟疾病的長輩，當長輩發生意外時能及時知曉</a:t>
            </a:r>
            <a:endParaRPr lang="zh-TW" altLang="en-US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6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使用工具</a:t>
            </a:r>
            <a:endParaRPr lang="zh-TW" altLang="en-US" b="1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52746" y="4168879"/>
            <a:ext cx="2755844" cy="960101"/>
          </a:xfrm>
          <a:prstGeom prst="rect">
            <a:avLst/>
          </a:prstGeom>
        </p:spPr>
      </p:pic>
      <p:pic>
        <p:nvPicPr>
          <p:cNvPr id="1030" name="Picture 6" descr="MIT AI2 Companion - Google Play 應用程式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46" y="1905000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276600" y="2313354"/>
            <a:ext cx="2362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MIT App Inventor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hlinkClick r:id="rId4"/>
            </a:endParaRP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76777" y="4355124"/>
            <a:ext cx="259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Arduino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IDE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12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元件</a:t>
            </a:r>
            <a:endParaRPr lang="zh-TW" altLang="en-US" dirty="0"/>
          </a:p>
        </p:txBody>
      </p:sp>
      <p:pic>
        <p:nvPicPr>
          <p:cNvPr id="1028" name="Picture 4" descr="樂意創客官方店】Arduino UNO R3 SMD Atmega328p 晶片| 送USB傳輸線+排針| Yahoo奇摩拍賣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31" y="1367548"/>
            <a:ext cx="3200131" cy="320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脈搏心率感測器心跳感測器生物模擬感應器UNO相容批發W313-191210[362592]-電子原件-buy360-ic 電子批發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273" y="1502805"/>
            <a:ext cx="3031904" cy="303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蜂鳴器-可用於警示-機械故障-鎮撼科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08" y="4178076"/>
            <a:ext cx="1470177" cy="236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rduino HC-05 藍牙模組(附底板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368" y="1816199"/>
            <a:ext cx="3668640" cy="27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922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b="1" dirty="0" smtClean="0"/>
              <a:t>使用對象</a:t>
            </a:r>
            <a:endParaRPr lang="zh-TW" altLang="en-US" sz="60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有心臟問題的困擾的人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家屬們</a:t>
            </a:r>
            <a:endParaRPr lang="zh-TW" altLang="en-US" dirty="0"/>
          </a:p>
        </p:txBody>
      </p:sp>
      <p:pic>
        <p:nvPicPr>
          <p:cNvPr id="2058" name="Picture 10" descr="胸闷、胸痛除了是心脏病，还可能是这5种病，千万别当做心脏病治- 知乎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2851646"/>
            <a:ext cx="4343400" cy="274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一家人Q版图片大全,一家人Q版设计素材,一家人Q版模板下载,一家人Q版图库_昵图网soso.nipic.com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381" y="3322750"/>
            <a:ext cx="4245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0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b="1" dirty="0" smtClean="0"/>
              <a:t>系統功能</a:t>
            </a:r>
            <a:endParaRPr lang="zh-TW" altLang="en-US" sz="6000" b="1" dirty="0"/>
          </a:p>
        </p:txBody>
      </p:sp>
      <p:graphicFrame>
        <p:nvGraphicFramePr>
          <p:cNvPr id="13" name="內容版面配置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50505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31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6276" y="70031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 smtClean="0"/>
              <a:t>甘特</a:t>
            </a:r>
            <a:r>
              <a:rPr lang="zh-TW" altLang="en-US" dirty="0"/>
              <a:t>圖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864" y="1981200"/>
            <a:ext cx="9191099" cy="15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7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for listening!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43563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195</Words>
  <Application>Microsoft Office PowerPoint</Application>
  <PresentationFormat>寬螢幕</PresentationFormat>
  <Paragraphs>32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Century Gothic</vt:lpstr>
      <vt:lpstr>Wingdings 3</vt:lpstr>
      <vt:lpstr>絲縷</vt:lpstr>
      <vt:lpstr>心跳檢測APP</vt:lpstr>
      <vt:lpstr>目錄</vt:lpstr>
      <vt:lpstr>前言</vt:lpstr>
      <vt:lpstr>使用工具</vt:lpstr>
      <vt:lpstr>元件</vt:lpstr>
      <vt:lpstr>使用對象</vt:lpstr>
      <vt:lpstr>系統功能</vt:lpstr>
      <vt:lpstr>甘特圖</vt:lpstr>
      <vt:lpstr>Thank for listening!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心跳檢測APP</dc:title>
  <dc:creator>user</dc:creator>
  <cp:lastModifiedBy>user</cp:lastModifiedBy>
  <cp:revision>16</cp:revision>
  <dcterms:created xsi:type="dcterms:W3CDTF">2023-06-01T02:59:35Z</dcterms:created>
  <dcterms:modified xsi:type="dcterms:W3CDTF">2023-12-10T08:22:40Z</dcterms:modified>
</cp:coreProperties>
</file>