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86" r:id="rId4"/>
    <p:sldId id="283" r:id="rId5"/>
    <p:sldId id="268" r:id="rId6"/>
    <p:sldId id="271" r:id="rId7"/>
    <p:sldId id="287" r:id="rId8"/>
    <p:sldId id="272" r:id="rId9"/>
    <p:sldId id="289" r:id="rId10"/>
    <p:sldId id="261" r:id="rId11"/>
    <p:sldId id="292" r:id="rId12"/>
    <p:sldId id="279" r:id="rId13"/>
    <p:sldId id="280" r:id="rId14"/>
    <p:sldId id="264" r:id="rId15"/>
    <p:sldId id="266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DB86AB-2368-4085-A69A-33E766EA98F7}" v="1236" dt="2023-05-21T13:49:24.317"/>
    <p1510:client id="{8A1744D1-ED51-48B0-A5FE-F87FB7C917FF}" v="3184" dt="2023-05-21T15:48:36.478"/>
    <p1510:client id="{9A1C7FF8-E433-4C8C-A616-BDE817569371}" v="1469" dt="2023-05-21T19:56:12.366"/>
    <p1510:client id="{D3EED7B9-96D4-4920-9CE4-C4649020E6B4}" v="1" dt="2023-05-22T02:43:44.114"/>
    <p1510:client id="{F3D10238-669A-4DE6-B7A0-218D248F1973}" v="2" dt="2023-05-22T08:45:16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AF52EF-C319-4B97-902C-EE6554AFEA1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DD771AD-F020-4B67-BD91-1D38E04B195E}">
      <dgm:prSet/>
      <dgm:spPr/>
      <dgm:t>
        <a:bodyPr/>
        <a:lstStyle/>
        <a:p>
          <a:r>
            <a:rPr lang="zh-TW" altLang="en-US" dirty="0">
              <a:latin typeface="Calibri Light" panose="020F0302020204030204"/>
            </a:rPr>
            <a:t>連</a:t>
          </a:r>
          <a:r>
            <a:rPr lang="zh-TW" dirty="0"/>
            <a:t>接至充電站</a:t>
          </a:r>
          <a:endParaRPr lang="en-US" dirty="0"/>
        </a:p>
      </dgm:t>
    </dgm:pt>
    <dgm:pt modelId="{13C5D91D-C86C-4A9F-94DD-99ADA5E0A8B3}" type="parTrans" cxnId="{9E45F675-664F-4378-82BA-4C18397AA5DF}">
      <dgm:prSet/>
      <dgm:spPr/>
      <dgm:t>
        <a:bodyPr/>
        <a:lstStyle/>
        <a:p>
          <a:endParaRPr lang="en-US"/>
        </a:p>
      </dgm:t>
    </dgm:pt>
    <dgm:pt modelId="{C11BC202-1F46-4630-B6E4-8C9C6A386E37}" type="sibTrans" cxnId="{9E45F675-664F-4378-82BA-4C18397AA5DF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01845EF6-AE0F-40E4-B40C-7C5D8F8BD8EF}">
      <dgm:prSet/>
      <dgm:spPr/>
      <dgm:t>
        <a:bodyPr/>
        <a:lstStyle/>
        <a:p>
          <a:r>
            <a:rPr lang="zh-TW"/>
            <a:t>監測充電設備電量</a:t>
          </a:r>
          <a:endParaRPr lang="en-US"/>
        </a:p>
      </dgm:t>
    </dgm:pt>
    <dgm:pt modelId="{28BA272F-F2EC-4EFF-91B0-CAF1AF685C4B}" type="parTrans" cxnId="{DF2C6EBB-6D2E-40E3-9F8C-9B3C6425949E}">
      <dgm:prSet/>
      <dgm:spPr/>
      <dgm:t>
        <a:bodyPr/>
        <a:lstStyle/>
        <a:p>
          <a:endParaRPr lang="en-US"/>
        </a:p>
      </dgm:t>
    </dgm:pt>
    <dgm:pt modelId="{4FBC2CF9-0F1F-412E-A054-9E1CC1641B83}" type="sibTrans" cxnId="{DF2C6EBB-6D2E-40E3-9F8C-9B3C6425949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C212F9F-440D-4CFB-9C05-FF3D3A0160AC}">
      <dgm:prSet/>
      <dgm:spPr/>
      <dgm:t>
        <a:bodyPr/>
        <a:lstStyle/>
        <a:p>
          <a:r>
            <a:rPr lang="zh-TW"/>
            <a:t>估算充電剩餘時間</a:t>
          </a:r>
          <a:endParaRPr lang="en-US"/>
        </a:p>
      </dgm:t>
    </dgm:pt>
    <dgm:pt modelId="{6E9FD92C-98BF-4350-A463-DEFEED19457F}" type="parTrans" cxnId="{F0E6EDE4-61F2-4B8F-ABD7-44339B09BF62}">
      <dgm:prSet/>
      <dgm:spPr/>
      <dgm:t>
        <a:bodyPr/>
        <a:lstStyle/>
        <a:p>
          <a:endParaRPr lang="en-US"/>
        </a:p>
      </dgm:t>
    </dgm:pt>
    <dgm:pt modelId="{C32E8191-11B3-4850-B6D7-F1BDC276DDC3}" type="sibTrans" cxnId="{F0E6EDE4-61F2-4B8F-ABD7-44339B09BF62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9FC8A073-07B9-47C3-84C1-5D77908393A9}">
      <dgm:prSet/>
      <dgm:spPr/>
      <dgm:t>
        <a:bodyPr/>
        <a:lstStyle/>
        <a:p>
          <a:r>
            <a:rPr lang="zh-TW"/>
            <a:t>提供即時資料更新</a:t>
          </a:r>
          <a:endParaRPr lang="en-US"/>
        </a:p>
      </dgm:t>
    </dgm:pt>
    <dgm:pt modelId="{07E203F7-A279-4A62-816A-9908C6F238B4}" type="parTrans" cxnId="{CB970CCA-70A9-42F2-8CB0-0E936124475D}">
      <dgm:prSet/>
      <dgm:spPr/>
      <dgm:t>
        <a:bodyPr/>
        <a:lstStyle/>
        <a:p>
          <a:endParaRPr lang="en-US"/>
        </a:p>
      </dgm:t>
    </dgm:pt>
    <dgm:pt modelId="{BCED45BC-E8CE-49E2-80CA-12E168E8A373}" type="sibTrans" cxnId="{CB970CCA-70A9-42F2-8CB0-0E936124475D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C859FBBD-C2FD-4FEA-9D56-C1F217B9FBBF}">
      <dgm:prSet/>
      <dgm:spPr/>
      <dgm:t>
        <a:bodyPr/>
        <a:lstStyle/>
        <a:p>
          <a:r>
            <a:rPr lang="zh-TW"/>
            <a:t>實現使用者介面</a:t>
          </a:r>
          <a:endParaRPr lang="en-US"/>
        </a:p>
      </dgm:t>
    </dgm:pt>
    <dgm:pt modelId="{0D1F8AA7-D4E3-4323-B0CE-ABA5F9BAFA46}" type="parTrans" cxnId="{B56AE2BB-511E-483F-99EF-05FD98603960}">
      <dgm:prSet/>
      <dgm:spPr/>
      <dgm:t>
        <a:bodyPr/>
        <a:lstStyle/>
        <a:p>
          <a:endParaRPr lang="en-US"/>
        </a:p>
      </dgm:t>
    </dgm:pt>
    <dgm:pt modelId="{DC801761-899F-447B-AEEE-A37902976AB9}" type="sibTrans" cxnId="{B56AE2BB-511E-483F-99EF-05FD98603960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1A44AA00-B434-4F6A-B931-7FCD3F3F475C}" type="pres">
      <dgm:prSet presAssocID="{B5AF52EF-C319-4B97-902C-EE6554AFEA14}" presName="Name0" presStyleCnt="0">
        <dgm:presLayoutVars>
          <dgm:animLvl val="lvl"/>
          <dgm:resizeHandles val="exact"/>
        </dgm:presLayoutVars>
      </dgm:prSet>
      <dgm:spPr/>
    </dgm:pt>
    <dgm:pt modelId="{F402FB41-9AA5-43F4-8AE0-7825BFE45F55}" type="pres">
      <dgm:prSet presAssocID="{9DD771AD-F020-4B67-BD91-1D38E04B195E}" presName="compositeNode" presStyleCnt="0">
        <dgm:presLayoutVars>
          <dgm:bulletEnabled val="1"/>
        </dgm:presLayoutVars>
      </dgm:prSet>
      <dgm:spPr/>
    </dgm:pt>
    <dgm:pt modelId="{E826BB78-DE51-4503-8D48-ACD5619AFF4F}" type="pres">
      <dgm:prSet presAssocID="{9DD771AD-F020-4B67-BD91-1D38E04B195E}" presName="bgRect" presStyleLbl="alignNode1" presStyleIdx="0" presStyleCnt="5"/>
      <dgm:spPr/>
    </dgm:pt>
    <dgm:pt modelId="{431991F8-F74E-402F-B6D2-A46270C80514}" type="pres">
      <dgm:prSet presAssocID="{C11BC202-1F46-4630-B6E4-8C9C6A386E37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0CCA8D22-D879-4999-BB90-42D457E14351}" type="pres">
      <dgm:prSet presAssocID="{9DD771AD-F020-4B67-BD91-1D38E04B195E}" presName="nodeRect" presStyleLbl="alignNode1" presStyleIdx="0" presStyleCnt="5">
        <dgm:presLayoutVars>
          <dgm:bulletEnabled val="1"/>
        </dgm:presLayoutVars>
      </dgm:prSet>
      <dgm:spPr/>
    </dgm:pt>
    <dgm:pt modelId="{03C7A030-C8A2-454F-B7F8-CD9B3B39C0D4}" type="pres">
      <dgm:prSet presAssocID="{C11BC202-1F46-4630-B6E4-8C9C6A386E37}" presName="sibTrans" presStyleCnt="0"/>
      <dgm:spPr/>
    </dgm:pt>
    <dgm:pt modelId="{FFB163B4-B512-43E2-8DD0-2F070160B53C}" type="pres">
      <dgm:prSet presAssocID="{01845EF6-AE0F-40E4-B40C-7C5D8F8BD8EF}" presName="compositeNode" presStyleCnt="0">
        <dgm:presLayoutVars>
          <dgm:bulletEnabled val="1"/>
        </dgm:presLayoutVars>
      </dgm:prSet>
      <dgm:spPr/>
    </dgm:pt>
    <dgm:pt modelId="{92A2F423-578E-4CC7-8E34-D705E3257FCD}" type="pres">
      <dgm:prSet presAssocID="{01845EF6-AE0F-40E4-B40C-7C5D8F8BD8EF}" presName="bgRect" presStyleLbl="alignNode1" presStyleIdx="1" presStyleCnt="5"/>
      <dgm:spPr/>
    </dgm:pt>
    <dgm:pt modelId="{671985A3-C669-476F-BB19-DC042ECB0091}" type="pres">
      <dgm:prSet presAssocID="{4FBC2CF9-0F1F-412E-A054-9E1CC1641B83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C43772C9-4359-44D7-83D1-9B4037EEA713}" type="pres">
      <dgm:prSet presAssocID="{01845EF6-AE0F-40E4-B40C-7C5D8F8BD8EF}" presName="nodeRect" presStyleLbl="alignNode1" presStyleIdx="1" presStyleCnt="5">
        <dgm:presLayoutVars>
          <dgm:bulletEnabled val="1"/>
        </dgm:presLayoutVars>
      </dgm:prSet>
      <dgm:spPr/>
    </dgm:pt>
    <dgm:pt modelId="{20699973-AB45-4694-8D35-4C7EF7BACDF8}" type="pres">
      <dgm:prSet presAssocID="{4FBC2CF9-0F1F-412E-A054-9E1CC1641B83}" presName="sibTrans" presStyleCnt="0"/>
      <dgm:spPr/>
    </dgm:pt>
    <dgm:pt modelId="{C89A52F8-EFEC-4BAB-8605-C06EDB944F89}" type="pres">
      <dgm:prSet presAssocID="{0C212F9F-440D-4CFB-9C05-FF3D3A0160AC}" presName="compositeNode" presStyleCnt="0">
        <dgm:presLayoutVars>
          <dgm:bulletEnabled val="1"/>
        </dgm:presLayoutVars>
      </dgm:prSet>
      <dgm:spPr/>
    </dgm:pt>
    <dgm:pt modelId="{9349026A-2FCD-4689-B3B7-EB519B3EDC15}" type="pres">
      <dgm:prSet presAssocID="{0C212F9F-440D-4CFB-9C05-FF3D3A0160AC}" presName="bgRect" presStyleLbl="alignNode1" presStyleIdx="2" presStyleCnt="5"/>
      <dgm:spPr/>
    </dgm:pt>
    <dgm:pt modelId="{82BF791A-C94C-478E-BC81-0DFCA9C7148F}" type="pres">
      <dgm:prSet presAssocID="{C32E8191-11B3-4850-B6D7-F1BDC276DDC3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2458F213-7B0C-4269-9D7A-E39FA32A1B58}" type="pres">
      <dgm:prSet presAssocID="{0C212F9F-440D-4CFB-9C05-FF3D3A0160AC}" presName="nodeRect" presStyleLbl="alignNode1" presStyleIdx="2" presStyleCnt="5">
        <dgm:presLayoutVars>
          <dgm:bulletEnabled val="1"/>
        </dgm:presLayoutVars>
      </dgm:prSet>
      <dgm:spPr/>
    </dgm:pt>
    <dgm:pt modelId="{38770EF7-A174-4DB4-8378-1020312275E4}" type="pres">
      <dgm:prSet presAssocID="{C32E8191-11B3-4850-B6D7-F1BDC276DDC3}" presName="sibTrans" presStyleCnt="0"/>
      <dgm:spPr/>
    </dgm:pt>
    <dgm:pt modelId="{6BEB06CA-16FB-44B1-B02D-187DDFC643F3}" type="pres">
      <dgm:prSet presAssocID="{9FC8A073-07B9-47C3-84C1-5D77908393A9}" presName="compositeNode" presStyleCnt="0">
        <dgm:presLayoutVars>
          <dgm:bulletEnabled val="1"/>
        </dgm:presLayoutVars>
      </dgm:prSet>
      <dgm:spPr/>
    </dgm:pt>
    <dgm:pt modelId="{57ED0BF3-4425-4EDC-9541-F1A90926C8C8}" type="pres">
      <dgm:prSet presAssocID="{9FC8A073-07B9-47C3-84C1-5D77908393A9}" presName="bgRect" presStyleLbl="alignNode1" presStyleIdx="3" presStyleCnt="5"/>
      <dgm:spPr/>
    </dgm:pt>
    <dgm:pt modelId="{82BB05E8-9368-4216-9418-5D3004C114C1}" type="pres">
      <dgm:prSet presAssocID="{BCED45BC-E8CE-49E2-80CA-12E168E8A373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6AED46B7-4756-4481-A0E8-5E97A7424D1E}" type="pres">
      <dgm:prSet presAssocID="{9FC8A073-07B9-47C3-84C1-5D77908393A9}" presName="nodeRect" presStyleLbl="alignNode1" presStyleIdx="3" presStyleCnt="5">
        <dgm:presLayoutVars>
          <dgm:bulletEnabled val="1"/>
        </dgm:presLayoutVars>
      </dgm:prSet>
      <dgm:spPr/>
    </dgm:pt>
    <dgm:pt modelId="{345E3CAC-25A8-4B54-BDD4-B8CFAC2B0C65}" type="pres">
      <dgm:prSet presAssocID="{BCED45BC-E8CE-49E2-80CA-12E168E8A373}" presName="sibTrans" presStyleCnt="0"/>
      <dgm:spPr/>
    </dgm:pt>
    <dgm:pt modelId="{050D3C17-8FF8-4DB8-B71A-87E2F7527FB8}" type="pres">
      <dgm:prSet presAssocID="{C859FBBD-C2FD-4FEA-9D56-C1F217B9FBBF}" presName="compositeNode" presStyleCnt="0">
        <dgm:presLayoutVars>
          <dgm:bulletEnabled val="1"/>
        </dgm:presLayoutVars>
      </dgm:prSet>
      <dgm:spPr/>
    </dgm:pt>
    <dgm:pt modelId="{ABCB927B-B3B9-4238-A932-31A036415D9E}" type="pres">
      <dgm:prSet presAssocID="{C859FBBD-C2FD-4FEA-9D56-C1F217B9FBBF}" presName="bgRect" presStyleLbl="alignNode1" presStyleIdx="4" presStyleCnt="5"/>
      <dgm:spPr/>
    </dgm:pt>
    <dgm:pt modelId="{E86CCECC-F5E1-4CA0-83B3-9301E51F8B19}" type="pres">
      <dgm:prSet presAssocID="{DC801761-899F-447B-AEEE-A37902976AB9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467D6AA4-9DA9-42CE-9A5B-252E5A223005}" type="pres">
      <dgm:prSet presAssocID="{C859FBBD-C2FD-4FEA-9D56-C1F217B9FBBF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0A33E222-E476-405A-8E0E-164E26F2E167}" type="presOf" srcId="{C859FBBD-C2FD-4FEA-9D56-C1F217B9FBBF}" destId="{467D6AA4-9DA9-42CE-9A5B-252E5A223005}" srcOrd="1" destOrd="0" presId="urn:microsoft.com/office/officeart/2016/7/layout/LinearBlockProcessNumbered"/>
    <dgm:cxn modelId="{9F705E33-F118-4E4A-A4A4-59DDDC7ACA56}" type="presOf" srcId="{B5AF52EF-C319-4B97-902C-EE6554AFEA14}" destId="{1A44AA00-B434-4F6A-B931-7FCD3F3F475C}" srcOrd="0" destOrd="0" presId="urn:microsoft.com/office/officeart/2016/7/layout/LinearBlockProcessNumbered"/>
    <dgm:cxn modelId="{85E35933-5177-42AA-B05F-D09E4EA08642}" type="presOf" srcId="{01845EF6-AE0F-40E4-B40C-7C5D8F8BD8EF}" destId="{C43772C9-4359-44D7-83D1-9B4037EEA713}" srcOrd="1" destOrd="0" presId="urn:microsoft.com/office/officeart/2016/7/layout/LinearBlockProcessNumbered"/>
    <dgm:cxn modelId="{1EF7F73F-1CA9-4FA1-8CF5-82198E68154C}" type="presOf" srcId="{9DD771AD-F020-4B67-BD91-1D38E04B195E}" destId="{E826BB78-DE51-4503-8D48-ACD5619AFF4F}" srcOrd="0" destOrd="0" presId="urn:microsoft.com/office/officeart/2016/7/layout/LinearBlockProcessNumbered"/>
    <dgm:cxn modelId="{42F66F62-3C9C-4EA5-A4E0-63D82DAD2BE5}" type="presOf" srcId="{BCED45BC-E8CE-49E2-80CA-12E168E8A373}" destId="{82BB05E8-9368-4216-9418-5D3004C114C1}" srcOrd="0" destOrd="0" presId="urn:microsoft.com/office/officeart/2016/7/layout/LinearBlockProcessNumbered"/>
    <dgm:cxn modelId="{0E7C4945-83CC-4E18-8A49-54E7BD2084D4}" type="presOf" srcId="{9FC8A073-07B9-47C3-84C1-5D77908393A9}" destId="{57ED0BF3-4425-4EDC-9541-F1A90926C8C8}" srcOrd="0" destOrd="0" presId="urn:microsoft.com/office/officeart/2016/7/layout/LinearBlockProcessNumbered"/>
    <dgm:cxn modelId="{2C305A65-37BC-4D86-AC98-75814A9536AF}" type="presOf" srcId="{4FBC2CF9-0F1F-412E-A054-9E1CC1641B83}" destId="{671985A3-C669-476F-BB19-DC042ECB0091}" srcOrd="0" destOrd="0" presId="urn:microsoft.com/office/officeart/2016/7/layout/LinearBlockProcessNumbered"/>
    <dgm:cxn modelId="{47F04846-0CB8-4A7D-8DE7-741A18149E6A}" type="presOf" srcId="{9FC8A073-07B9-47C3-84C1-5D77908393A9}" destId="{6AED46B7-4756-4481-A0E8-5E97A7424D1E}" srcOrd="1" destOrd="0" presId="urn:microsoft.com/office/officeart/2016/7/layout/LinearBlockProcessNumbered"/>
    <dgm:cxn modelId="{06A81F48-D1AC-47E0-9E41-7B0F53EF3C01}" type="presOf" srcId="{C32E8191-11B3-4850-B6D7-F1BDC276DDC3}" destId="{82BF791A-C94C-478E-BC81-0DFCA9C7148F}" srcOrd="0" destOrd="0" presId="urn:microsoft.com/office/officeart/2016/7/layout/LinearBlockProcessNumbered"/>
    <dgm:cxn modelId="{B063076B-8B33-471B-835A-475F16BB58BD}" type="presOf" srcId="{C11BC202-1F46-4630-B6E4-8C9C6A386E37}" destId="{431991F8-F74E-402F-B6D2-A46270C80514}" srcOrd="0" destOrd="0" presId="urn:microsoft.com/office/officeart/2016/7/layout/LinearBlockProcessNumbered"/>
    <dgm:cxn modelId="{9E45F675-664F-4378-82BA-4C18397AA5DF}" srcId="{B5AF52EF-C319-4B97-902C-EE6554AFEA14}" destId="{9DD771AD-F020-4B67-BD91-1D38E04B195E}" srcOrd="0" destOrd="0" parTransId="{13C5D91D-C86C-4A9F-94DD-99ADA5E0A8B3}" sibTransId="{C11BC202-1F46-4630-B6E4-8C9C6A386E37}"/>
    <dgm:cxn modelId="{56450556-0E30-4211-8B27-77718BFBA333}" type="presOf" srcId="{01845EF6-AE0F-40E4-B40C-7C5D8F8BD8EF}" destId="{92A2F423-578E-4CC7-8E34-D705E3257FCD}" srcOrd="0" destOrd="0" presId="urn:microsoft.com/office/officeart/2016/7/layout/LinearBlockProcessNumbered"/>
    <dgm:cxn modelId="{82A54F7D-B851-44DA-90F3-D88545219D8C}" type="presOf" srcId="{9DD771AD-F020-4B67-BD91-1D38E04B195E}" destId="{0CCA8D22-D879-4999-BB90-42D457E14351}" srcOrd="1" destOrd="0" presId="urn:microsoft.com/office/officeart/2016/7/layout/LinearBlockProcessNumbered"/>
    <dgm:cxn modelId="{91C9047E-17EB-482C-B0BC-8DB7A239F191}" type="presOf" srcId="{DC801761-899F-447B-AEEE-A37902976AB9}" destId="{E86CCECC-F5E1-4CA0-83B3-9301E51F8B19}" srcOrd="0" destOrd="0" presId="urn:microsoft.com/office/officeart/2016/7/layout/LinearBlockProcessNumbered"/>
    <dgm:cxn modelId="{7D63B69C-00F9-4AAC-9504-ED971825D5C3}" type="presOf" srcId="{0C212F9F-440D-4CFB-9C05-FF3D3A0160AC}" destId="{2458F213-7B0C-4269-9D7A-E39FA32A1B58}" srcOrd="1" destOrd="0" presId="urn:microsoft.com/office/officeart/2016/7/layout/LinearBlockProcessNumbered"/>
    <dgm:cxn modelId="{5092A8AA-BDF5-41C9-80B1-C0FEC2665E62}" type="presOf" srcId="{0C212F9F-440D-4CFB-9C05-FF3D3A0160AC}" destId="{9349026A-2FCD-4689-B3B7-EB519B3EDC15}" srcOrd="0" destOrd="0" presId="urn:microsoft.com/office/officeart/2016/7/layout/LinearBlockProcessNumbered"/>
    <dgm:cxn modelId="{DF2C6EBB-6D2E-40E3-9F8C-9B3C6425949E}" srcId="{B5AF52EF-C319-4B97-902C-EE6554AFEA14}" destId="{01845EF6-AE0F-40E4-B40C-7C5D8F8BD8EF}" srcOrd="1" destOrd="0" parTransId="{28BA272F-F2EC-4EFF-91B0-CAF1AF685C4B}" sibTransId="{4FBC2CF9-0F1F-412E-A054-9E1CC1641B83}"/>
    <dgm:cxn modelId="{B56AE2BB-511E-483F-99EF-05FD98603960}" srcId="{B5AF52EF-C319-4B97-902C-EE6554AFEA14}" destId="{C859FBBD-C2FD-4FEA-9D56-C1F217B9FBBF}" srcOrd="4" destOrd="0" parTransId="{0D1F8AA7-D4E3-4323-B0CE-ABA5F9BAFA46}" sibTransId="{DC801761-899F-447B-AEEE-A37902976AB9}"/>
    <dgm:cxn modelId="{CB970CCA-70A9-42F2-8CB0-0E936124475D}" srcId="{B5AF52EF-C319-4B97-902C-EE6554AFEA14}" destId="{9FC8A073-07B9-47C3-84C1-5D77908393A9}" srcOrd="3" destOrd="0" parTransId="{07E203F7-A279-4A62-816A-9908C6F238B4}" sibTransId="{BCED45BC-E8CE-49E2-80CA-12E168E8A373}"/>
    <dgm:cxn modelId="{7D01FDD3-C7C8-41AF-84E2-EBB167CDD4AC}" type="presOf" srcId="{C859FBBD-C2FD-4FEA-9D56-C1F217B9FBBF}" destId="{ABCB927B-B3B9-4238-A932-31A036415D9E}" srcOrd="0" destOrd="0" presId="urn:microsoft.com/office/officeart/2016/7/layout/LinearBlockProcessNumbered"/>
    <dgm:cxn modelId="{F0E6EDE4-61F2-4B8F-ABD7-44339B09BF62}" srcId="{B5AF52EF-C319-4B97-902C-EE6554AFEA14}" destId="{0C212F9F-440D-4CFB-9C05-FF3D3A0160AC}" srcOrd="2" destOrd="0" parTransId="{6E9FD92C-98BF-4350-A463-DEFEED19457F}" sibTransId="{C32E8191-11B3-4850-B6D7-F1BDC276DDC3}"/>
    <dgm:cxn modelId="{E63599CC-413E-4518-B4AD-D7796CE8422F}" type="presParOf" srcId="{1A44AA00-B434-4F6A-B931-7FCD3F3F475C}" destId="{F402FB41-9AA5-43F4-8AE0-7825BFE45F55}" srcOrd="0" destOrd="0" presId="urn:microsoft.com/office/officeart/2016/7/layout/LinearBlockProcessNumbered"/>
    <dgm:cxn modelId="{883973FD-D457-4210-B154-942503C4A41B}" type="presParOf" srcId="{F402FB41-9AA5-43F4-8AE0-7825BFE45F55}" destId="{E826BB78-DE51-4503-8D48-ACD5619AFF4F}" srcOrd="0" destOrd="0" presId="urn:microsoft.com/office/officeart/2016/7/layout/LinearBlockProcessNumbered"/>
    <dgm:cxn modelId="{EA275C90-BAA0-4690-B034-880EF42ABF38}" type="presParOf" srcId="{F402FB41-9AA5-43F4-8AE0-7825BFE45F55}" destId="{431991F8-F74E-402F-B6D2-A46270C80514}" srcOrd="1" destOrd="0" presId="urn:microsoft.com/office/officeart/2016/7/layout/LinearBlockProcessNumbered"/>
    <dgm:cxn modelId="{F42BB72A-20D2-42C6-B37C-59F66C254EC9}" type="presParOf" srcId="{F402FB41-9AA5-43F4-8AE0-7825BFE45F55}" destId="{0CCA8D22-D879-4999-BB90-42D457E14351}" srcOrd="2" destOrd="0" presId="urn:microsoft.com/office/officeart/2016/7/layout/LinearBlockProcessNumbered"/>
    <dgm:cxn modelId="{74EFE6CC-F9F4-44B0-B9D2-DA1DBF9960B5}" type="presParOf" srcId="{1A44AA00-B434-4F6A-B931-7FCD3F3F475C}" destId="{03C7A030-C8A2-454F-B7F8-CD9B3B39C0D4}" srcOrd="1" destOrd="0" presId="urn:microsoft.com/office/officeart/2016/7/layout/LinearBlockProcessNumbered"/>
    <dgm:cxn modelId="{E2EA0913-49AC-4B09-B33E-EB4CA4A2C40C}" type="presParOf" srcId="{1A44AA00-B434-4F6A-B931-7FCD3F3F475C}" destId="{FFB163B4-B512-43E2-8DD0-2F070160B53C}" srcOrd="2" destOrd="0" presId="urn:microsoft.com/office/officeart/2016/7/layout/LinearBlockProcessNumbered"/>
    <dgm:cxn modelId="{0099BD35-3FC4-4BA5-9FEC-F8C2D29C3494}" type="presParOf" srcId="{FFB163B4-B512-43E2-8DD0-2F070160B53C}" destId="{92A2F423-578E-4CC7-8E34-D705E3257FCD}" srcOrd="0" destOrd="0" presId="urn:microsoft.com/office/officeart/2016/7/layout/LinearBlockProcessNumbered"/>
    <dgm:cxn modelId="{76EB1205-CB6E-43F0-93C3-B08E18B912FD}" type="presParOf" srcId="{FFB163B4-B512-43E2-8DD0-2F070160B53C}" destId="{671985A3-C669-476F-BB19-DC042ECB0091}" srcOrd="1" destOrd="0" presId="urn:microsoft.com/office/officeart/2016/7/layout/LinearBlockProcessNumbered"/>
    <dgm:cxn modelId="{61917A6D-FE40-4967-B40D-298BB81CF570}" type="presParOf" srcId="{FFB163B4-B512-43E2-8DD0-2F070160B53C}" destId="{C43772C9-4359-44D7-83D1-9B4037EEA713}" srcOrd="2" destOrd="0" presId="urn:microsoft.com/office/officeart/2016/7/layout/LinearBlockProcessNumbered"/>
    <dgm:cxn modelId="{6F9351D0-4E9D-4C5F-8B35-034F70DD59FF}" type="presParOf" srcId="{1A44AA00-B434-4F6A-B931-7FCD3F3F475C}" destId="{20699973-AB45-4694-8D35-4C7EF7BACDF8}" srcOrd="3" destOrd="0" presId="urn:microsoft.com/office/officeart/2016/7/layout/LinearBlockProcessNumbered"/>
    <dgm:cxn modelId="{11170B36-D711-4527-91DC-CDAEB02E5542}" type="presParOf" srcId="{1A44AA00-B434-4F6A-B931-7FCD3F3F475C}" destId="{C89A52F8-EFEC-4BAB-8605-C06EDB944F89}" srcOrd="4" destOrd="0" presId="urn:microsoft.com/office/officeart/2016/7/layout/LinearBlockProcessNumbered"/>
    <dgm:cxn modelId="{23CD07EF-F5DC-4D0F-B72D-BC67AE9BC495}" type="presParOf" srcId="{C89A52F8-EFEC-4BAB-8605-C06EDB944F89}" destId="{9349026A-2FCD-4689-B3B7-EB519B3EDC15}" srcOrd="0" destOrd="0" presId="urn:microsoft.com/office/officeart/2016/7/layout/LinearBlockProcessNumbered"/>
    <dgm:cxn modelId="{862DC9E3-53FF-4C04-BBBF-6B1AE6A9CD0A}" type="presParOf" srcId="{C89A52F8-EFEC-4BAB-8605-C06EDB944F89}" destId="{82BF791A-C94C-478E-BC81-0DFCA9C7148F}" srcOrd="1" destOrd="0" presId="urn:microsoft.com/office/officeart/2016/7/layout/LinearBlockProcessNumbered"/>
    <dgm:cxn modelId="{D917EC76-32A7-466C-8179-E1F55E9FF07A}" type="presParOf" srcId="{C89A52F8-EFEC-4BAB-8605-C06EDB944F89}" destId="{2458F213-7B0C-4269-9D7A-E39FA32A1B58}" srcOrd="2" destOrd="0" presId="urn:microsoft.com/office/officeart/2016/7/layout/LinearBlockProcessNumbered"/>
    <dgm:cxn modelId="{FF7930C2-EF2A-408E-A0EE-4175053E4305}" type="presParOf" srcId="{1A44AA00-B434-4F6A-B931-7FCD3F3F475C}" destId="{38770EF7-A174-4DB4-8378-1020312275E4}" srcOrd="5" destOrd="0" presId="urn:microsoft.com/office/officeart/2016/7/layout/LinearBlockProcessNumbered"/>
    <dgm:cxn modelId="{6E767930-56C3-4F35-81F4-A4CFC062B841}" type="presParOf" srcId="{1A44AA00-B434-4F6A-B931-7FCD3F3F475C}" destId="{6BEB06CA-16FB-44B1-B02D-187DDFC643F3}" srcOrd="6" destOrd="0" presId="urn:microsoft.com/office/officeart/2016/7/layout/LinearBlockProcessNumbered"/>
    <dgm:cxn modelId="{28ECB2DF-92EA-4C93-8676-C1EB72F646CD}" type="presParOf" srcId="{6BEB06CA-16FB-44B1-B02D-187DDFC643F3}" destId="{57ED0BF3-4425-4EDC-9541-F1A90926C8C8}" srcOrd="0" destOrd="0" presId="urn:microsoft.com/office/officeart/2016/7/layout/LinearBlockProcessNumbered"/>
    <dgm:cxn modelId="{3FFC70ED-DDDF-45A3-901D-1C788FAABDA5}" type="presParOf" srcId="{6BEB06CA-16FB-44B1-B02D-187DDFC643F3}" destId="{82BB05E8-9368-4216-9418-5D3004C114C1}" srcOrd="1" destOrd="0" presId="urn:microsoft.com/office/officeart/2016/7/layout/LinearBlockProcessNumbered"/>
    <dgm:cxn modelId="{7A713245-3755-4FA4-A2CF-39444EE7791E}" type="presParOf" srcId="{6BEB06CA-16FB-44B1-B02D-187DDFC643F3}" destId="{6AED46B7-4756-4481-A0E8-5E97A7424D1E}" srcOrd="2" destOrd="0" presId="urn:microsoft.com/office/officeart/2016/7/layout/LinearBlockProcessNumbered"/>
    <dgm:cxn modelId="{B400EE36-C8FB-4722-805B-02543F71DEF3}" type="presParOf" srcId="{1A44AA00-B434-4F6A-B931-7FCD3F3F475C}" destId="{345E3CAC-25A8-4B54-BDD4-B8CFAC2B0C65}" srcOrd="7" destOrd="0" presId="urn:microsoft.com/office/officeart/2016/7/layout/LinearBlockProcessNumbered"/>
    <dgm:cxn modelId="{E4BFE6E0-779E-43FD-8DA1-324865045EC9}" type="presParOf" srcId="{1A44AA00-B434-4F6A-B931-7FCD3F3F475C}" destId="{050D3C17-8FF8-4DB8-B71A-87E2F7527FB8}" srcOrd="8" destOrd="0" presId="urn:microsoft.com/office/officeart/2016/7/layout/LinearBlockProcessNumbered"/>
    <dgm:cxn modelId="{58BED9AB-7DA3-478D-AC6F-5D118F514FAF}" type="presParOf" srcId="{050D3C17-8FF8-4DB8-B71A-87E2F7527FB8}" destId="{ABCB927B-B3B9-4238-A932-31A036415D9E}" srcOrd="0" destOrd="0" presId="urn:microsoft.com/office/officeart/2016/7/layout/LinearBlockProcessNumbered"/>
    <dgm:cxn modelId="{52D1611B-9F9F-43EC-82D4-1C6A74BE3616}" type="presParOf" srcId="{050D3C17-8FF8-4DB8-B71A-87E2F7527FB8}" destId="{E86CCECC-F5E1-4CA0-83B3-9301E51F8B19}" srcOrd="1" destOrd="0" presId="urn:microsoft.com/office/officeart/2016/7/layout/LinearBlockProcessNumbered"/>
    <dgm:cxn modelId="{2590A999-C827-4826-B695-25B51EDAA255}" type="presParOf" srcId="{050D3C17-8FF8-4DB8-B71A-87E2F7527FB8}" destId="{467D6AA4-9DA9-42CE-9A5B-252E5A22300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F8C398-4238-4D5D-8E77-3C05F78D60C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514607-46BC-43C2-9E7C-F9CCF029C994}">
      <dgm:prSet/>
      <dgm:spPr/>
      <dgm:t>
        <a:bodyPr/>
        <a:lstStyle/>
        <a:p>
          <a:r>
            <a:rPr lang="zh-TW"/>
            <a:t>即時監測充電設備的當前電量。</a:t>
          </a:r>
          <a:endParaRPr lang="en-US"/>
        </a:p>
      </dgm:t>
    </dgm:pt>
    <dgm:pt modelId="{35A2CC0B-5BDB-436B-B2A1-53DB8BD9FBC0}" type="parTrans" cxnId="{AB3001C4-036B-4D11-953B-2ADE8F9A2EB8}">
      <dgm:prSet/>
      <dgm:spPr/>
      <dgm:t>
        <a:bodyPr/>
        <a:lstStyle/>
        <a:p>
          <a:endParaRPr lang="en-US"/>
        </a:p>
      </dgm:t>
    </dgm:pt>
    <dgm:pt modelId="{0A651371-4D7A-4EFC-AFF0-05C567CAA5E0}" type="sibTrans" cxnId="{AB3001C4-036B-4D11-953B-2ADE8F9A2EB8}">
      <dgm:prSet/>
      <dgm:spPr/>
      <dgm:t>
        <a:bodyPr/>
        <a:lstStyle/>
        <a:p>
          <a:endParaRPr lang="en-US"/>
        </a:p>
      </dgm:t>
    </dgm:pt>
    <dgm:pt modelId="{B9CF912A-8845-4B09-B798-8149BBB15BC4}">
      <dgm:prSet/>
      <dgm:spPr/>
      <dgm:t>
        <a:bodyPr/>
        <a:lstStyle/>
        <a:p>
          <a:r>
            <a:rPr lang="zh-TW"/>
            <a:t>系統根據當前充電設備的電量和充電速率</a:t>
          </a:r>
          <a:r>
            <a:rPr lang="zh-TW" altLang="en-US">
              <a:latin typeface="Calibri Light" panose="020F0302020204030204"/>
            </a:rPr>
            <a:t>，</a:t>
          </a:r>
          <a:r>
            <a:rPr lang="zh-TW"/>
            <a:t>估算將設備充滿所需的剩餘時間</a:t>
          </a:r>
          <a:r>
            <a:rPr lang="zh-TW" altLang="en-US">
              <a:latin typeface="Calibri Light" panose="020F0302020204030204"/>
            </a:rPr>
            <a:t>。</a:t>
          </a:r>
          <a:endParaRPr lang="en-US"/>
        </a:p>
      </dgm:t>
    </dgm:pt>
    <dgm:pt modelId="{9B464765-5D27-497B-B9CE-1A8823F21759}" type="parTrans" cxnId="{7EA8C4E1-E1D4-40F7-A9A7-C1D2D3FCD4EE}">
      <dgm:prSet/>
      <dgm:spPr/>
      <dgm:t>
        <a:bodyPr/>
        <a:lstStyle/>
        <a:p>
          <a:endParaRPr lang="en-US"/>
        </a:p>
      </dgm:t>
    </dgm:pt>
    <dgm:pt modelId="{17467726-6399-4589-B5F1-AD7A47AA767E}" type="sibTrans" cxnId="{7EA8C4E1-E1D4-40F7-A9A7-C1D2D3FCD4EE}">
      <dgm:prSet/>
      <dgm:spPr/>
      <dgm:t>
        <a:bodyPr/>
        <a:lstStyle/>
        <a:p>
          <a:endParaRPr lang="en-US"/>
        </a:p>
      </dgm:t>
    </dgm:pt>
    <dgm:pt modelId="{3E96EBCF-0FFF-41DB-9949-7A0A0431DCA7}" type="pres">
      <dgm:prSet presAssocID="{D9F8C398-4238-4D5D-8E77-3C05F78D60C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EE96E8-60AC-4620-84BA-74FD87DB2A53}" type="pres">
      <dgm:prSet presAssocID="{61514607-46BC-43C2-9E7C-F9CCF029C994}" presName="hierRoot1" presStyleCnt="0"/>
      <dgm:spPr/>
    </dgm:pt>
    <dgm:pt modelId="{A631D721-5846-4C21-99F0-4E66A698DE40}" type="pres">
      <dgm:prSet presAssocID="{61514607-46BC-43C2-9E7C-F9CCF029C994}" presName="composite" presStyleCnt="0"/>
      <dgm:spPr/>
    </dgm:pt>
    <dgm:pt modelId="{60045BFB-9642-4EA7-ACB4-16F5B7611F1E}" type="pres">
      <dgm:prSet presAssocID="{61514607-46BC-43C2-9E7C-F9CCF029C994}" presName="background" presStyleLbl="node0" presStyleIdx="0" presStyleCnt="2"/>
      <dgm:spPr/>
    </dgm:pt>
    <dgm:pt modelId="{5C367741-4E60-479E-BF5C-A36DFB9B0EED}" type="pres">
      <dgm:prSet presAssocID="{61514607-46BC-43C2-9E7C-F9CCF029C994}" presName="text" presStyleLbl="fgAcc0" presStyleIdx="0" presStyleCnt="2">
        <dgm:presLayoutVars>
          <dgm:chPref val="3"/>
        </dgm:presLayoutVars>
      </dgm:prSet>
      <dgm:spPr/>
    </dgm:pt>
    <dgm:pt modelId="{BBA43857-87B1-49C2-9D93-8AA7CD1F21A9}" type="pres">
      <dgm:prSet presAssocID="{61514607-46BC-43C2-9E7C-F9CCF029C994}" presName="hierChild2" presStyleCnt="0"/>
      <dgm:spPr/>
    </dgm:pt>
    <dgm:pt modelId="{7AFFC23D-4592-4398-B5DE-F4FF195D6DD7}" type="pres">
      <dgm:prSet presAssocID="{B9CF912A-8845-4B09-B798-8149BBB15BC4}" presName="hierRoot1" presStyleCnt="0"/>
      <dgm:spPr/>
    </dgm:pt>
    <dgm:pt modelId="{7738BFB6-A794-4F76-99CC-6EA485AD7323}" type="pres">
      <dgm:prSet presAssocID="{B9CF912A-8845-4B09-B798-8149BBB15BC4}" presName="composite" presStyleCnt="0"/>
      <dgm:spPr/>
    </dgm:pt>
    <dgm:pt modelId="{75D56B5E-EECB-464C-AC68-0C922EC5D622}" type="pres">
      <dgm:prSet presAssocID="{B9CF912A-8845-4B09-B798-8149BBB15BC4}" presName="background" presStyleLbl="node0" presStyleIdx="1" presStyleCnt="2"/>
      <dgm:spPr/>
    </dgm:pt>
    <dgm:pt modelId="{BFE45D02-D868-4237-AB6A-4AA5C4469D89}" type="pres">
      <dgm:prSet presAssocID="{B9CF912A-8845-4B09-B798-8149BBB15BC4}" presName="text" presStyleLbl="fgAcc0" presStyleIdx="1" presStyleCnt="2">
        <dgm:presLayoutVars>
          <dgm:chPref val="3"/>
        </dgm:presLayoutVars>
      </dgm:prSet>
      <dgm:spPr/>
    </dgm:pt>
    <dgm:pt modelId="{6CF7B976-A0AA-472C-8893-32EF25C66ED0}" type="pres">
      <dgm:prSet presAssocID="{B9CF912A-8845-4B09-B798-8149BBB15BC4}" presName="hierChild2" presStyleCnt="0"/>
      <dgm:spPr/>
    </dgm:pt>
  </dgm:ptLst>
  <dgm:cxnLst>
    <dgm:cxn modelId="{C4475081-97C7-4A4F-A935-69AD369E5EE5}" type="presOf" srcId="{B9CF912A-8845-4B09-B798-8149BBB15BC4}" destId="{BFE45D02-D868-4237-AB6A-4AA5C4469D89}" srcOrd="0" destOrd="0" presId="urn:microsoft.com/office/officeart/2005/8/layout/hierarchy1"/>
    <dgm:cxn modelId="{DF9381C2-78B5-46B5-8A21-80FC723DB9EA}" type="presOf" srcId="{61514607-46BC-43C2-9E7C-F9CCF029C994}" destId="{5C367741-4E60-479E-BF5C-A36DFB9B0EED}" srcOrd="0" destOrd="0" presId="urn:microsoft.com/office/officeart/2005/8/layout/hierarchy1"/>
    <dgm:cxn modelId="{AB3001C4-036B-4D11-953B-2ADE8F9A2EB8}" srcId="{D9F8C398-4238-4D5D-8E77-3C05F78D60C3}" destId="{61514607-46BC-43C2-9E7C-F9CCF029C994}" srcOrd="0" destOrd="0" parTransId="{35A2CC0B-5BDB-436B-B2A1-53DB8BD9FBC0}" sibTransId="{0A651371-4D7A-4EFC-AFF0-05C567CAA5E0}"/>
    <dgm:cxn modelId="{7EA8C4E1-E1D4-40F7-A9A7-C1D2D3FCD4EE}" srcId="{D9F8C398-4238-4D5D-8E77-3C05F78D60C3}" destId="{B9CF912A-8845-4B09-B798-8149BBB15BC4}" srcOrd="1" destOrd="0" parTransId="{9B464765-5D27-497B-B9CE-1A8823F21759}" sibTransId="{17467726-6399-4589-B5F1-AD7A47AA767E}"/>
    <dgm:cxn modelId="{B7CD6FE9-6C89-420D-93E8-9F337D20B309}" type="presOf" srcId="{D9F8C398-4238-4D5D-8E77-3C05F78D60C3}" destId="{3E96EBCF-0FFF-41DB-9949-7A0A0431DCA7}" srcOrd="0" destOrd="0" presId="urn:microsoft.com/office/officeart/2005/8/layout/hierarchy1"/>
    <dgm:cxn modelId="{00E938C0-DE87-46B3-B75F-8C9E2E584EB4}" type="presParOf" srcId="{3E96EBCF-0FFF-41DB-9949-7A0A0431DCA7}" destId="{28EE96E8-60AC-4620-84BA-74FD87DB2A53}" srcOrd="0" destOrd="0" presId="urn:microsoft.com/office/officeart/2005/8/layout/hierarchy1"/>
    <dgm:cxn modelId="{7998655B-8CC1-4810-9347-EFB2CD75BAC4}" type="presParOf" srcId="{28EE96E8-60AC-4620-84BA-74FD87DB2A53}" destId="{A631D721-5846-4C21-99F0-4E66A698DE40}" srcOrd="0" destOrd="0" presId="urn:microsoft.com/office/officeart/2005/8/layout/hierarchy1"/>
    <dgm:cxn modelId="{F8824123-32CA-4727-B04C-CD0E8D27526D}" type="presParOf" srcId="{A631D721-5846-4C21-99F0-4E66A698DE40}" destId="{60045BFB-9642-4EA7-ACB4-16F5B7611F1E}" srcOrd="0" destOrd="0" presId="urn:microsoft.com/office/officeart/2005/8/layout/hierarchy1"/>
    <dgm:cxn modelId="{6DFFF4E8-B789-4023-9E8C-A9F7D6B0F541}" type="presParOf" srcId="{A631D721-5846-4C21-99F0-4E66A698DE40}" destId="{5C367741-4E60-479E-BF5C-A36DFB9B0EED}" srcOrd="1" destOrd="0" presId="urn:microsoft.com/office/officeart/2005/8/layout/hierarchy1"/>
    <dgm:cxn modelId="{2D0FBD91-0214-456D-A15C-6FC3562DDAD0}" type="presParOf" srcId="{28EE96E8-60AC-4620-84BA-74FD87DB2A53}" destId="{BBA43857-87B1-49C2-9D93-8AA7CD1F21A9}" srcOrd="1" destOrd="0" presId="urn:microsoft.com/office/officeart/2005/8/layout/hierarchy1"/>
    <dgm:cxn modelId="{F9C20F6A-898C-4F86-8DB5-04C0FBC12CA0}" type="presParOf" srcId="{3E96EBCF-0FFF-41DB-9949-7A0A0431DCA7}" destId="{7AFFC23D-4592-4398-B5DE-F4FF195D6DD7}" srcOrd="1" destOrd="0" presId="urn:microsoft.com/office/officeart/2005/8/layout/hierarchy1"/>
    <dgm:cxn modelId="{8CCB7D8B-BB96-4900-B3BE-7EFE30F28120}" type="presParOf" srcId="{7AFFC23D-4592-4398-B5DE-F4FF195D6DD7}" destId="{7738BFB6-A794-4F76-99CC-6EA485AD7323}" srcOrd="0" destOrd="0" presId="urn:microsoft.com/office/officeart/2005/8/layout/hierarchy1"/>
    <dgm:cxn modelId="{B05664A7-1CBA-4347-AB81-548DED3572B5}" type="presParOf" srcId="{7738BFB6-A794-4F76-99CC-6EA485AD7323}" destId="{75D56B5E-EECB-464C-AC68-0C922EC5D622}" srcOrd="0" destOrd="0" presId="urn:microsoft.com/office/officeart/2005/8/layout/hierarchy1"/>
    <dgm:cxn modelId="{C54BA133-B3E0-4C2E-A163-137FE3FB4961}" type="presParOf" srcId="{7738BFB6-A794-4F76-99CC-6EA485AD7323}" destId="{BFE45D02-D868-4237-AB6A-4AA5C4469D89}" srcOrd="1" destOrd="0" presId="urn:microsoft.com/office/officeart/2005/8/layout/hierarchy1"/>
    <dgm:cxn modelId="{F5082D4B-F474-4F16-9743-2FA7763D2C0B}" type="presParOf" srcId="{7AFFC23D-4592-4398-B5DE-F4FF195D6DD7}" destId="{6CF7B976-A0AA-472C-8893-32EF25C66ED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E315A8-D331-40BF-A8EE-ACFE7F4A9F3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66395A6-F5C0-4EED-94E8-0E20DBC5D7D3}">
      <dgm:prSet phldr="0"/>
      <dgm:spPr/>
      <dgm:t>
        <a:bodyPr/>
        <a:lstStyle/>
        <a:p>
          <a:r>
            <a:rPr lang="zh-TW" altLang="en-US" b="0">
              <a:latin typeface="Microsoft JhengHei"/>
              <a:ea typeface="Microsoft JhengHei"/>
            </a:rPr>
            <a:t>開發對使用者友善的界面，能夠及時查看電量、充電設備狀態以及設置各項充電設定</a:t>
          </a:r>
          <a:endParaRPr lang="en-US" altLang="zh-TW" b="0">
            <a:latin typeface="Microsoft JhengHei"/>
            <a:ea typeface="Microsoft JhengHei"/>
          </a:endParaRPr>
        </a:p>
      </dgm:t>
    </dgm:pt>
    <dgm:pt modelId="{07CCDA0A-BFF6-493C-89C9-EE55FD9C4B6E}" type="parTrans" cxnId="{1BC976FE-CC2D-4500-B577-C7690C8042FE}">
      <dgm:prSet/>
      <dgm:spPr/>
      <dgm:t>
        <a:bodyPr/>
        <a:lstStyle/>
        <a:p>
          <a:endParaRPr lang="en-US"/>
        </a:p>
      </dgm:t>
    </dgm:pt>
    <dgm:pt modelId="{3B790A8C-D7EF-4382-AC8F-5CB76DFD5494}" type="sibTrans" cxnId="{1BC976FE-CC2D-4500-B577-C7690C8042FE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F62AEDE3-8151-480E-B8C6-6EA75DDB2727}">
      <dgm:prSet/>
      <dgm:spPr/>
      <dgm:t>
        <a:bodyPr/>
        <a:lstStyle/>
        <a:p>
          <a:pPr rtl="0"/>
          <a:r>
            <a:rPr lang="zh-TW" altLang="en-US" b="0">
              <a:latin typeface="Microsoft JhengHei"/>
              <a:ea typeface="Microsoft JhengHei"/>
            </a:rPr>
            <a:t>     查看</a:t>
          </a:r>
          <a:r>
            <a:rPr lang="zh-TW" b="0">
              <a:latin typeface="Microsoft JhengHei"/>
              <a:ea typeface="Microsoft JhengHei"/>
            </a:rPr>
            <a:t>設備充電狀態</a:t>
          </a:r>
          <a:endParaRPr lang="en-US" b="0">
            <a:latin typeface="Microsoft JhengHei"/>
            <a:ea typeface="Microsoft JhengHei"/>
          </a:endParaRPr>
        </a:p>
      </dgm:t>
    </dgm:pt>
    <dgm:pt modelId="{5E6E20D1-3F39-4BF8-8D0E-29D2A433A850}" type="parTrans" cxnId="{622B57ED-298C-40EC-9CD6-94557FFDE741}">
      <dgm:prSet/>
      <dgm:spPr/>
      <dgm:t>
        <a:bodyPr/>
        <a:lstStyle/>
        <a:p>
          <a:endParaRPr lang="en-US"/>
        </a:p>
      </dgm:t>
    </dgm:pt>
    <dgm:pt modelId="{8F09E54D-C710-4914-8C26-08812F412C79}" type="sibTrans" cxnId="{622B57ED-298C-40EC-9CD6-94557FFDE741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5F370489-DD22-4BEA-97D0-E26F347774A8}">
      <dgm:prSet/>
      <dgm:spPr/>
      <dgm:t>
        <a:bodyPr/>
        <a:lstStyle/>
        <a:p>
          <a:r>
            <a:rPr lang="zh-TW" b="0">
              <a:latin typeface="Microsoft JhengHei"/>
              <a:ea typeface="Microsoft JhengHei"/>
            </a:rPr>
            <a:t>顯示充電設備的狀態、剩餘電量、充電歷史記錄等。</a:t>
          </a:r>
          <a:endParaRPr lang="en-US" b="0">
            <a:latin typeface="Microsoft JhengHei"/>
            <a:ea typeface="Microsoft JhengHei"/>
          </a:endParaRPr>
        </a:p>
      </dgm:t>
    </dgm:pt>
    <dgm:pt modelId="{5EFCAFB9-DCAC-4166-864C-ADD10CE4E4B0}" type="parTrans" cxnId="{A7CF2616-2E81-4080-A6D4-FE5ECEC7E4D9}">
      <dgm:prSet/>
      <dgm:spPr/>
      <dgm:t>
        <a:bodyPr/>
        <a:lstStyle/>
        <a:p>
          <a:endParaRPr lang="en-US"/>
        </a:p>
      </dgm:t>
    </dgm:pt>
    <dgm:pt modelId="{320F91EC-37C8-4762-8367-44857088FB6D}" type="sibTrans" cxnId="{A7CF2616-2E81-4080-A6D4-FE5ECEC7E4D9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97F067E5-1729-47D2-B14E-44356866FBED}">
      <dgm:prSet/>
      <dgm:spPr/>
      <dgm:t>
        <a:bodyPr/>
        <a:lstStyle/>
        <a:p>
          <a:pPr rtl="0"/>
          <a:r>
            <a:rPr lang="zh-TW" altLang="en-US" b="0">
              <a:latin typeface="Microsoft JhengHei"/>
              <a:ea typeface="Microsoft JhengHei"/>
            </a:rPr>
            <a:t>     調整</a:t>
          </a:r>
          <a:r>
            <a:rPr lang="zh-TW" b="0">
              <a:latin typeface="Microsoft JhengHei"/>
              <a:ea typeface="Microsoft JhengHei"/>
            </a:rPr>
            <a:t>各項充電設定</a:t>
          </a:r>
          <a:endParaRPr lang="en-US" b="0">
            <a:latin typeface="Microsoft JhengHei"/>
            <a:ea typeface="Microsoft JhengHei"/>
          </a:endParaRPr>
        </a:p>
      </dgm:t>
    </dgm:pt>
    <dgm:pt modelId="{8215BF31-9F0A-40AB-A18C-155D0A35E62D}" type="parTrans" cxnId="{1A6DBE6A-95B1-4834-B17E-EDB124CEA860}">
      <dgm:prSet/>
      <dgm:spPr/>
      <dgm:t>
        <a:bodyPr/>
        <a:lstStyle/>
        <a:p>
          <a:endParaRPr lang="en-US"/>
        </a:p>
      </dgm:t>
    </dgm:pt>
    <dgm:pt modelId="{F7ECA393-A44F-49FC-9671-7D2EFD497BB1}" type="sibTrans" cxnId="{1A6DBE6A-95B1-4834-B17E-EDB124CEA860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FA5E5114-FE79-4363-BCA8-1A832F660CCC}">
      <dgm:prSet/>
      <dgm:spPr/>
      <dgm:t>
        <a:bodyPr/>
        <a:lstStyle/>
        <a:p>
          <a:r>
            <a:rPr lang="zh-TW" b="0">
              <a:latin typeface="Microsoft JhengHei"/>
              <a:ea typeface="Microsoft JhengHei"/>
            </a:rPr>
            <a:t>設置充電站的充電參數，例如斷路器安培數等</a:t>
          </a:r>
          <a:endParaRPr lang="en-US" b="0">
            <a:latin typeface="Microsoft JhengHei"/>
            <a:ea typeface="Microsoft JhengHei"/>
          </a:endParaRPr>
        </a:p>
      </dgm:t>
    </dgm:pt>
    <dgm:pt modelId="{46C1ABC9-3FAC-41E9-829B-3F6D48BB41A5}" type="parTrans" cxnId="{251BC0D8-BD72-436E-9D70-D7CE8690D87C}">
      <dgm:prSet/>
      <dgm:spPr/>
      <dgm:t>
        <a:bodyPr/>
        <a:lstStyle/>
        <a:p>
          <a:endParaRPr lang="en-US"/>
        </a:p>
      </dgm:t>
    </dgm:pt>
    <dgm:pt modelId="{342B1C2C-25A3-4E4D-9478-48C1F8295734}" type="sibTrans" cxnId="{251BC0D8-BD72-436E-9D70-D7CE8690D87C}">
      <dgm:prSet phldrT="05"/>
      <dgm:spPr/>
      <dgm:t>
        <a:bodyPr/>
        <a:lstStyle/>
        <a:p>
          <a:r>
            <a:rPr lang="en-US"/>
            <a:t>05</a:t>
          </a:r>
        </a:p>
      </dgm:t>
    </dgm:pt>
    <dgm:pt modelId="{DEBE8CD2-6FC2-4083-B3C8-8FAB5A762C15}" type="pres">
      <dgm:prSet presAssocID="{05E315A8-D331-40BF-A8EE-ACFE7F4A9F3A}" presName="Name0" presStyleCnt="0">
        <dgm:presLayoutVars>
          <dgm:animLvl val="lvl"/>
          <dgm:resizeHandles val="exact"/>
        </dgm:presLayoutVars>
      </dgm:prSet>
      <dgm:spPr/>
    </dgm:pt>
    <dgm:pt modelId="{2093EB1C-A4A9-41E4-82E9-AEDDC7F083EE}" type="pres">
      <dgm:prSet presAssocID="{D66395A6-F5C0-4EED-94E8-0E20DBC5D7D3}" presName="compositeNode" presStyleCnt="0">
        <dgm:presLayoutVars>
          <dgm:bulletEnabled val="1"/>
        </dgm:presLayoutVars>
      </dgm:prSet>
      <dgm:spPr/>
    </dgm:pt>
    <dgm:pt modelId="{002AA2F2-2632-4944-8C02-4243DCA0C871}" type="pres">
      <dgm:prSet presAssocID="{D66395A6-F5C0-4EED-94E8-0E20DBC5D7D3}" presName="bgRect" presStyleLbl="bgAccFollowNode1" presStyleIdx="0" presStyleCnt="5"/>
      <dgm:spPr/>
    </dgm:pt>
    <dgm:pt modelId="{BD667CE3-6DEF-4ABF-A9B9-FF7380E10344}" type="pres">
      <dgm:prSet presAssocID="{3B790A8C-D7EF-4382-AC8F-5CB76DFD5494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8F36D07E-152B-4FF3-95FC-F63299B016DC}" type="pres">
      <dgm:prSet presAssocID="{D66395A6-F5C0-4EED-94E8-0E20DBC5D7D3}" presName="bottomLine" presStyleLbl="alignNode1" presStyleIdx="1" presStyleCnt="10">
        <dgm:presLayoutVars/>
      </dgm:prSet>
      <dgm:spPr/>
    </dgm:pt>
    <dgm:pt modelId="{01CA1054-AE26-479B-B41E-C94D0E87FAA2}" type="pres">
      <dgm:prSet presAssocID="{D66395A6-F5C0-4EED-94E8-0E20DBC5D7D3}" presName="nodeText" presStyleLbl="bgAccFollowNode1" presStyleIdx="0" presStyleCnt="5">
        <dgm:presLayoutVars>
          <dgm:bulletEnabled val="1"/>
        </dgm:presLayoutVars>
      </dgm:prSet>
      <dgm:spPr/>
    </dgm:pt>
    <dgm:pt modelId="{934661F7-F018-4056-9601-635F3FD41CEE}" type="pres">
      <dgm:prSet presAssocID="{3B790A8C-D7EF-4382-AC8F-5CB76DFD5494}" presName="sibTrans" presStyleCnt="0"/>
      <dgm:spPr/>
    </dgm:pt>
    <dgm:pt modelId="{8F26F635-F530-4166-BEA9-AC001ABCE073}" type="pres">
      <dgm:prSet presAssocID="{F62AEDE3-8151-480E-B8C6-6EA75DDB2727}" presName="compositeNode" presStyleCnt="0">
        <dgm:presLayoutVars>
          <dgm:bulletEnabled val="1"/>
        </dgm:presLayoutVars>
      </dgm:prSet>
      <dgm:spPr/>
    </dgm:pt>
    <dgm:pt modelId="{3463210B-300D-4BA1-AF88-65D3CE1FFC1F}" type="pres">
      <dgm:prSet presAssocID="{F62AEDE3-8151-480E-B8C6-6EA75DDB2727}" presName="bgRect" presStyleLbl="bgAccFollowNode1" presStyleIdx="1" presStyleCnt="5"/>
      <dgm:spPr/>
    </dgm:pt>
    <dgm:pt modelId="{5355862F-DE94-4BB3-B6C1-F32B2DC402F5}" type="pres">
      <dgm:prSet presAssocID="{8F09E54D-C710-4914-8C26-08812F412C79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CC7349C9-BC0C-42CC-9D4B-7181ECE8EC31}" type="pres">
      <dgm:prSet presAssocID="{F62AEDE3-8151-480E-B8C6-6EA75DDB2727}" presName="bottomLine" presStyleLbl="alignNode1" presStyleIdx="3" presStyleCnt="10">
        <dgm:presLayoutVars/>
      </dgm:prSet>
      <dgm:spPr/>
    </dgm:pt>
    <dgm:pt modelId="{5FBA0048-CEA3-403E-BFA0-35B85DBBCA11}" type="pres">
      <dgm:prSet presAssocID="{F62AEDE3-8151-480E-B8C6-6EA75DDB2727}" presName="nodeText" presStyleLbl="bgAccFollowNode1" presStyleIdx="1" presStyleCnt="5">
        <dgm:presLayoutVars>
          <dgm:bulletEnabled val="1"/>
        </dgm:presLayoutVars>
      </dgm:prSet>
      <dgm:spPr/>
    </dgm:pt>
    <dgm:pt modelId="{9E218152-9BD0-42AA-AB9F-8CDF74B2A56E}" type="pres">
      <dgm:prSet presAssocID="{8F09E54D-C710-4914-8C26-08812F412C79}" presName="sibTrans" presStyleCnt="0"/>
      <dgm:spPr/>
    </dgm:pt>
    <dgm:pt modelId="{587E6180-6798-4D2A-950A-183A4E9B634E}" type="pres">
      <dgm:prSet presAssocID="{5F370489-DD22-4BEA-97D0-E26F347774A8}" presName="compositeNode" presStyleCnt="0">
        <dgm:presLayoutVars>
          <dgm:bulletEnabled val="1"/>
        </dgm:presLayoutVars>
      </dgm:prSet>
      <dgm:spPr/>
    </dgm:pt>
    <dgm:pt modelId="{EF752AEF-6DF8-4A8B-B650-D3DADD2E24D8}" type="pres">
      <dgm:prSet presAssocID="{5F370489-DD22-4BEA-97D0-E26F347774A8}" presName="bgRect" presStyleLbl="bgAccFollowNode1" presStyleIdx="2" presStyleCnt="5"/>
      <dgm:spPr/>
    </dgm:pt>
    <dgm:pt modelId="{E3F06197-C930-484F-92C6-C922AAA1DD42}" type="pres">
      <dgm:prSet presAssocID="{320F91EC-37C8-4762-8367-44857088FB6D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905EDA86-861F-4235-AC09-C14F7DC4D201}" type="pres">
      <dgm:prSet presAssocID="{5F370489-DD22-4BEA-97D0-E26F347774A8}" presName="bottomLine" presStyleLbl="alignNode1" presStyleIdx="5" presStyleCnt="10">
        <dgm:presLayoutVars/>
      </dgm:prSet>
      <dgm:spPr/>
    </dgm:pt>
    <dgm:pt modelId="{3351EB20-AF68-4755-9BCF-C8709BC8211A}" type="pres">
      <dgm:prSet presAssocID="{5F370489-DD22-4BEA-97D0-E26F347774A8}" presName="nodeText" presStyleLbl="bgAccFollowNode1" presStyleIdx="2" presStyleCnt="5">
        <dgm:presLayoutVars>
          <dgm:bulletEnabled val="1"/>
        </dgm:presLayoutVars>
      </dgm:prSet>
      <dgm:spPr/>
    </dgm:pt>
    <dgm:pt modelId="{25D72DBF-1731-4A95-9502-3115A1E2BBC0}" type="pres">
      <dgm:prSet presAssocID="{320F91EC-37C8-4762-8367-44857088FB6D}" presName="sibTrans" presStyleCnt="0"/>
      <dgm:spPr/>
    </dgm:pt>
    <dgm:pt modelId="{61A98B34-BBE8-4EB7-8A6E-5FF0D551F684}" type="pres">
      <dgm:prSet presAssocID="{97F067E5-1729-47D2-B14E-44356866FBED}" presName="compositeNode" presStyleCnt="0">
        <dgm:presLayoutVars>
          <dgm:bulletEnabled val="1"/>
        </dgm:presLayoutVars>
      </dgm:prSet>
      <dgm:spPr/>
    </dgm:pt>
    <dgm:pt modelId="{FF2CB897-6BC6-424A-99B2-FAD9DE199510}" type="pres">
      <dgm:prSet presAssocID="{97F067E5-1729-47D2-B14E-44356866FBED}" presName="bgRect" presStyleLbl="bgAccFollowNode1" presStyleIdx="3" presStyleCnt="5"/>
      <dgm:spPr/>
    </dgm:pt>
    <dgm:pt modelId="{D0EDFE56-6388-417B-9967-A1528924A907}" type="pres">
      <dgm:prSet presAssocID="{F7ECA393-A44F-49FC-9671-7D2EFD497BB1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FDB1A764-BF4A-46C3-951A-89096A927D2E}" type="pres">
      <dgm:prSet presAssocID="{97F067E5-1729-47D2-B14E-44356866FBED}" presName="bottomLine" presStyleLbl="alignNode1" presStyleIdx="7" presStyleCnt="10">
        <dgm:presLayoutVars/>
      </dgm:prSet>
      <dgm:spPr/>
    </dgm:pt>
    <dgm:pt modelId="{AB3F19D0-9A9E-45C6-93F2-CC59779E3841}" type="pres">
      <dgm:prSet presAssocID="{97F067E5-1729-47D2-B14E-44356866FBED}" presName="nodeText" presStyleLbl="bgAccFollowNode1" presStyleIdx="3" presStyleCnt="5">
        <dgm:presLayoutVars>
          <dgm:bulletEnabled val="1"/>
        </dgm:presLayoutVars>
      </dgm:prSet>
      <dgm:spPr/>
    </dgm:pt>
    <dgm:pt modelId="{B033DC43-F476-4D79-A967-3661A55A7D8E}" type="pres">
      <dgm:prSet presAssocID="{F7ECA393-A44F-49FC-9671-7D2EFD497BB1}" presName="sibTrans" presStyleCnt="0"/>
      <dgm:spPr/>
    </dgm:pt>
    <dgm:pt modelId="{34F145AF-E811-4F23-91FA-E0B831F0F47B}" type="pres">
      <dgm:prSet presAssocID="{FA5E5114-FE79-4363-BCA8-1A832F660CCC}" presName="compositeNode" presStyleCnt="0">
        <dgm:presLayoutVars>
          <dgm:bulletEnabled val="1"/>
        </dgm:presLayoutVars>
      </dgm:prSet>
      <dgm:spPr/>
    </dgm:pt>
    <dgm:pt modelId="{A2F7BF83-94C3-4318-A36E-5AED8FAA1655}" type="pres">
      <dgm:prSet presAssocID="{FA5E5114-FE79-4363-BCA8-1A832F660CCC}" presName="bgRect" presStyleLbl="bgAccFollowNode1" presStyleIdx="4" presStyleCnt="5"/>
      <dgm:spPr/>
    </dgm:pt>
    <dgm:pt modelId="{390C15A1-7741-4B61-90AF-1AC83C761F92}" type="pres">
      <dgm:prSet presAssocID="{342B1C2C-25A3-4E4D-9478-48C1F8295734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191F44E1-4A27-4A43-8793-E19B9D91DAE1}" type="pres">
      <dgm:prSet presAssocID="{FA5E5114-FE79-4363-BCA8-1A832F660CCC}" presName="bottomLine" presStyleLbl="alignNode1" presStyleIdx="9" presStyleCnt="10">
        <dgm:presLayoutVars/>
      </dgm:prSet>
      <dgm:spPr/>
    </dgm:pt>
    <dgm:pt modelId="{E1C12529-5C7E-4944-8AD1-37D83E5828CE}" type="pres">
      <dgm:prSet presAssocID="{FA5E5114-FE79-4363-BCA8-1A832F660CCC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AB4CFB06-1497-437D-9E3A-63522FD1A26C}" type="presOf" srcId="{F62AEDE3-8151-480E-B8C6-6EA75DDB2727}" destId="{5FBA0048-CEA3-403E-BFA0-35B85DBBCA11}" srcOrd="1" destOrd="0" presId="urn:microsoft.com/office/officeart/2016/7/layout/BasicLinearProcessNumbered"/>
    <dgm:cxn modelId="{DA829010-58C3-4C63-95B1-8707BCBE2610}" type="presOf" srcId="{97F067E5-1729-47D2-B14E-44356866FBED}" destId="{AB3F19D0-9A9E-45C6-93F2-CC59779E3841}" srcOrd="1" destOrd="0" presId="urn:microsoft.com/office/officeart/2016/7/layout/BasicLinearProcessNumbered"/>
    <dgm:cxn modelId="{A7CF2616-2E81-4080-A6D4-FE5ECEC7E4D9}" srcId="{05E315A8-D331-40BF-A8EE-ACFE7F4A9F3A}" destId="{5F370489-DD22-4BEA-97D0-E26F347774A8}" srcOrd="2" destOrd="0" parTransId="{5EFCAFB9-DCAC-4166-864C-ADD10CE4E4B0}" sibTransId="{320F91EC-37C8-4762-8367-44857088FB6D}"/>
    <dgm:cxn modelId="{CECC6816-5707-4EE6-89FB-EA232927DB26}" type="presOf" srcId="{F62AEDE3-8151-480E-B8C6-6EA75DDB2727}" destId="{3463210B-300D-4BA1-AF88-65D3CE1FFC1F}" srcOrd="0" destOrd="0" presId="urn:microsoft.com/office/officeart/2016/7/layout/BasicLinearProcessNumbered"/>
    <dgm:cxn modelId="{27BBE629-BAF5-4A0A-A75A-9FF28E31F9A8}" type="presOf" srcId="{320F91EC-37C8-4762-8367-44857088FB6D}" destId="{E3F06197-C930-484F-92C6-C922AAA1DD42}" srcOrd="0" destOrd="0" presId="urn:microsoft.com/office/officeart/2016/7/layout/BasicLinearProcessNumbered"/>
    <dgm:cxn modelId="{1E85C330-5E4A-42D3-86A4-37FC427E0313}" type="presOf" srcId="{D66395A6-F5C0-4EED-94E8-0E20DBC5D7D3}" destId="{002AA2F2-2632-4944-8C02-4243DCA0C871}" srcOrd="0" destOrd="0" presId="urn:microsoft.com/office/officeart/2016/7/layout/BasicLinearProcessNumbered"/>
    <dgm:cxn modelId="{3D9C3131-78F7-4C81-BFB9-FD6F0BE585E2}" type="presOf" srcId="{97F067E5-1729-47D2-B14E-44356866FBED}" destId="{FF2CB897-6BC6-424A-99B2-FAD9DE199510}" srcOrd="0" destOrd="0" presId="urn:microsoft.com/office/officeart/2016/7/layout/BasicLinearProcessNumbered"/>
    <dgm:cxn modelId="{91BD3545-6784-454D-B02E-EC0580BE5747}" type="presOf" srcId="{F7ECA393-A44F-49FC-9671-7D2EFD497BB1}" destId="{D0EDFE56-6388-417B-9967-A1528924A907}" srcOrd="0" destOrd="0" presId="urn:microsoft.com/office/officeart/2016/7/layout/BasicLinearProcessNumbered"/>
    <dgm:cxn modelId="{B0548549-EEE9-4F5C-8B98-D1386CF559A1}" type="presOf" srcId="{FA5E5114-FE79-4363-BCA8-1A832F660CCC}" destId="{E1C12529-5C7E-4944-8AD1-37D83E5828CE}" srcOrd="1" destOrd="0" presId="urn:microsoft.com/office/officeart/2016/7/layout/BasicLinearProcessNumbered"/>
    <dgm:cxn modelId="{1A6DBE6A-95B1-4834-B17E-EDB124CEA860}" srcId="{05E315A8-D331-40BF-A8EE-ACFE7F4A9F3A}" destId="{97F067E5-1729-47D2-B14E-44356866FBED}" srcOrd="3" destOrd="0" parTransId="{8215BF31-9F0A-40AB-A18C-155D0A35E62D}" sibTransId="{F7ECA393-A44F-49FC-9671-7D2EFD497BB1}"/>
    <dgm:cxn modelId="{6797DA7B-2FB5-49E8-AC97-5FF6B040F0BF}" type="presOf" srcId="{8F09E54D-C710-4914-8C26-08812F412C79}" destId="{5355862F-DE94-4BB3-B6C1-F32B2DC402F5}" srcOrd="0" destOrd="0" presId="urn:microsoft.com/office/officeart/2016/7/layout/BasicLinearProcessNumbered"/>
    <dgm:cxn modelId="{AEDEEE9B-977F-411F-8C57-85EF24EF0823}" type="presOf" srcId="{3B790A8C-D7EF-4382-AC8F-5CB76DFD5494}" destId="{BD667CE3-6DEF-4ABF-A9B9-FF7380E10344}" srcOrd="0" destOrd="0" presId="urn:microsoft.com/office/officeart/2016/7/layout/BasicLinearProcessNumbered"/>
    <dgm:cxn modelId="{BB6254B0-A1D2-42BF-9080-8679F93BA9DE}" type="presOf" srcId="{FA5E5114-FE79-4363-BCA8-1A832F660CCC}" destId="{A2F7BF83-94C3-4318-A36E-5AED8FAA1655}" srcOrd="0" destOrd="0" presId="urn:microsoft.com/office/officeart/2016/7/layout/BasicLinearProcessNumbered"/>
    <dgm:cxn modelId="{251BC0D8-BD72-436E-9D70-D7CE8690D87C}" srcId="{05E315A8-D331-40BF-A8EE-ACFE7F4A9F3A}" destId="{FA5E5114-FE79-4363-BCA8-1A832F660CCC}" srcOrd="4" destOrd="0" parTransId="{46C1ABC9-3FAC-41E9-829B-3F6D48BB41A5}" sibTransId="{342B1C2C-25A3-4E4D-9478-48C1F8295734}"/>
    <dgm:cxn modelId="{40FB17DA-CDBE-4153-AD01-BD107AB3438D}" type="presOf" srcId="{5F370489-DD22-4BEA-97D0-E26F347774A8}" destId="{3351EB20-AF68-4755-9BCF-C8709BC8211A}" srcOrd="1" destOrd="0" presId="urn:microsoft.com/office/officeart/2016/7/layout/BasicLinearProcessNumbered"/>
    <dgm:cxn modelId="{69EFB0DD-4641-44FB-8EE7-9195680E9F07}" type="presOf" srcId="{5F370489-DD22-4BEA-97D0-E26F347774A8}" destId="{EF752AEF-6DF8-4A8B-B650-D3DADD2E24D8}" srcOrd="0" destOrd="0" presId="urn:microsoft.com/office/officeart/2016/7/layout/BasicLinearProcessNumbered"/>
    <dgm:cxn modelId="{3D67A2E8-720A-41CC-ACA1-0DD49C0E6B5A}" type="presOf" srcId="{05E315A8-D331-40BF-A8EE-ACFE7F4A9F3A}" destId="{DEBE8CD2-6FC2-4083-B3C8-8FAB5A762C15}" srcOrd="0" destOrd="0" presId="urn:microsoft.com/office/officeart/2016/7/layout/BasicLinearProcessNumbered"/>
    <dgm:cxn modelId="{622B57ED-298C-40EC-9CD6-94557FFDE741}" srcId="{05E315A8-D331-40BF-A8EE-ACFE7F4A9F3A}" destId="{F62AEDE3-8151-480E-B8C6-6EA75DDB2727}" srcOrd="1" destOrd="0" parTransId="{5E6E20D1-3F39-4BF8-8D0E-29D2A433A850}" sibTransId="{8F09E54D-C710-4914-8C26-08812F412C79}"/>
    <dgm:cxn modelId="{9F25F1F2-6DF7-450A-8AC7-4A816CC5BFDC}" type="presOf" srcId="{342B1C2C-25A3-4E4D-9478-48C1F8295734}" destId="{390C15A1-7741-4B61-90AF-1AC83C761F92}" srcOrd="0" destOrd="0" presId="urn:microsoft.com/office/officeart/2016/7/layout/BasicLinearProcessNumbered"/>
    <dgm:cxn modelId="{1BC976FE-CC2D-4500-B577-C7690C8042FE}" srcId="{05E315A8-D331-40BF-A8EE-ACFE7F4A9F3A}" destId="{D66395A6-F5C0-4EED-94E8-0E20DBC5D7D3}" srcOrd="0" destOrd="0" parTransId="{07CCDA0A-BFF6-493C-89C9-EE55FD9C4B6E}" sibTransId="{3B790A8C-D7EF-4382-AC8F-5CB76DFD5494}"/>
    <dgm:cxn modelId="{D6C23CFF-4F41-4404-A009-7016885352ED}" type="presOf" srcId="{D66395A6-F5C0-4EED-94E8-0E20DBC5D7D3}" destId="{01CA1054-AE26-479B-B41E-C94D0E87FAA2}" srcOrd="1" destOrd="0" presId="urn:microsoft.com/office/officeart/2016/7/layout/BasicLinearProcessNumbered"/>
    <dgm:cxn modelId="{E3BD603B-FAF8-4621-A024-145E780F913A}" type="presParOf" srcId="{DEBE8CD2-6FC2-4083-B3C8-8FAB5A762C15}" destId="{2093EB1C-A4A9-41E4-82E9-AEDDC7F083EE}" srcOrd="0" destOrd="0" presId="urn:microsoft.com/office/officeart/2016/7/layout/BasicLinearProcessNumbered"/>
    <dgm:cxn modelId="{8E8BFF48-C80C-4C1F-B4F0-96DA6E26ED3D}" type="presParOf" srcId="{2093EB1C-A4A9-41E4-82E9-AEDDC7F083EE}" destId="{002AA2F2-2632-4944-8C02-4243DCA0C871}" srcOrd="0" destOrd="0" presId="urn:microsoft.com/office/officeart/2016/7/layout/BasicLinearProcessNumbered"/>
    <dgm:cxn modelId="{2BDC8D2F-66AF-4F2B-9685-7F9DDD75B94F}" type="presParOf" srcId="{2093EB1C-A4A9-41E4-82E9-AEDDC7F083EE}" destId="{BD667CE3-6DEF-4ABF-A9B9-FF7380E10344}" srcOrd="1" destOrd="0" presId="urn:microsoft.com/office/officeart/2016/7/layout/BasicLinearProcessNumbered"/>
    <dgm:cxn modelId="{6E6DC2A2-4ABF-4196-9A67-055DB84B8708}" type="presParOf" srcId="{2093EB1C-A4A9-41E4-82E9-AEDDC7F083EE}" destId="{8F36D07E-152B-4FF3-95FC-F63299B016DC}" srcOrd="2" destOrd="0" presId="urn:microsoft.com/office/officeart/2016/7/layout/BasicLinearProcessNumbered"/>
    <dgm:cxn modelId="{8A8A7A61-A1D8-4554-9143-2F1B2698C657}" type="presParOf" srcId="{2093EB1C-A4A9-41E4-82E9-AEDDC7F083EE}" destId="{01CA1054-AE26-479B-B41E-C94D0E87FAA2}" srcOrd="3" destOrd="0" presId="urn:microsoft.com/office/officeart/2016/7/layout/BasicLinearProcessNumbered"/>
    <dgm:cxn modelId="{67303764-F49A-4AE3-9814-EF7BEE58191F}" type="presParOf" srcId="{DEBE8CD2-6FC2-4083-B3C8-8FAB5A762C15}" destId="{934661F7-F018-4056-9601-635F3FD41CEE}" srcOrd="1" destOrd="0" presId="urn:microsoft.com/office/officeart/2016/7/layout/BasicLinearProcessNumbered"/>
    <dgm:cxn modelId="{9A54CB88-CF09-4E3B-8792-4564E5F8C6BF}" type="presParOf" srcId="{DEBE8CD2-6FC2-4083-B3C8-8FAB5A762C15}" destId="{8F26F635-F530-4166-BEA9-AC001ABCE073}" srcOrd="2" destOrd="0" presId="urn:microsoft.com/office/officeart/2016/7/layout/BasicLinearProcessNumbered"/>
    <dgm:cxn modelId="{46158EE9-BA79-43C8-BF42-840F39540C03}" type="presParOf" srcId="{8F26F635-F530-4166-BEA9-AC001ABCE073}" destId="{3463210B-300D-4BA1-AF88-65D3CE1FFC1F}" srcOrd="0" destOrd="0" presId="urn:microsoft.com/office/officeart/2016/7/layout/BasicLinearProcessNumbered"/>
    <dgm:cxn modelId="{27176D81-900A-4585-AD96-946E3E439953}" type="presParOf" srcId="{8F26F635-F530-4166-BEA9-AC001ABCE073}" destId="{5355862F-DE94-4BB3-B6C1-F32B2DC402F5}" srcOrd="1" destOrd="0" presId="urn:microsoft.com/office/officeart/2016/7/layout/BasicLinearProcessNumbered"/>
    <dgm:cxn modelId="{63A3B4C2-FD83-4159-A2DD-250CD2F44C33}" type="presParOf" srcId="{8F26F635-F530-4166-BEA9-AC001ABCE073}" destId="{CC7349C9-BC0C-42CC-9D4B-7181ECE8EC31}" srcOrd="2" destOrd="0" presId="urn:microsoft.com/office/officeart/2016/7/layout/BasicLinearProcessNumbered"/>
    <dgm:cxn modelId="{9D725E0F-B8FF-467B-A780-06E10414C335}" type="presParOf" srcId="{8F26F635-F530-4166-BEA9-AC001ABCE073}" destId="{5FBA0048-CEA3-403E-BFA0-35B85DBBCA11}" srcOrd="3" destOrd="0" presId="urn:microsoft.com/office/officeart/2016/7/layout/BasicLinearProcessNumbered"/>
    <dgm:cxn modelId="{224727FA-267C-4D05-93D6-2DE551176991}" type="presParOf" srcId="{DEBE8CD2-6FC2-4083-B3C8-8FAB5A762C15}" destId="{9E218152-9BD0-42AA-AB9F-8CDF74B2A56E}" srcOrd="3" destOrd="0" presId="urn:microsoft.com/office/officeart/2016/7/layout/BasicLinearProcessNumbered"/>
    <dgm:cxn modelId="{49DFBF06-51A4-4EB8-9D50-086311ED9C48}" type="presParOf" srcId="{DEBE8CD2-6FC2-4083-B3C8-8FAB5A762C15}" destId="{587E6180-6798-4D2A-950A-183A4E9B634E}" srcOrd="4" destOrd="0" presId="urn:microsoft.com/office/officeart/2016/7/layout/BasicLinearProcessNumbered"/>
    <dgm:cxn modelId="{9026A0AC-B3B7-45E1-894E-4CFC8CDE28F1}" type="presParOf" srcId="{587E6180-6798-4D2A-950A-183A4E9B634E}" destId="{EF752AEF-6DF8-4A8B-B650-D3DADD2E24D8}" srcOrd="0" destOrd="0" presId="urn:microsoft.com/office/officeart/2016/7/layout/BasicLinearProcessNumbered"/>
    <dgm:cxn modelId="{39E9B400-3F33-4073-8B90-83A1AA2C2DCF}" type="presParOf" srcId="{587E6180-6798-4D2A-950A-183A4E9B634E}" destId="{E3F06197-C930-484F-92C6-C922AAA1DD42}" srcOrd="1" destOrd="0" presId="urn:microsoft.com/office/officeart/2016/7/layout/BasicLinearProcessNumbered"/>
    <dgm:cxn modelId="{3FC41EFC-6588-4070-8470-9F0F16D486C0}" type="presParOf" srcId="{587E6180-6798-4D2A-950A-183A4E9B634E}" destId="{905EDA86-861F-4235-AC09-C14F7DC4D201}" srcOrd="2" destOrd="0" presId="urn:microsoft.com/office/officeart/2016/7/layout/BasicLinearProcessNumbered"/>
    <dgm:cxn modelId="{A737345E-7C40-4422-88C7-3AA747B07687}" type="presParOf" srcId="{587E6180-6798-4D2A-950A-183A4E9B634E}" destId="{3351EB20-AF68-4755-9BCF-C8709BC8211A}" srcOrd="3" destOrd="0" presId="urn:microsoft.com/office/officeart/2016/7/layout/BasicLinearProcessNumbered"/>
    <dgm:cxn modelId="{0FF5A582-ADE5-435C-BC4F-4BBA40B3838B}" type="presParOf" srcId="{DEBE8CD2-6FC2-4083-B3C8-8FAB5A762C15}" destId="{25D72DBF-1731-4A95-9502-3115A1E2BBC0}" srcOrd="5" destOrd="0" presId="urn:microsoft.com/office/officeart/2016/7/layout/BasicLinearProcessNumbered"/>
    <dgm:cxn modelId="{170E4367-6C5E-4C6B-A626-7180AAD0B3DB}" type="presParOf" srcId="{DEBE8CD2-6FC2-4083-B3C8-8FAB5A762C15}" destId="{61A98B34-BBE8-4EB7-8A6E-5FF0D551F684}" srcOrd="6" destOrd="0" presId="urn:microsoft.com/office/officeart/2016/7/layout/BasicLinearProcessNumbered"/>
    <dgm:cxn modelId="{7B370980-0EBD-479D-8D0A-E6B0E40421DB}" type="presParOf" srcId="{61A98B34-BBE8-4EB7-8A6E-5FF0D551F684}" destId="{FF2CB897-6BC6-424A-99B2-FAD9DE199510}" srcOrd="0" destOrd="0" presId="urn:microsoft.com/office/officeart/2016/7/layout/BasicLinearProcessNumbered"/>
    <dgm:cxn modelId="{91B3DC9F-1119-4778-A39D-1DC51D3A19EB}" type="presParOf" srcId="{61A98B34-BBE8-4EB7-8A6E-5FF0D551F684}" destId="{D0EDFE56-6388-417B-9967-A1528924A907}" srcOrd="1" destOrd="0" presId="urn:microsoft.com/office/officeart/2016/7/layout/BasicLinearProcessNumbered"/>
    <dgm:cxn modelId="{B76D39CE-68D4-4BB9-8D2A-9C20BE445DBD}" type="presParOf" srcId="{61A98B34-BBE8-4EB7-8A6E-5FF0D551F684}" destId="{FDB1A764-BF4A-46C3-951A-89096A927D2E}" srcOrd="2" destOrd="0" presId="urn:microsoft.com/office/officeart/2016/7/layout/BasicLinearProcessNumbered"/>
    <dgm:cxn modelId="{BD768D63-DDB5-4AB2-A91C-815F58F4C4B0}" type="presParOf" srcId="{61A98B34-BBE8-4EB7-8A6E-5FF0D551F684}" destId="{AB3F19D0-9A9E-45C6-93F2-CC59779E3841}" srcOrd="3" destOrd="0" presId="urn:microsoft.com/office/officeart/2016/7/layout/BasicLinearProcessNumbered"/>
    <dgm:cxn modelId="{C0A470E4-1B09-4665-917F-EAFCC0172967}" type="presParOf" srcId="{DEBE8CD2-6FC2-4083-B3C8-8FAB5A762C15}" destId="{B033DC43-F476-4D79-A967-3661A55A7D8E}" srcOrd="7" destOrd="0" presId="urn:microsoft.com/office/officeart/2016/7/layout/BasicLinearProcessNumbered"/>
    <dgm:cxn modelId="{423C0A65-CE58-4E02-BA86-E35C3963E52F}" type="presParOf" srcId="{DEBE8CD2-6FC2-4083-B3C8-8FAB5A762C15}" destId="{34F145AF-E811-4F23-91FA-E0B831F0F47B}" srcOrd="8" destOrd="0" presId="urn:microsoft.com/office/officeart/2016/7/layout/BasicLinearProcessNumbered"/>
    <dgm:cxn modelId="{76815568-B4BC-4752-91C4-6571A2D73F00}" type="presParOf" srcId="{34F145AF-E811-4F23-91FA-E0B831F0F47B}" destId="{A2F7BF83-94C3-4318-A36E-5AED8FAA1655}" srcOrd="0" destOrd="0" presId="urn:microsoft.com/office/officeart/2016/7/layout/BasicLinearProcessNumbered"/>
    <dgm:cxn modelId="{91C35AE4-3D54-43B8-BDEB-3D55CEE0D6B4}" type="presParOf" srcId="{34F145AF-E811-4F23-91FA-E0B831F0F47B}" destId="{390C15A1-7741-4B61-90AF-1AC83C761F92}" srcOrd="1" destOrd="0" presId="urn:microsoft.com/office/officeart/2016/7/layout/BasicLinearProcessNumbered"/>
    <dgm:cxn modelId="{59A5A67F-CA08-406F-B69C-097C8FE3C8DA}" type="presParOf" srcId="{34F145AF-E811-4F23-91FA-E0B831F0F47B}" destId="{191F44E1-4A27-4A43-8793-E19B9D91DAE1}" srcOrd="2" destOrd="0" presId="urn:microsoft.com/office/officeart/2016/7/layout/BasicLinearProcessNumbered"/>
    <dgm:cxn modelId="{8A3D1CF3-2088-471A-8AE1-098A81AC5DB2}" type="presParOf" srcId="{34F145AF-E811-4F23-91FA-E0B831F0F47B}" destId="{E1C12529-5C7E-4944-8AD1-37D83E5828C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6BB78-DE51-4503-8D48-ACD5619AFF4F}">
      <dsp:nvSpPr>
        <dsp:cNvPr id="0" name=""/>
        <dsp:cNvSpPr/>
      </dsp:nvSpPr>
      <dsp:spPr>
        <a:xfrm>
          <a:off x="5892" y="1018376"/>
          <a:ext cx="1841910" cy="22102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40" tIns="0" rIns="18194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600" kern="1200" dirty="0">
              <a:latin typeface="Calibri Light" panose="020F0302020204030204"/>
            </a:rPr>
            <a:t>連</a:t>
          </a:r>
          <a:r>
            <a:rPr lang="zh-TW" sz="2600" kern="1200" dirty="0"/>
            <a:t>接至充電站</a:t>
          </a:r>
          <a:endParaRPr lang="en-US" sz="2600" kern="1200" dirty="0"/>
        </a:p>
      </dsp:txBody>
      <dsp:txXfrm>
        <a:off x="5892" y="1902493"/>
        <a:ext cx="1841910" cy="1326175"/>
      </dsp:txXfrm>
    </dsp:sp>
    <dsp:sp modelId="{431991F8-F74E-402F-B6D2-A46270C80514}">
      <dsp:nvSpPr>
        <dsp:cNvPr id="0" name=""/>
        <dsp:cNvSpPr/>
      </dsp:nvSpPr>
      <dsp:spPr>
        <a:xfrm>
          <a:off x="5892" y="1018376"/>
          <a:ext cx="1841910" cy="88411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40" tIns="165100" rIns="181940" bIns="16510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01</a:t>
          </a:r>
        </a:p>
      </dsp:txBody>
      <dsp:txXfrm>
        <a:off x="5892" y="1018376"/>
        <a:ext cx="1841910" cy="884117"/>
      </dsp:txXfrm>
    </dsp:sp>
    <dsp:sp modelId="{92A2F423-578E-4CC7-8E34-D705E3257FCD}">
      <dsp:nvSpPr>
        <dsp:cNvPr id="0" name=""/>
        <dsp:cNvSpPr/>
      </dsp:nvSpPr>
      <dsp:spPr>
        <a:xfrm>
          <a:off x="1995155" y="1018376"/>
          <a:ext cx="1841910" cy="2210292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40" tIns="0" rIns="18194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kern="1200"/>
            <a:t>監測充電設備電量</a:t>
          </a:r>
          <a:endParaRPr lang="en-US" sz="2600" kern="1200"/>
        </a:p>
      </dsp:txBody>
      <dsp:txXfrm>
        <a:off x="1995155" y="1902493"/>
        <a:ext cx="1841910" cy="1326175"/>
      </dsp:txXfrm>
    </dsp:sp>
    <dsp:sp modelId="{671985A3-C669-476F-BB19-DC042ECB0091}">
      <dsp:nvSpPr>
        <dsp:cNvPr id="0" name=""/>
        <dsp:cNvSpPr/>
      </dsp:nvSpPr>
      <dsp:spPr>
        <a:xfrm>
          <a:off x="1995155" y="1018376"/>
          <a:ext cx="1841910" cy="88411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40" tIns="165100" rIns="181940" bIns="16510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02</a:t>
          </a:r>
        </a:p>
      </dsp:txBody>
      <dsp:txXfrm>
        <a:off x="1995155" y="1018376"/>
        <a:ext cx="1841910" cy="884117"/>
      </dsp:txXfrm>
    </dsp:sp>
    <dsp:sp modelId="{9349026A-2FCD-4689-B3B7-EB519B3EDC15}">
      <dsp:nvSpPr>
        <dsp:cNvPr id="0" name=""/>
        <dsp:cNvSpPr/>
      </dsp:nvSpPr>
      <dsp:spPr>
        <a:xfrm>
          <a:off x="3984419" y="1018376"/>
          <a:ext cx="1841910" cy="2210292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40" tIns="0" rIns="18194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kern="1200"/>
            <a:t>估算充電剩餘時間</a:t>
          </a:r>
          <a:endParaRPr lang="en-US" sz="2600" kern="1200"/>
        </a:p>
      </dsp:txBody>
      <dsp:txXfrm>
        <a:off x="3984419" y="1902493"/>
        <a:ext cx="1841910" cy="1326175"/>
      </dsp:txXfrm>
    </dsp:sp>
    <dsp:sp modelId="{82BF791A-C94C-478E-BC81-0DFCA9C7148F}">
      <dsp:nvSpPr>
        <dsp:cNvPr id="0" name=""/>
        <dsp:cNvSpPr/>
      </dsp:nvSpPr>
      <dsp:spPr>
        <a:xfrm>
          <a:off x="3984419" y="1018376"/>
          <a:ext cx="1841910" cy="88411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40" tIns="165100" rIns="181940" bIns="16510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03</a:t>
          </a:r>
        </a:p>
      </dsp:txBody>
      <dsp:txXfrm>
        <a:off x="3984419" y="1018376"/>
        <a:ext cx="1841910" cy="884117"/>
      </dsp:txXfrm>
    </dsp:sp>
    <dsp:sp modelId="{57ED0BF3-4425-4EDC-9541-F1A90926C8C8}">
      <dsp:nvSpPr>
        <dsp:cNvPr id="0" name=""/>
        <dsp:cNvSpPr/>
      </dsp:nvSpPr>
      <dsp:spPr>
        <a:xfrm>
          <a:off x="5973683" y="1018376"/>
          <a:ext cx="1841910" cy="2210292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40" tIns="0" rIns="18194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kern="1200"/>
            <a:t>提供即時資料更新</a:t>
          </a:r>
          <a:endParaRPr lang="en-US" sz="2600" kern="1200"/>
        </a:p>
      </dsp:txBody>
      <dsp:txXfrm>
        <a:off x="5973683" y="1902493"/>
        <a:ext cx="1841910" cy="1326175"/>
      </dsp:txXfrm>
    </dsp:sp>
    <dsp:sp modelId="{82BB05E8-9368-4216-9418-5D3004C114C1}">
      <dsp:nvSpPr>
        <dsp:cNvPr id="0" name=""/>
        <dsp:cNvSpPr/>
      </dsp:nvSpPr>
      <dsp:spPr>
        <a:xfrm>
          <a:off x="5973683" y="1018376"/>
          <a:ext cx="1841910" cy="88411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40" tIns="165100" rIns="181940" bIns="16510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04</a:t>
          </a:r>
        </a:p>
      </dsp:txBody>
      <dsp:txXfrm>
        <a:off x="5973683" y="1018376"/>
        <a:ext cx="1841910" cy="884117"/>
      </dsp:txXfrm>
    </dsp:sp>
    <dsp:sp modelId="{ABCB927B-B3B9-4238-A932-31A036415D9E}">
      <dsp:nvSpPr>
        <dsp:cNvPr id="0" name=""/>
        <dsp:cNvSpPr/>
      </dsp:nvSpPr>
      <dsp:spPr>
        <a:xfrm>
          <a:off x="7962946" y="1018376"/>
          <a:ext cx="1841910" cy="221029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40" tIns="0" rIns="18194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kern="1200"/>
            <a:t>實現使用者介面</a:t>
          </a:r>
          <a:endParaRPr lang="en-US" sz="2600" kern="1200"/>
        </a:p>
      </dsp:txBody>
      <dsp:txXfrm>
        <a:off x="7962946" y="1902493"/>
        <a:ext cx="1841910" cy="1326175"/>
      </dsp:txXfrm>
    </dsp:sp>
    <dsp:sp modelId="{E86CCECC-F5E1-4CA0-83B3-9301E51F8B19}">
      <dsp:nvSpPr>
        <dsp:cNvPr id="0" name=""/>
        <dsp:cNvSpPr/>
      </dsp:nvSpPr>
      <dsp:spPr>
        <a:xfrm>
          <a:off x="7962946" y="1018376"/>
          <a:ext cx="1841910" cy="88411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40" tIns="165100" rIns="181940" bIns="16510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05</a:t>
          </a:r>
        </a:p>
      </dsp:txBody>
      <dsp:txXfrm>
        <a:off x="7962946" y="1018376"/>
        <a:ext cx="1841910" cy="8841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45BFB-9642-4EA7-ACB4-16F5B7611F1E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67741-4E60-479E-BF5C-A36DFB9B0EED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500" kern="1200"/>
            <a:t>即時監測充電設備的當前電量。</a:t>
          </a:r>
          <a:endParaRPr lang="en-US" sz="3500" kern="1200"/>
        </a:p>
      </dsp:txBody>
      <dsp:txXfrm>
        <a:off x="585701" y="1066737"/>
        <a:ext cx="4337991" cy="2693452"/>
      </dsp:txXfrm>
    </dsp:sp>
    <dsp:sp modelId="{75D56B5E-EECB-464C-AC68-0C922EC5D622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45D02-D868-4237-AB6A-4AA5C4469D89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500" kern="1200"/>
            <a:t>系統根據當前充電設備的電量和充電速率</a:t>
          </a:r>
          <a:r>
            <a:rPr lang="zh-TW" altLang="en-US" sz="3500" kern="1200">
              <a:latin typeface="Calibri Light" panose="020F0302020204030204"/>
            </a:rPr>
            <a:t>，</a:t>
          </a:r>
          <a:r>
            <a:rPr lang="zh-TW" sz="3500" kern="1200"/>
            <a:t>估算將設備充滿所需的剩餘時間</a:t>
          </a:r>
          <a:r>
            <a:rPr lang="zh-TW" altLang="en-US" sz="3500" kern="1200">
              <a:latin typeface="Calibri Light" panose="020F0302020204030204"/>
            </a:rPr>
            <a:t>。</a:t>
          </a:r>
          <a:endParaRPr lang="en-US" sz="3500" kern="1200"/>
        </a:p>
      </dsp:txBody>
      <dsp:txXfrm>
        <a:off x="6092527" y="1066737"/>
        <a:ext cx="4337991" cy="2693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AA2F2-2632-4944-8C02-4243DCA0C871}">
      <dsp:nvSpPr>
        <dsp:cNvPr id="0" name=""/>
        <dsp:cNvSpPr/>
      </dsp:nvSpPr>
      <dsp:spPr>
        <a:xfrm>
          <a:off x="3880" y="1236121"/>
          <a:ext cx="2101158" cy="294162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15" tIns="330200" rIns="163815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0" kern="1200">
              <a:latin typeface="Microsoft JhengHei"/>
              <a:ea typeface="Microsoft JhengHei"/>
            </a:rPr>
            <a:t>開發對使用者友善的界面，能夠及時查看電量、充電設備狀態以及設置各項充電設定</a:t>
          </a:r>
          <a:endParaRPr lang="en-US" altLang="zh-TW" sz="1300" b="0" kern="1200">
            <a:latin typeface="Microsoft JhengHei"/>
            <a:ea typeface="Microsoft JhengHei"/>
          </a:endParaRPr>
        </a:p>
      </dsp:txBody>
      <dsp:txXfrm>
        <a:off x="3880" y="2353937"/>
        <a:ext cx="2101158" cy="1764973"/>
      </dsp:txXfrm>
    </dsp:sp>
    <dsp:sp modelId="{BD667CE3-6DEF-4ABF-A9B9-FF7380E10344}">
      <dsp:nvSpPr>
        <dsp:cNvPr id="0" name=""/>
        <dsp:cNvSpPr/>
      </dsp:nvSpPr>
      <dsp:spPr>
        <a:xfrm>
          <a:off x="613216" y="1530283"/>
          <a:ext cx="882486" cy="8824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02" tIns="12700" rIns="68802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01</a:t>
          </a:r>
        </a:p>
      </dsp:txBody>
      <dsp:txXfrm>
        <a:off x="742453" y="1659520"/>
        <a:ext cx="624012" cy="624012"/>
      </dsp:txXfrm>
    </dsp:sp>
    <dsp:sp modelId="{8F36D07E-152B-4FF3-95FC-F63299B016DC}">
      <dsp:nvSpPr>
        <dsp:cNvPr id="0" name=""/>
        <dsp:cNvSpPr/>
      </dsp:nvSpPr>
      <dsp:spPr>
        <a:xfrm>
          <a:off x="3880" y="4177671"/>
          <a:ext cx="2101158" cy="72"/>
        </a:xfrm>
        <a:prstGeom prst="rect">
          <a:avLst/>
        </a:prstGeom>
        <a:solidFill>
          <a:schemeClr val="accent2">
            <a:hueOff val="-161707"/>
            <a:satOff val="-9325"/>
            <a:lumOff val="959"/>
            <a:alphaOff val="0"/>
          </a:schemeClr>
        </a:solidFill>
        <a:ln w="12700" cap="flat" cmpd="sng" algn="ctr">
          <a:solidFill>
            <a:schemeClr val="accent2">
              <a:hueOff val="-161707"/>
              <a:satOff val="-9325"/>
              <a:lumOff val="9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3210B-300D-4BA1-AF88-65D3CE1FFC1F}">
      <dsp:nvSpPr>
        <dsp:cNvPr id="0" name=""/>
        <dsp:cNvSpPr/>
      </dsp:nvSpPr>
      <dsp:spPr>
        <a:xfrm>
          <a:off x="2315155" y="1236121"/>
          <a:ext cx="2101158" cy="2941622"/>
        </a:xfrm>
        <a:prstGeom prst="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15" tIns="330200" rIns="163815" bIns="33020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0" kern="1200">
              <a:latin typeface="Microsoft JhengHei"/>
              <a:ea typeface="Microsoft JhengHei"/>
            </a:rPr>
            <a:t>     查看</a:t>
          </a:r>
          <a:r>
            <a:rPr lang="zh-TW" sz="1300" b="0" kern="1200">
              <a:latin typeface="Microsoft JhengHei"/>
              <a:ea typeface="Microsoft JhengHei"/>
            </a:rPr>
            <a:t>設備充電狀態</a:t>
          </a:r>
          <a:endParaRPr lang="en-US" sz="1300" b="0" kern="1200">
            <a:latin typeface="Microsoft JhengHei"/>
            <a:ea typeface="Microsoft JhengHei"/>
          </a:endParaRPr>
        </a:p>
      </dsp:txBody>
      <dsp:txXfrm>
        <a:off x="2315155" y="2353937"/>
        <a:ext cx="2101158" cy="1764973"/>
      </dsp:txXfrm>
    </dsp:sp>
    <dsp:sp modelId="{5355862F-DE94-4BB3-B6C1-F32B2DC402F5}">
      <dsp:nvSpPr>
        <dsp:cNvPr id="0" name=""/>
        <dsp:cNvSpPr/>
      </dsp:nvSpPr>
      <dsp:spPr>
        <a:xfrm>
          <a:off x="2924491" y="1530283"/>
          <a:ext cx="882486" cy="882486"/>
        </a:xfrm>
        <a:prstGeom prst="ellipse">
          <a:avLst/>
        </a:prstGeom>
        <a:solidFill>
          <a:schemeClr val="accent2">
            <a:hueOff val="-323414"/>
            <a:satOff val="-18651"/>
            <a:lumOff val="1917"/>
            <a:alphaOff val="0"/>
          </a:schemeClr>
        </a:solidFill>
        <a:ln w="12700" cap="flat" cmpd="sng" algn="ctr">
          <a:solidFill>
            <a:schemeClr val="accent2">
              <a:hueOff val="-323414"/>
              <a:satOff val="-18651"/>
              <a:lumOff val="19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02" tIns="12700" rIns="68802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02</a:t>
          </a:r>
        </a:p>
      </dsp:txBody>
      <dsp:txXfrm>
        <a:off x="3053728" y="1659520"/>
        <a:ext cx="624012" cy="624012"/>
      </dsp:txXfrm>
    </dsp:sp>
    <dsp:sp modelId="{CC7349C9-BC0C-42CC-9D4B-7181ECE8EC31}">
      <dsp:nvSpPr>
        <dsp:cNvPr id="0" name=""/>
        <dsp:cNvSpPr/>
      </dsp:nvSpPr>
      <dsp:spPr>
        <a:xfrm>
          <a:off x="2315155" y="4177671"/>
          <a:ext cx="2101158" cy="72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52AEF-6DF8-4A8B-B650-D3DADD2E24D8}">
      <dsp:nvSpPr>
        <dsp:cNvPr id="0" name=""/>
        <dsp:cNvSpPr/>
      </dsp:nvSpPr>
      <dsp:spPr>
        <a:xfrm>
          <a:off x="4626430" y="1236121"/>
          <a:ext cx="2101158" cy="2941622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15" tIns="330200" rIns="163815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300" b="0" kern="1200">
              <a:latin typeface="Microsoft JhengHei"/>
              <a:ea typeface="Microsoft JhengHei"/>
            </a:rPr>
            <a:t>顯示充電設備的狀態、剩餘電量、充電歷史記錄等。</a:t>
          </a:r>
          <a:endParaRPr lang="en-US" sz="1300" b="0" kern="1200">
            <a:latin typeface="Microsoft JhengHei"/>
            <a:ea typeface="Microsoft JhengHei"/>
          </a:endParaRPr>
        </a:p>
      </dsp:txBody>
      <dsp:txXfrm>
        <a:off x="4626430" y="2353937"/>
        <a:ext cx="2101158" cy="1764973"/>
      </dsp:txXfrm>
    </dsp:sp>
    <dsp:sp modelId="{E3F06197-C930-484F-92C6-C922AAA1DD42}">
      <dsp:nvSpPr>
        <dsp:cNvPr id="0" name=""/>
        <dsp:cNvSpPr/>
      </dsp:nvSpPr>
      <dsp:spPr>
        <a:xfrm>
          <a:off x="5235766" y="1530283"/>
          <a:ext cx="882486" cy="882486"/>
        </a:xfrm>
        <a:prstGeom prst="ellipse">
          <a:avLst/>
        </a:prstGeom>
        <a:solidFill>
          <a:schemeClr val="accent2">
            <a:hueOff val="-646828"/>
            <a:satOff val="-37301"/>
            <a:lumOff val="3835"/>
            <a:alphaOff val="0"/>
          </a:schemeClr>
        </a:solidFill>
        <a:ln w="12700" cap="flat" cmpd="sng" algn="ctr">
          <a:solidFill>
            <a:schemeClr val="accent2">
              <a:hueOff val="-646828"/>
              <a:satOff val="-37301"/>
              <a:lumOff val="38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02" tIns="12700" rIns="68802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03</a:t>
          </a:r>
        </a:p>
      </dsp:txBody>
      <dsp:txXfrm>
        <a:off x="5365003" y="1659520"/>
        <a:ext cx="624012" cy="624012"/>
      </dsp:txXfrm>
    </dsp:sp>
    <dsp:sp modelId="{905EDA86-861F-4235-AC09-C14F7DC4D201}">
      <dsp:nvSpPr>
        <dsp:cNvPr id="0" name=""/>
        <dsp:cNvSpPr/>
      </dsp:nvSpPr>
      <dsp:spPr>
        <a:xfrm>
          <a:off x="4626430" y="4177671"/>
          <a:ext cx="2101158" cy="72"/>
        </a:xfrm>
        <a:prstGeom prst="rect">
          <a:avLst/>
        </a:prstGeom>
        <a:solidFill>
          <a:schemeClr val="accent2">
            <a:hueOff val="-808535"/>
            <a:satOff val="-46627"/>
            <a:lumOff val="4793"/>
            <a:alphaOff val="0"/>
          </a:schemeClr>
        </a:solidFill>
        <a:ln w="12700" cap="flat" cmpd="sng" algn="ctr">
          <a:solidFill>
            <a:schemeClr val="accent2">
              <a:hueOff val="-808535"/>
              <a:satOff val="-46627"/>
              <a:lumOff val="47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CB897-6BC6-424A-99B2-FAD9DE199510}">
      <dsp:nvSpPr>
        <dsp:cNvPr id="0" name=""/>
        <dsp:cNvSpPr/>
      </dsp:nvSpPr>
      <dsp:spPr>
        <a:xfrm>
          <a:off x="6937705" y="1236121"/>
          <a:ext cx="2101158" cy="2941622"/>
        </a:xfrm>
        <a:prstGeom prst="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15" tIns="330200" rIns="163815" bIns="33020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0" kern="1200">
              <a:latin typeface="Microsoft JhengHei"/>
              <a:ea typeface="Microsoft JhengHei"/>
            </a:rPr>
            <a:t>     調整</a:t>
          </a:r>
          <a:r>
            <a:rPr lang="zh-TW" sz="1300" b="0" kern="1200">
              <a:latin typeface="Microsoft JhengHei"/>
              <a:ea typeface="Microsoft JhengHei"/>
            </a:rPr>
            <a:t>各項充電設定</a:t>
          </a:r>
          <a:endParaRPr lang="en-US" sz="1300" b="0" kern="1200">
            <a:latin typeface="Microsoft JhengHei"/>
            <a:ea typeface="Microsoft JhengHei"/>
          </a:endParaRPr>
        </a:p>
      </dsp:txBody>
      <dsp:txXfrm>
        <a:off x="6937705" y="2353937"/>
        <a:ext cx="2101158" cy="1764973"/>
      </dsp:txXfrm>
    </dsp:sp>
    <dsp:sp modelId="{D0EDFE56-6388-417B-9967-A1528924A907}">
      <dsp:nvSpPr>
        <dsp:cNvPr id="0" name=""/>
        <dsp:cNvSpPr/>
      </dsp:nvSpPr>
      <dsp:spPr>
        <a:xfrm>
          <a:off x="7547041" y="1530283"/>
          <a:ext cx="882486" cy="882486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02" tIns="12700" rIns="68802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04</a:t>
          </a:r>
        </a:p>
      </dsp:txBody>
      <dsp:txXfrm>
        <a:off x="7676278" y="1659520"/>
        <a:ext cx="624012" cy="624012"/>
      </dsp:txXfrm>
    </dsp:sp>
    <dsp:sp modelId="{FDB1A764-BF4A-46C3-951A-89096A927D2E}">
      <dsp:nvSpPr>
        <dsp:cNvPr id="0" name=""/>
        <dsp:cNvSpPr/>
      </dsp:nvSpPr>
      <dsp:spPr>
        <a:xfrm>
          <a:off x="6937705" y="4177671"/>
          <a:ext cx="2101158" cy="72"/>
        </a:xfrm>
        <a:prstGeom prst="rect">
          <a:avLst/>
        </a:prstGeom>
        <a:solidFill>
          <a:schemeClr val="accent2">
            <a:hueOff val="-1131949"/>
            <a:satOff val="-65277"/>
            <a:lumOff val="6711"/>
            <a:alphaOff val="0"/>
          </a:schemeClr>
        </a:solidFill>
        <a:ln w="12700" cap="flat" cmpd="sng" algn="ctr">
          <a:solidFill>
            <a:schemeClr val="accent2">
              <a:hueOff val="-1131949"/>
              <a:satOff val="-65277"/>
              <a:lumOff val="67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7BF83-94C3-4318-A36E-5AED8FAA1655}">
      <dsp:nvSpPr>
        <dsp:cNvPr id="0" name=""/>
        <dsp:cNvSpPr/>
      </dsp:nvSpPr>
      <dsp:spPr>
        <a:xfrm>
          <a:off x="9248980" y="1236121"/>
          <a:ext cx="2101158" cy="2941622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15" tIns="330200" rIns="163815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300" b="0" kern="1200">
              <a:latin typeface="Microsoft JhengHei"/>
              <a:ea typeface="Microsoft JhengHei"/>
            </a:rPr>
            <a:t>設置充電站的充電參數，例如斷路器安培數等</a:t>
          </a:r>
          <a:endParaRPr lang="en-US" sz="1300" b="0" kern="1200">
            <a:latin typeface="Microsoft JhengHei"/>
            <a:ea typeface="Microsoft JhengHei"/>
          </a:endParaRPr>
        </a:p>
      </dsp:txBody>
      <dsp:txXfrm>
        <a:off x="9248980" y="2353937"/>
        <a:ext cx="2101158" cy="1764973"/>
      </dsp:txXfrm>
    </dsp:sp>
    <dsp:sp modelId="{390C15A1-7741-4B61-90AF-1AC83C761F92}">
      <dsp:nvSpPr>
        <dsp:cNvPr id="0" name=""/>
        <dsp:cNvSpPr/>
      </dsp:nvSpPr>
      <dsp:spPr>
        <a:xfrm>
          <a:off x="9858316" y="1530283"/>
          <a:ext cx="882486" cy="882486"/>
        </a:xfrm>
        <a:prstGeom prst="ellipse">
          <a:avLst/>
        </a:prstGeom>
        <a:solidFill>
          <a:schemeClr val="accent2">
            <a:hueOff val="-1293656"/>
            <a:satOff val="-74603"/>
            <a:lumOff val="7669"/>
            <a:alphaOff val="0"/>
          </a:schemeClr>
        </a:solidFill>
        <a:ln w="12700" cap="flat" cmpd="sng" algn="ctr">
          <a:solidFill>
            <a:schemeClr val="accent2">
              <a:hueOff val="-1293656"/>
              <a:satOff val="-74603"/>
              <a:lumOff val="76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02" tIns="12700" rIns="68802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05</a:t>
          </a:r>
        </a:p>
      </dsp:txBody>
      <dsp:txXfrm>
        <a:off x="9987553" y="1659520"/>
        <a:ext cx="624012" cy="624012"/>
      </dsp:txXfrm>
    </dsp:sp>
    <dsp:sp modelId="{191F44E1-4A27-4A43-8793-E19B9D91DAE1}">
      <dsp:nvSpPr>
        <dsp:cNvPr id="0" name=""/>
        <dsp:cNvSpPr/>
      </dsp:nvSpPr>
      <dsp:spPr>
        <a:xfrm>
          <a:off x="9248980" y="4177671"/>
          <a:ext cx="2101158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6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9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4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0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8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8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4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1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9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4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5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22" descr="一張含有 文字, 車, 道路, 戶外 的圖片&#10;&#10;自動產生的描述">
            <a:extLst>
              <a:ext uri="{FF2B5EF4-FFF2-40B4-BE49-F238E27FC236}">
                <a16:creationId xmlns:a16="http://schemas.microsoft.com/office/drawing/2014/main" id="{002225B1-0E1F-3AC0-9232-8267D80D3A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2" t="6593" r="20128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58" name="Rectangle 4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614" y="1532994"/>
            <a:ext cx="4181559" cy="52998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z="4000" b="1" dirty="0">
                <a:latin typeface="Microsoft JhengHei"/>
                <a:ea typeface="Microsoft JhengHei"/>
              </a:rPr>
              <a:t>電動車充電系統</a:t>
            </a:r>
            <a:endParaRPr lang="en-US" altLang="zh-TW" sz="4000" dirty="0">
              <a:latin typeface="Microsoft JhengHei"/>
              <a:ea typeface="新細明體"/>
            </a:endParaRPr>
          </a:p>
        </p:txBody>
      </p:sp>
      <p:sp>
        <p:nvSpPr>
          <p:cNvPr id="59" name="Rectangle 4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Rectangle 4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sz="1700" b="1" dirty="0">
                <a:latin typeface="Microsoft JhengHei"/>
                <a:ea typeface="Microsoft JhengHei"/>
              </a:rPr>
              <a:t>資工四</a:t>
            </a:r>
            <a:r>
              <a:rPr lang="en-US" altLang="zh-TW" sz="1700" b="1" dirty="0">
                <a:latin typeface="Microsoft JhengHei"/>
                <a:ea typeface="新細明體"/>
              </a:rPr>
              <a:t>A 410918681 </a:t>
            </a:r>
            <a:r>
              <a:rPr lang="zh-TW" altLang="en-US" sz="1700" b="1" dirty="0">
                <a:latin typeface="Microsoft JhengHei"/>
                <a:ea typeface="Microsoft JhengHei"/>
              </a:rPr>
              <a:t>蔡尚頤</a:t>
            </a:r>
            <a:endParaRPr lang="en-US" altLang="zh-TW" sz="1700" b="1" dirty="0">
              <a:latin typeface="Microsoft JhengHei"/>
              <a:ea typeface="Microsoft JhengHe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sz="1700" b="1" dirty="0">
                <a:latin typeface="Microsoft JhengHei"/>
                <a:ea typeface="Microsoft JhengHei"/>
              </a:rPr>
              <a:t>資工四</a:t>
            </a:r>
            <a:r>
              <a:rPr lang="en-US" altLang="zh-TW" sz="1700" b="1" dirty="0">
                <a:latin typeface="Microsoft JhengHei"/>
                <a:ea typeface="新細明體"/>
              </a:rPr>
              <a:t>A 410918649 </a:t>
            </a:r>
            <a:r>
              <a:rPr lang="zh-TW" altLang="en-US" sz="1700" b="1" dirty="0">
                <a:latin typeface="Microsoft JhengHei"/>
                <a:ea typeface="Microsoft JhengHei"/>
              </a:rPr>
              <a:t>黃翊庭</a:t>
            </a:r>
            <a:endParaRPr lang="en-US" altLang="zh-TW" sz="1700" b="1" dirty="0">
              <a:latin typeface="Microsoft JhengHei"/>
              <a:ea typeface="Microsoft JhengHe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sz="1700" b="1" dirty="0">
                <a:latin typeface="Microsoft JhengHei"/>
                <a:ea typeface="Microsoft JhengHei"/>
              </a:rPr>
              <a:t>資工四</a:t>
            </a:r>
            <a:r>
              <a:rPr lang="en-US" altLang="zh-TW" sz="1700" b="1" dirty="0">
                <a:latin typeface="Microsoft JhengHei"/>
                <a:ea typeface="新細明體"/>
              </a:rPr>
              <a:t>A 410918398</a:t>
            </a:r>
            <a:r>
              <a:rPr lang="zh-TW" altLang="en-US" sz="1700" b="1" dirty="0">
                <a:latin typeface="Microsoft JhengHei"/>
                <a:ea typeface="Microsoft JhengHei"/>
              </a:rPr>
              <a:t> 陳茂華</a:t>
            </a:r>
            <a:endParaRPr lang="en-US" altLang="zh-TW" sz="1700" b="1" dirty="0">
              <a:latin typeface="Microsoft JhengHei"/>
              <a:ea typeface="Microsoft JhengHei"/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sz="1700" b="1" dirty="0">
                <a:latin typeface="Microsoft JhengHei"/>
                <a:ea typeface="Microsoft JhengHei"/>
              </a:rPr>
              <a:t>資工四</a:t>
            </a:r>
            <a:r>
              <a:rPr lang="en-US" altLang="zh-TW" sz="1700" b="1" dirty="0">
                <a:latin typeface="Microsoft JhengHei"/>
                <a:ea typeface="新細明體"/>
              </a:rPr>
              <a:t>A 410928131 </a:t>
            </a:r>
            <a:r>
              <a:rPr lang="zh-TW" altLang="en-US" sz="1700" b="1" dirty="0">
                <a:latin typeface="Microsoft JhengHei"/>
                <a:ea typeface="Microsoft JhengHei"/>
              </a:rPr>
              <a:t>劉智文</a:t>
            </a:r>
            <a:endParaRPr lang="en-US" altLang="zh-TW" sz="1700" b="1" dirty="0">
              <a:latin typeface="Microsoft JhengHei"/>
              <a:ea typeface="Microsoft JhengHe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1700" dirty="0">
              <a:latin typeface="Microsoft JhengHei"/>
              <a:ea typeface="新細明體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48045A5-3963-1C50-938C-804475190D82}"/>
              </a:ext>
            </a:extLst>
          </p:cNvPr>
          <p:cNvSpPr/>
          <p:nvPr/>
        </p:nvSpPr>
        <p:spPr>
          <a:xfrm>
            <a:off x="408878" y="817756"/>
            <a:ext cx="845634" cy="167268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2000"/>
    </mc:Choice>
    <mc:Fallback>
      <p:transition spd="slow" advClick="0" advTm="1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10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706191C-EC43-2879-5B9E-FCA3C54B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zh-TW" altLang="en-US" sz="4000" b="1">
                <a:latin typeface="Microsoft JhengHei"/>
                <a:ea typeface="Microsoft JhengHei"/>
                <a:cs typeface="Calibri Light"/>
              </a:rPr>
              <a:t>使用環境</a:t>
            </a:r>
            <a:endParaRPr lang="zh-TW" altLang="en-US" sz="4000" b="1">
              <a:latin typeface="Microsoft JhengHei"/>
              <a:ea typeface="Microsoft JhengHei"/>
            </a:endParaRPr>
          </a:p>
        </p:txBody>
      </p:sp>
      <p:sp>
        <p:nvSpPr>
          <p:cNvPr id="51" name="Rectangle 12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Rectangle 14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32A31E1-938A-C273-6EEB-DC2DC6658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504" y="1671687"/>
            <a:ext cx="5250400" cy="504439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defTabSz="832104">
              <a:spcBef>
                <a:spcPts val="910"/>
              </a:spcBef>
              <a:buNone/>
            </a:pPr>
            <a:r>
              <a:rPr lang="en-US" altLang="zh-TW" sz="2000" b="1" kern="1200">
                <a:solidFill>
                  <a:srgbClr val="7030A0"/>
                </a:solidFill>
                <a:latin typeface="+mn-lt"/>
                <a:ea typeface="新細明體"/>
                <a:cs typeface="Calibri"/>
              </a:rPr>
              <a:t>Android Studio</a:t>
            </a:r>
            <a:r>
              <a:rPr lang="en-US" altLang="zh-TW" sz="2000" kern="1200">
                <a:solidFill>
                  <a:srgbClr val="7030A0"/>
                </a:solidFill>
                <a:latin typeface="Microsoft JhengHei"/>
                <a:ea typeface="Microsoft JhengHei"/>
                <a:cs typeface="+mn-cs"/>
              </a:rPr>
              <a:t>:</a:t>
            </a:r>
            <a:endParaRPr lang="zh-TW" altLang="en-US" sz="2000" kern="1200">
              <a:solidFill>
                <a:srgbClr val="7030A0"/>
              </a:solidFill>
              <a:latin typeface="+mn-lt"/>
              <a:ea typeface="新細明體"/>
              <a:cs typeface="Calibri"/>
            </a:endParaRPr>
          </a:p>
          <a:p>
            <a:pPr marL="0" indent="0" defTabSz="832104">
              <a:spcBef>
                <a:spcPts val="910"/>
              </a:spcBef>
              <a:buNone/>
            </a:pP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Android Studio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是典型的</a:t>
            </a: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Android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應用程式開發環境（</a:t>
            </a: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IDE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），它整合了</a:t>
            </a: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Android SDK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，並提供了一個用於開發</a:t>
            </a: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Android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應用程式的集成工具組。</a:t>
            </a:r>
          </a:p>
          <a:p>
            <a:pPr marL="0" indent="0" defTabSz="832104">
              <a:spcBef>
                <a:spcPts val="910"/>
              </a:spcBef>
              <a:buNone/>
            </a:pPr>
            <a:endParaRPr lang="zh-TW" altLang="en-US" sz="1100" b="1">
              <a:latin typeface="Microsoft JhengHei"/>
              <a:ea typeface="Microsoft JhengHei"/>
              <a:cs typeface="Calibri"/>
            </a:endParaRPr>
          </a:p>
          <a:p>
            <a:pPr marL="0" indent="0" defTabSz="832104">
              <a:spcBef>
                <a:spcPts val="910"/>
              </a:spcBef>
              <a:buNone/>
            </a:pP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優點</a:t>
            </a: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:</a:t>
            </a:r>
          </a:p>
          <a:p>
            <a:pPr marL="0" indent="0" defTabSz="832104">
              <a:spcBef>
                <a:spcPts val="910"/>
              </a:spcBef>
              <a:buNone/>
            </a:pP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1.Google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推出的</a:t>
            </a:r>
          </a:p>
          <a:p>
            <a:pPr marL="0" indent="0" defTabSz="832104">
              <a:spcBef>
                <a:spcPts val="910"/>
              </a:spcBef>
              <a:buNone/>
            </a:pP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2.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更加智能</a:t>
            </a:r>
            <a:endParaRPr lang="en-US" altLang="zh-TW" sz="2000" b="1" kern="1200">
              <a:latin typeface="Microsoft JhengHei"/>
              <a:ea typeface="Microsoft JhengHei"/>
              <a:cs typeface="Calibri"/>
            </a:endParaRPr>
          </a:p>
          <a:p>
            <a:pPr marL="0" indent="0" defTabSz="832104">
              <a:spcBef>
                <a:spcPts val="910"/>
              </a:spcBef>
              <a:buNone/>
            </a:pP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3.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強大的</a:t>
            </a: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UI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編輯器</a:t>
            </a:r>
            <a:endParaRPr lang="zh-TW" altLang="en-US" sz="2000" b="1" kern="1200">
              <a:latin typeface="Microsoft JhengHei"/>
              <a:ea typeface="Microsoft JhengHei"/>
            </a:endParaRPr>
          </a:p>
          <a:p>
            <a:pPr marL="0" indent="0" defTabSz="832104">
              <a:spcBef>
                <a:spcPts val="910"/>
              </a:spcBef>
              <a:buNone/>
            </a:pPr>
            <a:r>
              <a:rPr lang="zh-TW" altLang="en-US" sz="2000" b="1" kern="1200">
                <a:latin typeface="Microsoft JhengHei"/>
                <a:ea typeface="Microsoft JhengHei"/>
                <a:cs typeface="+mn-cs"/>
              </a:rPr>
              <a:t>缺點</a:t>
            </a:r>
            <a:r>
              <a:rPr lang="en-US" altLang="zh-TW" sz="2000" b="1" kern="1200">
                <a:latin typeface="Microsoft JhengHei"/>
                <a:ea typeface="Microsoft JhengHei"/>
                <a:cs typeface="+mn-cs"/>
              </a:rPr>
              <a:t>:</a:t>
            </a:r>
            <a:endParaRPr lang="zh-TW" altLang="en-US" sz="2000" b="1" kern="1200">
              <a:latin typeface="Microsoft JhengHei"/>
              <a:ea typeface="Microsoft JhengHei"/>
            </a:endParaRPr>
          </a:p>
          <a:p>
            <a:pPr marL="0" indent="0" defTabSz="832104">
              <a:spcBef>
                <a:spcPts val="910"/>
              </a:spcBef>
              <a:buNone/>
            </a:pP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1.硬體需求較大</a:t>
            </a:r>
          </a:p>
          <a:p>
            <a:pPr marL="0" indent="0" defTabSz="832104">
              <a:spcBef>
                <a:spcPts val="910"/>
              </a:spcBef>
              <a:buNone/>
            </a:pP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2.學習曲線較陡</a:t>
            </a:r>
            <a:endParaRPr lang="zh-TW" altLang="en-US" sz="2000" kern="1200">
              <a:latin typeface="Calibri" panose="020F0502020204030204"/>
              <a:ea typeface="新細明體" panose="02020500000000000000" pitchFamily="18" charset="-120"/>
              <a:cs typeface="Calibri"/>
            </a:endParaRPr>
          </a:p>
          <a:p>
            <a:pPr marL="0" indent="0" defTabSz="832104">
              <a:spcBef>
                <a:spcPts val="910"/>
              </a:spcBef>
              <a:buNone/>
            </a:pP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3.更新頻繁</a:t>
            </a:r>
            <a:endParaRPr lang="zh-TW" altLang="en-US" sz="2000" b="1">
              <a:latin typeface="Microsoft JhengHei"/>
              <a:ea typeface="Microsoft JhengHei"/>
              <a:cs typeface="Calibri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80898E1-7C04-327B-1C31-6C6B9460CA1D}"/>
              </a:ext>
            </a:extLst>
          </p:cNvPr>
          <p:cNvSpPr txBox="1"/>
          <p:nvPr/>
        </p:nvSpPr>
        <p:spPr>
          <a:xfrm>
            <a:off x="6031465" y="1673458"/>
            <a:ext cx="4926427" cy="47320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32104">
              <a:lnSpc>
                <a:spcPct val="90000"/>
              </a:lnSpc>
              <a:spcBef>
                <a:spcPts val="910"/>
              </a:spcBef>
            </a:pPr>
            <a:r>
              <a:rPr lang="zh-TW" altLang="en-US" sz="2000" b="1" kern="1200">
                <a:solidFill>
                  <a:srgbClr val="7030A0"/>
                </a:solidFill>
                <a:latin typeface="+mn-lt"/>
                <a:ea typeface="新細明體"/>
                <a:cs typeface="Calibri"/>
              </a:rPr>
              <a:t>Arduino:</a:t>
            </a:r>
          </a:p>
          <a:p>
            <a:pPr defTabSz="832104">
              <a:lnSpc>
                <a:spcPct val="90000"/>
              </a:lnSpc>
              <a:spcBef>
                <a:spcPts val="910"/>
              </a:spcBef>
            </a:pPr>
            <a:r>
              <a:rPr lang="en-US" altLang="zh-TW" sz="2000" b="1" kern="1200">
                <a:latin typeface="Microsoft JhengHei"/>
                <a:ea typeface="新細明體"/>
                <a:cs typeface="Calibri"/>
              </a:rPr>
              <a:t>Arduino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的開發環境是以</a:t>
            </a:r>
            <a:r>
              <a:rPr lang="en-US" altLang="zh-TW" sz="2000" b="1" kern="1200">
                <a:latin typeface="Microsoft JhengHei"/>
                <a:ea typeface="新細明體"/>
                <a:cs typeface="Calibri"/>
              </a:rPr>
              <a:t>AVR-GCC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和其他一些開源軟體為基礎</a:t>
            </a:r>
            <a:r>
              <a:rPr lang="en-US" altLang="zh-TW" sz="2000" b="1" kern="1200">
                <a:latin typeface="Microsoft JhengHei"/>
                <a:ea typeface="新細明體"/>
                <a:cs typeface="Calibri"/>
              </a:rPr>
              <a:t>,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採用</a:t>
            </a:r>
            <a:r>
              <a:rPr lang="en-US" altLang="zh-TW" sz="2000" b="1" kern="1200">
                <a:latin typeface="Microsoft JhengHei"/>
                <a:ea typeface="新細明體"/>
                <a:cs typeface="Calibri"/>
              </a:rPr>
              <a:t>Java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編寫的，是許多產品、初學者會使用的一個軟體。</a:t>
            </a:r>
          </a:p>
          <a:p>
            <a:pPr defTabSz="832104">
              <a:lnSpc>
                <a:spcPct val="90000"/>
              </a:lnSpc>
              <a:spcBef>
                <a:spcPts val="910"/>
              </a:spcBef>
            </a:pPr>
            <a:endParaRPr lang="zh-TW" altLang="en-US" sz="2000" b="1" kern="1200">
              <a:latin typeface="+mn-lt"/>
              <a:ea typeface="新細明體"/>
              <a:cs typeface="Calibri"/>
            </a:endParaRPr>
          </a:p>
          <a:p>
            <a:pPr defTabSz="832104">
              <a:lnSpc>
                <a:spcPct val="90000"/>
              </a:lnSpc>
              <a:spcBef>
                <a:spcPts val="910"/>
              </a:spcBef>
            </a:pP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優點:</a:t>
            </a:r>
          </a:p>
          <a:p>
            <a:pPr defTabSz="832104">
              <a:lnSpc>
                <a:spcPct val="90000"/>
              </a:lnSpc>
              <a:spcBef>
                <a:spcPts val="910"/>
              </a:spcBef>
            </a:pP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1.價格低廉</a:t>
            </a:r>
          </a:p>
          <a:p>
            <a:pPr defTabSz="832104">
              <a:lnSpc>
                <a:spcPct val="90000"/>
              </a:lnSpc>
              <a:spcBef>
                <a:spcPts val="910"/>
              </a:spcBef>
            </a:pP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2.體積小、方便攜帶</a:t>
            </a:r>
          </a:p>
          <a:p>
            <a:pPr defTabSz="832104">
              <a:lnSpc>
                <a:spcPct val="90000"/>
              </a:lnSpc>
              <a:spcBef>
                <a:spcPts val="910"/>
              </a:spcBef>
            </a:pP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3.學習門檻較為簡單</a:t>
            </a:r>
          </a:p>
          <a:p>
            <a:pPr defTabSz="832104">
              <a:lnSpc>
                <a:spcPct val="90000"/>
              </a:lnSpc>
              <a:spcBef>
                <a:spcPts val="910"/>
              </a:spcBef>
            </a:pPr>
            <a:endParaRPr lang="zh-TW" altLang="en-US" sz="2000" b="1">
              <a:latin typeface="Microsoft JhengHei"/>
              <a:ea typeface="Microsoft JhengHei"/>
              <a:cs typeface="Calibri"/>
            </a:endParaRPr>
          </a:p>
          <a:p>
            <a:pPr defTabSz="832104">
              <a:lnSpc>
                <a:spcPct val="90000"/>
              </a:lnSpc>
              <a:spcBef>
                <a:spcPts val="910"/>
              </a:spcBef>
            </a:pPr>
            <a:r>
              <a:rPr lang="zh-TW" altLang="en-US" sz="2000" b="1" kern="1200">
                <a:latin typeface="Microsoft JhengHei"/>
                <a:ea typeface="Microsoft JhengHei"/>
                <a:cs typeface="+mn-cs"/>
              </a:rPr>
              <a:t>缺點:</a:t>
            </a:r>
            <a:endParaRPr lang="zh-TW" altLang="en-US" sz="2000" b="1" kern="1200">
              <a:latin typeface="Microsoft JhengHei"/>
              <a:ea typeface="Microsoft JhengHei"/>
            </a:endParaRPr>
          </a:p>
          <a:p>
            <a:pPr defTabSz="832104">
              <a:lnSpc>
                <a:spcPct val="90000"/>
              </a:lnSpc>
              <a:spcBef>
                <a:spcPts val="910"/>
              </a:spcBef>
            </a:pPr>
            <a:r>
              <a:rPr lang="zh-TW" altLang="en-US" sz="2000" b="1" kern="1200">
                <a:latin typeface="Microsoft JhengHei"/>
                <a:ea typeface="Microsoft JhengHei"/>
                <a:cs typeface="+mn-cs"/>
              </a:rPr>
              <a:t>1.Arduino只能設計較簡單之程式，且一次只可運行一個程序。</a:t>
            </a:r>
            <a:endParaRPr lang="zh-TW" altLang="en-US" sz="2000" b="1" kern="1200"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85532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10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706191C-EC43-2879-5B9E-FCA3C54B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zh-TW" b="1">
                <a:latin typeface="Microsoft JhengHei"/>
                <a:ea typeface="Microsoft JhengHei"/>
                <a:cs typeface="Calibri Light"/>
              </a:rPr>
              <a:t>開發工具</a:t>
            </a:r>
            <a:endParaRPr lang="zh-TW">
              <a:latin typeface="Microsoft JhengHei"/>
              <a:ea typeface="Microsoft JhengHei"/>
              <a:cs typeface="Calibri Light"/>
            </a:endParaRPr>
          </a:p>
        </p:txBody>
      </p:sp>
      <p:sp>
        <p:nvSpPr>
          <p:cNvPr id="51" name="Rectangle 12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Rectangle 14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32A31E1-938A-C273-6EEB-DC2DC6658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504" y="1671687"/>
            <a:ext cx="5250400" cy="504439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defTabSz="832104">
              <a:buNone/>
            </a:pPr>
            <a:r>
              <a:rPr lang="en-US" altLang="zh-TW" sz="2000" b="1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ESP8266</a:t>
            </a:r>
            <a:endParaRPr lang="zh-TW" altLang="en-US" sz="2000">
              <a:solidFill>
                <a:srgbClr val="7030A0"/>
              </a:solidFill>
              <a:latin typeface="Microsoft JhengHei"/>
              <a:ea typeface="Microsoft JhengHei"/>
              <a:cs typeface="Calibri"/>
            </a:endParaRPr>
          </a:p>
          <a:p>
            <a:pPr marL="0" indent="0" defTabSz="832104">
              <a:buNone/>
            </a:pPr>
            <a:r>
              <a:rPr lang="en-US" sz="2000" b="1">
                <a:latin typeface="Microsoft JhengHei"/>
                <a:ea typeface="Microsoft JhengHei"/>
                <a:cs typeface="Calibri"/>
              </a:rPr>
              <a:t>ESP8266</a:t>
            </a:r>
            <a:r>
              <a:rPr lang="zh-TW" altLang="en-US" sz="2000" b="1">
                <a:latin typeface="Microsoft JhengHei"/>
                <a:ea typeface="Microsoft JhengHei"/>
                <a:cs typeface="Calibri"/>
              </a:rPr>
              <a:t> </a:t>
            </a: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是一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款以作為微控制器使</a:t>
            </a: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用的成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本極低且</a:t>
            </a: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具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有完整</a:t>
            </a:r>
            <a:r>
              <a:rPr lang="en-US" altLang="zh-TW" sz="2000" b="1">
                <a:latin typeface="Microsoft JhengHei"/>
                <a:ea typeface="Microsoft JhengHei"/>
                <a:cs typeface="Calibri"/>
              </a:rPr>
              <a:t>TCP/IP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協議棧的</a:t>
            </a:r>
            <a:r>
              <a:rPr lang="en-US" altLang="zh-TW" sz="2000" b="1">
                <a:latin typeface="Microsoft JhengHei"/>
                <a:ea typeface="Microsoft JhengHei"/>
                <a:cs typeface="Calibri"/>
              </a:rPr>
              <a:t>Wi-Fi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 </a:t>
            </a:r>
            <a:r>
              <a:rPr lang="en-US" altLang="zh-TW" sz="2000" b="1">
                <a:latin typeface="Microsoft JhengHei"/>
                <a:ea typeface="Microsoft JhengHei"/>
                <a:cs typeface="Calibri"/>
              </a:rPr>
              <a:t>IoT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控制晶片</a:t>
            </a: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。</a:t>
            </a:r>
            <a:endParaRPr lang="en-US" sz="2000" kern="1200">
              <a:latin typeface="Microsoft JhengHei"/>
              <a:ea typeface="Microsoft JhengHei"/>
              <a:cs typeface="Calibri"/>
            </a:endParaRPr>
          </a:p>
          <a:p>
            <a:pPr marL="0" indent="0" defTabSz="832104">
              <a:buNone/>
            </a:pPr>
            <a:endParaRPr lang="zh-TW" sz="2000">
              <a:latin typeface="Microsoft JhengHei"/>
              <a:ea typeface="Microsoft JhengHei"/>
              <a:cs typeface="Calibri"/>
            </a:endParaRPr>
          </a:p>
          <a:p>
            <a:pPr marL="0" indent="0" defTabSz="832104">
              <a:buNone/>
            </a:pPr>
            <a:r>
              <a:rPr lang="zh-TW" sz="2000" b="1">
                <a:latin typeface="Microsoft JhengHei"/>
                <a:ea typeface="Microsoft JhengHei"/>
                <a:cs typeface="Calibri"/>
              </a:rPr>
              <a:t>選擇的原因</a:t>
            </a: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:</a:t>
            </a:r>
            <a:endParaRPr lang="zh-TW" altLang="en-US" sz="2000" kern="1200">
              <a:latin typeface="Microsoft JhengHei"/>
              <a:ea typeface="Microsoft JhengHei"/>
              <a:cs typeface="Calibri"/>
            </a:endParaRPr>
          </a:p>
          <a:p>
            <a:pPr marL="0" indent="0" defTabSz="832104">
              <a:buNone/>
            </a:pP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1.</a:t>
            </a:r>
            <a:r>
              <a:rPr lang="zh-TW" altLang="en-US" sz="2000" b="1">
                <a:latin typeface="Microsoft JhengHei"/>
                <a:ea typeface="Microsoft JhengHei"/>
                <a:cs typeface="Calibri"/>
              </a:rPr>
              <a:t>使用</a:t>
            </a:r>
            <a:r>
              <a:rPr lang="en-US" altLang="zh-TW" sz="2000" b="1">
                <a:latin typeface="Microsoft JhengHei"/>
                <a:ea typeface="Microsoft JhengHei"/>
                <a:cs typeface="Calibri"/>
              </a:rPr>
              <a:t>Arduino</a:t>
            </a:r>
            <a:r>
              <a:rPr lang="zh-TW" altLang="en-US" sz="2000" b="1">
                <a:latin typeface="Microsoft JhengHei"/>
                <a:ea typeface="Microsoft JhengHei"/>
                <a:cs typeface="Calibri"/>
              </a:rPr>
              <a:t> </a:t>
            </a:r>
            <a:r>
              <a:rPr lang="en-US" altLang="zh-TW" sz="2000" b="1">
                <a:latin typeface="Microsoft JhengHei"/>
                <a:ea typeface="Microsoft JhengHei"/>
                <a:cs typeface="Calibri"/>
              </a:rPr>
              <a:t>IDE</a:t>
            </a: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的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開發環境，使我們能有效、較熟悉地去開發。</a:t>
            </a:r>
            <a:endParaRPr lang="en-US" altLang="zh-TW" sz="2000">
              <a:latin typeface="Microsoft JhengHei"/>
              <a:ea typeface="Microsoft JhengHei"/>
              <a:cs typeface="Calibri"/>
            </a:endParaRPr>
          </a:p>
          <a:p>
            <a:pPr marL="0" indent="0" defTabSz="832104">
              <a:buNone/>
            </a:pPr>
            <a:endParaRPr lang="zh-TW" sz="2000" kern="1200">
              <a:latin typeface="Microsoft JhengHei"/>
              <a:ea typeface="Microsoft JhengHei"/>
              <a:cs typeface="Calibri"/>
            </a:endParaRPr>
          </a:p>
          <a:p>
            <a:pPr marL="0" indent="0" defTabSz="832104">
              <a:buNone/>
            </a:pP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2.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它具有完善</a:t>
            </a: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能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夠連接Wi-Fi</a:t>
            </a: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的</a:t>
            </a:r>
            <a:r>
              <a:rPr lang="zh-TW" altLang="en-US" sz="2000" b="1">
                <a:latin typeface="Microsoft JhengHei"/>
                <a:ea typeface="Microsoft JhengHei"/>
                <a:cs typeface="Calibri"/>
              </a:rPr>
              <a:t>功能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。</a:t>
            </a:r>
            <a:endParaRPr lang="en-US" altLang="zh-TW" sz="2000" kern="1200">
              <a:latin typeface="Microsoft JhengHei"/>
              <a:ea typeface="Microsoft JhengHei"/>
              <a:cs typeface="Calibri"/>
            </a:endParaRPr>
          </a:p>
          <a:p>
            <a:pPr marL="0" indent="0" defTabSz="832104">
              <a:buNone/>
            </a:pPr>
            <a:endParaRPr lang="zh-TW" sz="2000" kern="1200">
              <a:latin typeface="Microsoft JhengHei"/>
              <a:ea typeface="Microsoft JhengHei"/>
              <a:cs typeface="Calibri"/>
            </a:endParaRPr>
          </a:p>
          <a:p>
            <a:pPr marL="0" indent="0" defTabSz="832104">
              <a:buNone/>
            </a:pP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3.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價格便宜容易取得。</a:t>
            </a:r>
            <a:endParaRPr lang="en-US" altLang="zh-TW" sz="2000">
              <a:latin typeface="Microsoft JhengHei"/>
              <a:ea typeface="Microsoft JhengHei"/>
              <a:cs typeface="Calibri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80898E1-7C04-327B-1C31-6C6B9460CA1D}"/>
              </a:ext>
            </a:extLst>
          </p:cNvPr>
          <p:cNvSpPr txBox="1"/>
          <p:nvPr/>
        </p:nvSpPr>
        <p:spPr>
          <a:xfrm>
            <a:off x="6031465" y="1673458"/>
            <a:ext cx="4926427" cy="46012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32104"/>
            <a:r>
              <a:rPr lang="zh-TW" sz="2000" b="1" kern="1200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A</a:t>
            </a:r>
            <a:r>
              <a:rPr lang="zh-TW" sz="2000" b="1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n</a:t>
            </a:r>
            <a:r>
              <a:rPr lang="en-US" altLang="zh-TW" sz="2000" b="1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d</a:t>
            </a:r>
            <a:r>
              <a:rPr lang="zh-TW" sz="2000" b="1" kern="1200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r</a:t>
            </a:r>
            <a:r>
              <a:rPr lang="en-US" altLang="zh-TW" sz="2000" b="1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oi</a:t>
            </a:r>
            <a:r>
              <a:rPr lang="zh-TW" sz="2000" b="1" kern="1200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d</a:t>
            </a:r>
            <a:r>
              <a:rPr lang="zh-TW" altLang="en-US" sz="2000" b="1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 </a:t>
            </a:r>
            <a:r>
              <a:rPr lang="zh-TW" sz="2000" b="1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St</a:t>
            </a:r>
            <a:r>
              <a:rPr lang="zh-TW" sz="2000" b="1" kern="1200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u</a:t>
            </a:r>
            <a:r>
              <a:rPr lang="zh-TW" sz="2000" b="1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d</a:t>
            </a:r>
            <a:r>
              <a:rPr lang="zh-TW" sz="2000" b="1" kern="1200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io</a:t>
            </a:r>
          </a:p>
          <a:p>
            <a:pPr defTabSz="832104">
              <a:lnSpc>
                <a:spcPct val="90000"/>
              </a:lnSpc>
              <a:spcBef>
                <a:spcPts val="1000"/>
              </a:spcBef>
            </a:pPr>
            <a:r>
              <a:rPr lang="en-US" altLang="zh-TW" sz="2000" b="1">
                <a:latin typeface="Segoe UI"/>
                <a:ea typeface="Microsoft JhengHei"/>
                <a:cs typeface="Calibri"/>
              </a:rPr>
              <a:t>Android</a:t>
            </a:r>
            <a:r>
              <a:rPr lang="en-US" sz="2000" b="1">
                <a:latin typeface="Microsoft JhengHei"/>
                <a:ea typeface="新細明體"/>
                <a:cs typeface="Calibri"/>
              </a:rPr>
              <a:t> </a:t>
            </a:r>
            <a:r>
              <a:rPr lang="en-US" altLang="zh-TW" sz="2000" b="1">
                <a:latin typeface="Segoe UI"/>
                <a:ea typeface="Microsoft JhengHei"/>
                <a:cs typeface="Calibri"/>
              </a:rPr>
              <a:t>Studio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既是</a:t>
            </a: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開發環境的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一部分</a:t>
            </a: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，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也</a:t>
            </a: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是一個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功能豐富的開發工具</a:t>
            </a:r>
            <a:endParaRPr lang="en-US" altLang="zh-TW" sz="2000">
              <a:latin typeface="Segoe UI"/>
              <a:ea typeface="Microsoft JhengHei"/>
              <a:cs typeface="Calibri"/>
            </a:endParaRPr>
          </a:p>
          <a:p>
            <a:pPr defTabSz="832104">
              <a:lnSpc>
                <a:spcPct val="90000"/>
              </a:lnSpc>
              <a:spcBef>
                <a:spcPts val="1000"/>
              </a:spcBef>
            </a:pPr>
            <a:endParaRPr lang="zh-TW" sz="2000" kern="1200">
              <a:latin typeface="Microsoft JhengHei"/>
              <a:ea typeface="Microsoft JhengHei"/>
              <a:cs typeface="Calibri"/>
            </a:endParaRPr>
          </a:p>
          <a:p>
            <a:pPr defTabSz="832104">
              <a:lnSpc>
                <a:spcPct val="90000"/>
              </a:lnSpc>
              <a:spcBef>
                <a:spcPts val="1000"/>
              </a:spcBef>
            </a:pPr>
            <a:endParaRPr lang="zh-TW" sz="2000" kern="1200">
              <a:latin typeface="Microsoft JhengHei"/>
              <a:ea typeface="Microsoft JhengHei"/>
              <a:cs typeface="Calibri"/>
            </a:endParaRPr>
          </a:p>
          <a:p>
            <a:pPr defTabSz="832104">
              <a:lnSpc>
                <a:spcPct val="90000"/>
              </a:lnSpc>
              <a:spcBef>
                <a:spcPts val="1000"/>
              </a:spcBef>
            </a:pPr>
            <a:r>
              <a:rPr lang="zh-TW" sz="2000" b="1">
                <a:latin typeface="Microsoft JhengHei"/>
                <a:ea typeface="Microsoft JhengHei"/>
                <a:cs typeface="Calibri"/>
              </a:rPr>
              <a:t>選擇的原因</a:t>
            </a: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:</a:t>
            </a:r>
            <a:endParaRPr lang="en-US" sz="2000" kern="1200">
              <a:latin typeface="Segoe UI"/>
              <a:ea typeface="Microsoft JhengHei"/>
              <a:cs typeface="Calibri"/>
            </a:endParaRPr>
          </a:p>
          <a:p>
            <a:pPr defTabSz="832104">
              <a:lnSpc>
                <a:spcPct val="90000"/>
              </a:lnSpc>
              <a:spcBef>
                <a:spcPts val="1000"/>
              </a:spcBef>
            </a:pP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1.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程式語言的考量(它主要以Java和Ko</a:t>
            </a:r>
            <a:r>
              <a:rPr lang="zh-TW" sz="2000" b="1">
                <a:latin typeface="Microsoft JhengHei"/>
                <a:ea typeface="Microsoft JhengHei"/>
              </a:rPr>
              <a:t>tlin)為主。</a:t>
            </a:r>
            <a:endParaRPr lang="en-US" altLang="zh-TW" sz="2000">
              <a:latin typeface="Segoe UI"/>
              <a:ea typeface="Microsoft JhengHei"/>
              <a:cs typeface="Segoe UI"/>
            </a:endParaRPr>
          </a:p>
          <a:p>
            <a:pPr defTabSz="832104">
              <a:lnSpc>
                <a:spcPct val="90000"/>
              </a:lnSpc>
              <a:spcBef>
                <a:spcPts val="1000"/>
              </a:spcBef>
            </a:pPr>
            <a:endParaRPr lang="zh-TW" sz="2000" kern="1200">
              <a:latin typeface="Microsoft JhengHei"/>
              <a:ea typeface="Microsoft JhengHei"/>
              <a:cs typeface="Calibri"/>
            </a:endParaRPr>
          </a:p>
          <a:p>
            <a:pPr defTabSz="832104">
              <a:lnSpc>
                <a:spcPct val="90000"/>
              </a:lnSpc>
              <a:spcBef>
                <a:spcPts val="1000"/>
              </a:spcBef>
            </a:pP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2.</a:t>
            </a:r>
            <a:r>
              <a:rPr lang="zh-TW" sz="2000" b="1">
                <a:latin typeface="Microsoft JhengHei"/>
                <a:ea typeface="Microsoft JhengHei"/>
              </a:rPr>
              <a:t>市場大</a:t>
            </a:r>
            <a:endParaRPr lang="zh-TW" sz="2000">
              <a:latin typeface="Microsoft JhengHei"/>
              <a:ea typeface="Microsoft JhengHei"/>
            </a:endParaRPr>
          </a:p>
          <a:p>
            <a:pPr defTabSz="832104">
              <a:lnSpc>
                <a:spcPct val="90000"/>
              </a:lnSpc>
              <a:spcBef>
                <a:spcPts val="1000"/>
              </a:spcBef>
            </a:pPr>
            <a:endParaRPr lang="zh-TW" sz="2000" kern="1200">
              <a:latin typeface="Microsoft JhengHei"/>
              <a:ea typeface="Microsoft JhengHei"/>
              <a:cs typeface="Calibri"/>
            </a:endParaRPr>
          </a:p>
          <a:p>
            <a:pPr defTabSz="832104">
              <a:lnSpc>
                <a:spcPct val="90000"/>
              </a:lnSpc>
              <a:spcBef>
                <a:spcPts val="1000"/>
              </a:spcBef>
            </a:pP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3.</a:t>
            </a:r>
            <a:r>
              <a:rPr lang="zh-TW" sz="2000" b="1">
                <a:latin typeface="Microsoft JhengHei"/>
                <a:ea typeface="Microsoft JhengHei"/>
              </a:rPr>
              <a:t>免費及具備我們所需開發的功能。</a:t>
            </a:r>
            <a:endParaRPr lang="zh-TW" sz="2000" kern="1200">
              <a:latin typeface="Microsoft JhengHei"/>
              <a:ea typeface="Microsoft JhengHe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0685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29A4B56-563A-61DD-8906-D1DB223A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3200" b="1" kern="1200">
                <a:solidFill>
                  <a:schemeClr val="bg1"/>
                </a:solidFill>
                <a:latin typeface="Microsoft JhengHei"/>
                <a:ea typeface="Microsoft JhengHei"/>
              </a:rPr>
              <a:t>主要客群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B945DAF-8A95-4877-3375-96E5984B6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06181"/>
              </p:ext>
            </p:extLst>
          </p:nvPr>
        </p:nvGraphicFramePr>
        <p:xfrm>
          <a:off x="611481" y="1655703"/>
          <a:ext cx="11023181" cy="496752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70655">
                  <a:extLst>
                    <a:ext uri="{9D8B030D-6E8A-4147-A177-3AD203B41FA5}">
                      <a16:colId xmlns:a16="http://schemas.microsoft.com/office/drawing/2014/main" val="2341944154"/>
                    </a:ext>
                  </a:extLst>
                </a:gridCol>
                <a:gridCol w="2123373">
                  <a:extLst>
                    <a:ext uri="{9D8B030D-6E8A-4147-A177-3AD203B41FA5}">
                      <a16:colId xmlns:a16="http://schemas.microsoft.com/office/drawing/2014/main" val="1314260535"/>
                    </a:ext>
                  </a:extLst>
                </a:gridCol>
                <a:gridCol w="2240382">
                  <a:extLst>
                    <a:ext uri="{9D8B030D-6E8A-4147-A177-3AD203B41FA5}">
                      <a16:colId xmlns:a16="http://schemas.microsoft.com/office/drawing/2014/main" val="3307940069"/>
                    </a:ext>
                  </a:extLst>
                </a:gridCol>
                <a:gridCol w="2070655">
                  <a:extLst>
                    <a:ext uri="{9D8B030D-6E8A-4147-A177-3AD203B41FA5}">
                      <a16:colId xmlns:a16="http://schemas.microsoft.com/office/drawing/2014/main" val="407930345"/>
                    </a:ext>
                  </a:extLst>
                </a:gridCol>
                <a:gridCol w="2518116">
                  <a:extLst>
                    <a:ext uri="{9D8B030D-6E8A-4147-A177-3AD203B41FA5}">
                      <a16:colId xmlns:a16="http://schemas.microsoft.com/office/drawing/2014/main" val="3031321161"/>
                    </a:ext>
                  </a:extLst>
                </a:gridCol>
              </a:tblGrid>
              <a:tr h="521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500" b="1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Calibri"/>
                        </a:rPr>
                        <a:t>環保倡議者</a:t>
                      </a:r>
                      <a:endParaRPr lang="zh-TW" altLang="en-US" sz="2500">
                        <a:solidFill>
                          <a:schemeClr val="tx1"/>
                        </a:solidFill>
                      </a:endParaRPr>
                    </a:p>
                  </a:txBody>
                  <a:tcPr marL="70270" marR="70270" marT="35135" marB="351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500" b="1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Calibri"/>
                        </a:rPr>
                        <a:t>科技愛好者</a:t>
                      </a:r>
                      <a:endParaRPr lang="en-US" altLang="zh-TW" sz="2500" b="1">
                        <a:solidFill>
                          <a:schemeClr val="tx1"/>
                        </a:solidFill>
                        <a:latin typeface="Microsoft JhengHei"/>
                        <a:ea typeface="Microsoft JhengHei"/>
                        <a:cs typeface="Calibri"/>
                      </a:endParaRPr>
                    </a:p>
                  </a:txBody>
                  <a:tcPr marL="70270" marR="70270" marT="35135" marB="351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5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都市居民</a:t>
                      </a:r>
                      <a:endParaRPr lang="zh-TW" altLang="en-US" sz="2500">
                        <a:solidFill>
                          <a:schemeClr val="tx1"/>
                        </a:solidFill>
                      </a:endParaRPr>
                    </a:p>
                  </a:txBody>
                  <a:tcPr marL="70270" marR="70270" marT="35135" marB="351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5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小型家庭</a:t>
                      </a:r>
                      <a:endParaRPr lang="zh-TW" altLang="en-US" sz="2500">
                        <a:solidFill>
                          <a:schemeClr val="tx1"/>
                        </a:solidFill>
                      </a:endParaRPr>
                    </a:p>
                  </a:txBody>
                  <a:tcPr marL="70270" marR="70270" marT="35135" marB="351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5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商務用戶</a:t>
                      </a:r>
                      <a:endParaRPr lang="zh-TW" altLang="en-US" sz="2500"/>
                    </a:p>
                  </a:txBody>
                  <a:tcPr marL="70270" marR="70270" marT="35135" marB="351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862449"/>
                  </a:ext>
                </a:extLst>
              </a:tr>
              <a:tr h="521950"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2800" b="1">
                          <a:latin typeface="微軟正黑體"/>
                          <a:ea typeface="微軟正黑體"/>
                          <a:cs typeface="Segoe UI"/>
                        </a:rPr>
                        <a:t>理由</a:t>
                      </a:r>
                      <a:endParaRPr lang="zh-TW" altLang="en-US" sz="2800" b="1">
                        <a:latin typeface="微軟正黑體"/>
                        <a:ea typeface="微軟正黑體"/>
                      </a:endParaRPr>
                    </a:p>
                  </a:txBody>
                  <a:tcPr marL="70270" marR="70270" marT="35135" marB="351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1">
                        <a:latin typeface="Microsoft JhengHei"/>
                        <a:ea typeface="Microsoft JhengHei"/>
                        <a:cs typeface="Calibri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1">
                        <a:latin typeface="Microsoft JhengHei"/>
                        <a:ea typeface="Microsoft JhengHei"/>
                        <a:cs typeface="Calibri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123011"/>
                  </a:ext>
                </a:extLst>
              </a:tr>
              <a:tr h="39236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>
                          <a:latin typeface="微軟正黑體"/>
                          <a:ea typeface="微軟正黑體"/>
                          <a:cs typeface="Segoe UI"/>
                        </a:rPr>
                        <a:t>電動車的好處</a:t>
                      </a:r>
                      <a:r>
                        <a:rPr lang="en-US" altLang="zh-TW" sz="1700">
                          <a:latin typeface="微軟正黑體"/>
                          <a:ea typeface="微軟正黑體"/>
                          <a:cs typeface="Segoe UI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Segoe UI"/>
                        </a:rPr>
                        <a:t>降低對環境的影響</a:t>
                      </a: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egoe U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egoe U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>
                          <a:latin typeface="微軟正黑體"/>
                          <a:ea typeface="微軟正黑體"/>
                          <a:cs typeface="Segoe UI"/>
                        </a:rPr>
                        <a:t>針對關注</a:t>
                      </a:r>
                      <a:r>
                        <a:rPr lang="en-US" altLang="zh-TW" sz="1700">
                          <a:latin typeface="微軟正黑體"/>
                          <a:ea typeface="微軟正黑體"/>
                          <a:cs typeface="Segoe UI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>
                          <a:latin typeface="微軟正黑體"/>
                          <a:ea typeface="微軟正黑體"/>
                          <a:cs typeface="Segoe UI"/>
                        </a:rPr>
                        <a:t>1.</a:t>
                      </a:r>
                      <a:r>
                        <a:rPr lang="zh-TW" altLang="en-US" sz="1700">
                          <a:latin typeface="微軟正黑體"/>
                          <a:ea typeface="微軟正黑體"/>
                          <a:cs typeface="Segoe UI"/>
                        </a:rPr>
                        <a:t>環境議題</a:t>
                      </a:r>
                      <a:endParaRPr lang="en-US" altLang="zh-TW" sz="1700">
                        <a:latin typeface="微軟正黑體"/>
                        <a:ea typeface="微軟正黑體"/>
                        <a:cs typeface="Segoe U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>
                          <a:latin typeface="微軟正黑體"/>
                          <a:ea typeface="微軟正黑體"/>
                          <a:cs typeface="Segoe UI"/>
                        </a:rPr>
                        <a:t>2.</a:t>
                      </a:r>
                      <a:r>
                        <a:rPr lang="zh-TW" altLang="en-US" sz="1700">
                          <a:latin typeface="微軟正黑體"/>
                          <a:ea typeface="微軟正黑體"/>
                          <a:cs typeface="Segoe UI"/>
                        </a:rPr>
                        <a:t>減少碳排放</a:t>
                      </a:r>
                      <a:endParaRPr lang="en-US" altLang="zh-TW" sz="1700">
                        <a:latin typeface="微軟正黑體"/>
                        <a:ea typeface="微軟正黑體"/>
                        <a:cs typeface="Segoe U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>
                          <a:latin typeface="微軟正黑體"/>
                          <a:ea typeface="微軟正黑體"/>
                          <a:cs typeface="Segoe UI"/>
                        </a:rPr>
                        <a:t>3.</a:t>
                      </a:r>
                      <a:r>
                        <a:rPr lang="zh-TW" altLang="en-US" sz="1700">
                          <a:latin typeface="微軟正黑體"/>
                          <a:ea typeface="微軟正黑體"/>
                          <a:cs typeface="Segoe UI"/>
                        </a:rPr>
                        <a:t>可持續發展</a:t>
                      </a:r>
                      <a:endParaRPr lang="en-US" altLang="zh-TW" sz="1700">
                        <a:latin typeface="微軟正黑體"/>
                        <a:ea typeface="微軟正黑體"/>
                        <a:cs typeface="Segoe U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>
                          <a:latin typeface="微軟正黑體"/>
                          <a:ea typeface="微軟正黑體"/>
                          <a:cs typeface="Segoe UI"/>
                        </a:rPr>
                        <a:t>…</a:t>
                      </a:r>
                      <a:r>
                        <a:rPr lang="zh-TW" altLang="en-US" sz="1700">
                          <a:latin typeface="微軟正黑體"/>
                          <a:ea typeface="微軟正黑體"/>
                          <a:cs typeface="Segoe UI"/>
                        </a:rPr>
                        <a:t>等</a:t>
                      </a:r>
                      <a:endParaRPr lang="en-US" altLang="zh-TW" sz="1700">
                        <a:latin typeface="微軟正黑體"/>
                        <a:ea typeface="微軟正黑體"/>
                        <a:cs typeface="Segoe UI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TW" altLang="en-US" sz="1700">
                        <a:latin typeface="微軟正黑體"/>
                        <a:ea typeface="微軟正黑體"/>
                        <a:cs typeface="Segoe U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>
                          <a:latin typeface="微軟正黑體"/>
                          <a:ea typeface="微軟正黑體"/>
                          <a:cs typeface="Segoe UI"/>
                        </a:rPr>
                        <a:t>面向環保人士</a:t>
                      </a:r>
                      <a:endParaRPr lang="en-US" altLang="zh-TW" sz="1700">
                        <a:latin typeface="微軟正黑體"/>
                        <a:ea typeface="微軟正黑體"/>
                        <a:cs typeface="Segoe U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>
                          <a:latin typeface="微軟正黑體"/>
                          <a:ea typeface="微軟正黑體"/>
                          <a:cs typeface="Segoe UI"/>
                        </a:rPr>
                        <a:t>提供服務。</a:t>
                      </a:r>
                      <a:endParaRPr lang="en-US" altLang="zh-TW" sz="1700">
                        <a:latin typeface="微軟正黑體"/>
                        <a:ea typeface="微軟正黑體"/>
                        <a:cs typeface="Segoe U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egoe UI"/>
                      </a:endParaRPr>
                    </a:p>
                    <a:p>
                      <a:pPr marL="0" indent="0">
                        <a:buNone/>
                      </a:pPr>
                      <a:endParaRPr lang="zh-TW" altLang="en-US" sz="1700" b="1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</a:txBody>
                  <a:tcPr marL="70270" marR="70270" marT="35135" marB="351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涵蓋電動車的概念</a:t>
                      </a:r>
                      <a:r>
                        <a:rPr lang="en-US" altLang="zh-TW" sz="1700">
                          <a:latin typeface="微軟正黑體"/>
                          <a:ea typeface="微軟正黑體"/>
                        </a:rPr>
                        <a:t>:</a:t>
                      </a:r>
                    </a:p>
                    <a:p>
                      <a:r>
                        <a:rPr lang="en-US" altLang="zh-TW" sz="1700">
                          <a:latin typeface="微軟正黑體"/>
                          <a:ea typeface="微軟正黑體"/>
                        </a:rPr>
                        <a:t>1.</a:t>
                      </a:r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科技創新</a:t>
                      </a:r>
                      <a:endParaRPr lang="en-US" altLang="zh-TW" sz="1700">
                        <a:latin typeface="微軟正黑體"/>
                        <a:ea typeface="微軟正黑體"/>
                      </a:endParaRPr>
                    </a:p>
                    <a:p>
                      <a:r>
                        <a:rPr lang="en-US" altLang="zh-TW" sz="1700">
                          <a:latin typeface="微軟正黑體"/>
                          <a:ea typeface="微軟正黑體"/>
                        </a:rPr>
                        <a:t>2.</a:t>
                      </a:r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新興科技</a:t>
                      </a:r>
                      <a:endParaRPr lang="en-US" altLang="zh-TW" sz="1700">
                        <a:latin typeface="微軟正黑體"/>
                        <a:ea typeface="微軟正黑體"/>
                      </a:endParaRPr>
                    </a:p>
                    <a:p>
                      <a:r>
                        <a:rPr lang="en-US" altLang="zh-TW" sz="1700">
                          <a:latin typeface="微軟正黑體"/>
                          <a:ea typeface="微軟正黑體"/>
                        </a:rPr>
                        <a:t>…</a:t>
                      </a:r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等</a:t>
                      </a:r>
                      <a:endParaRPr lang="en-US" altLang="zh-TW" sz="1700">
                        <a:latin typeface="微軟正黑體"/>
                        <a:ea typeface="微軟正黑體"/>
                      </a:endParaRPr>
                    </a:p>
                    <a:p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7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主要面向</a:t>
                      </a: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對最新科技</a:t>
                      </a:r>
                      <a:endParaRPr lang="en-US" altLang="zh-TW" sz="1700">
                        <a:latin typeface="微軟正黑體"/>
                        <a:ea typeface="微軟正黑體"/>
                      </a:endParaRPr>
                    </a:p>
                    <a:p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有濃厚興趣</a:t>
                      </a:r>
                      <a:endParaRPr lang="en-US" altLang="zh-TW" sz="1700">
                        <a:latin typeface="微軟正黑體"/>
                        <a:ea typeface="微軟正黑體"/>
                      </a:endParaRPr>
                    </a:p>
                    <a:p>
                      <a:r>
                        <a:rPr lang="zh-TW" altLang="en-US" sz="17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喜歡嘗試的車主。</a:t>
                      </a: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0270" marR="70270" marT="35135" marB="351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住在都市的缺點</a:t>
                      </a:r>
                      <a:r>
                        <a:rPr lang="en-US" altLang="zh-TW" sz="1700">
                          <a:latin typeface="微軟正黑體"/>
                          <a:ea typeface="微軟正黑體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交通擁擠</a:t>
                      </a: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空氣污染</a:t>
                      </a: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噪音汙染</a:t>
                      </a:r>
                      <a:endParaRPr lang="en-US" altLang="zh-TW" sz="1700">
                        <a:latin typeface="微軟正黑體"/>
                        <a:ea typeface="微軟正黑體"/>
                      </a:endParaRPr>
                    </a:p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...等</a:t>
                      </a:r>
                      <a:endParaRPr lang="en-US" altLang="zh-TW" sz="1700">
                        <a:latin typeface="微軟正黑體"/>
                        <a:ea typeface="微軟正黑體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電動汽車對於都市空汙問題是個好選擇</a:t>
                      </a: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TW" altLang="en-US" sz="1700">
                        <a:latin typeface="微軟正黑體"/>
                        <a:ea typeface="微軟正黑體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同時還可以享受停車位優惠、城市限行的豁免</a:t>
                      </a:r>
                      <a:r>
                        <a:rPr lang="en-US" altLang="zh-TW" sz="1700">
                          <a:latin typeface="微軟正黑體"/>
                          <a:ea typeface="微軟正黑體"/>
                        </a:rPr>
                        <a:t>(</a:t>
                      </a:r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大陸地區</a:t>
                      </a:r>
                      <a:r>
                        <a:rPr lang="en-US" altLang="zh-TW" sz="1700">
                          <a:latin typeface="微軟正黑體"/>
                          <a:ea typeface="微軟正黑體"/>
                        </a:rPr>
                        <a:t>)</a:t>
                      </a:r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。</a:t>
                      </a:r>
                    </a:p>
                  </a:txBody>
                  <a:tcPr marL="70270" marR="70270" marT="35135" marB="351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latin typeface="微軟正黑體"/>
                          <a:ea typeface="微軟正黑體"/>
                          <a:cs typeface="Calibri"/>
                        </a:rPr>
                        <a:t>電動汽車具有</a:t>
                      </a:r>
                      <a:r>
                        <a:rPr lang="en-US" altLang="zh-TW" sz="1700">
                          <a:latin typeface="微軟正黑體"/>
                          <a:ea typeface="微軟正黑體"/>
                          <a:cs typeface="Calibri"/>
                        </a:rPr>
                        <a:t>:</a:t>
                      </a:r>
                    </a:p>
                    <a:p>
                      <a:r>
                        <a:rPr lang="zh-TW" altLang="en-US" sz="170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足夠的乘載能力</a:t>
                      </a: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  <a:p>
                      <a:r>
                        <a:rPr lang="zh-TW" altLang="en-US" sz="170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低養車成本</a:t>
                      </a: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  <a:p>
                      <a:r>
                        <a:rPr lang="zh-TW" altLang="en-US" sz="170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較低的能源消耗</a:t>
                      </a: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zh-TW" altLang="en-US" sz="1700">
                          <a:latin typeface="微軟正黑體"/>
                          <a:ea typeface="微軟正黑體"/>
                          <a:cs typeface="Calibri"/>
                        </a:rPr>
                        <a:t>...等</a:t>
                      </a:r>
                    </a:p>
                    <a:p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  <a:p>
                      <a:r>
                        <a:rPr lang="zh-TW" altLang="en-US" sz="170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對於小家庭來說</a:t>
                      </a: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  <a:p>
                      <a:r>
                        <a:rPr lang="zh-TW" altLang="en-US" sz="170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具有一定吸引力。</a:t>
                      </a:r>
                    </a:p>
                  </a:txBody>
                  <a:tcPr marL="70270" marR="70270" marT="35135" marB="351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b="0">
                          <a:latin typeface="微軟正黑體"/>
                          <a:ea typeface="微軟正黑體"/>
                          <a:cs typeface="Calibri"/>
                        </a:rPr>
                        <a:t>企業和組織選擇電動汽車作為其商業運營的一部分</a:t>
                      </a:r>
                      <a:endParaRPr lang="en-US" altLang="zh-TW" sz="1700" b="0">
                        <a:latin typeface="微軟正黑體"/>
                        <a:ea typeface="微軟正黑體"/>
                        <a:cs typeface="Calibri"/>
                      </a:endParaRPr>
                    </a:p>
                    <a:p>
                      <a:endParaRPr lang="en-US" altLang="zh-TW" sz="1700" b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  <a:p>
                      <a:r>
                        <a:rPr lang="zh-TW" altLang="en-US" sz="1700" b="0">
                          <a:latin typeface="微軟正黑體"/>
                          <a:ea typeface="微軟正黑體"/>
                          <a:cs typeface="Calibri"/>
                        </a:rPr>
                        <a:t>例如</a:t>
                      </a:r>
                      <a:r>
                        <a:rPr lang="en-US" altLang="zh-TW" sz="1700" b="0">
                          <a:latin typeface="微軟正黑體"/>
                          <a:ea typeface="微軟正黑體"/>
                          <a:cs typeface="Calibri"/>
                        </a:rPr>
                        <a:t>:</a:t>
                      </a:r>
                    </a:p>
                    <a:p>
                      <a:r>
                        <a:rPr lang="zh-TW" altLang="en-US" sz="1700" b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出租車公司</a:t>
                      </a:r>
                      <a:endParaRPr lang="en-US" altLang="zh-TW" sz="1700" b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  <a:p>
                      <a:r>
                        <a:rPr lang="zh-TW" altLang="en-US" sz="1700" b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物流公司</a:t>
                      </a:r>
                      <a:endParaRPr lang="en-US" altLang="zh-TW" sz="1700" b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  <a:p>
                      <a:r>
                        <a:rPr lang="zh-TW" altLang="en-US" sz="1700" b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企業車隊</a:t>
                      </a:r>
                      <a:endParaRPr lang="en-US" altLang="zh-TW" sz="1700" b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  <a:p>
                      <a:r>
                        <a:rPr lang="en-US" altLang="zh-TW" sz="1700" b="0">
                          <a:latin typeface="微軟正黑體"/>
                          <a:ea typeface="微軟正黑體"/>
                          <a:cs typeface="Calibri"/>
                        </a:rPr>
                        <a:t>…</a:t>
                      </a:r>
                      <a:r>
                        <a:rPr lang="zh-TW" altLang="en-US" sz="1700" b="0">
                          <a:latin typeface="微軟正黑體"/>
                          <a:ea typeface="微軟正黑體"/>
                          <a:cs typeface="Calibri"/>
                        </a:rPr>
                        <a:t>等</a:t>
                      </a:r>
                      <a:endParaRPr lang="en-US" altLang="zh-TW" sz="1700" b="0">
                        <a:latin typeface="微軟正黑體"/>
                        <a:ea typeface="微軟正黑體"/>
                        <a:cs typeface="Calibri"/>
                      </a:endParaRPr>
                    </a:p>
                    <a:p>
                      <a:endParaRPr lang="en-US" altLang="zh-TW" sz="1700" b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  <a:p>
                      <a:r>
                        <a:rPr lang="zh-TW" altLang="en-US" sz="1700" b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他們看中電動汽車的環保形象、低運營成本和潛在的節能優勢。</a:t>
                      </a:r>
                      <a:endParaRPr lang="zh-TW" altLang="en-US" sz="1700" b="0"/>
                    </a:p>
                  </a:txBody>
                  <a:tcPr marL="70270" marR="70270" marT="35135" marB="351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34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155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0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5" descr="一張含有 圖表 的圖片&#10;&#10;自動產生的描述">
            <a:extLst>
              <a:ext uri="{FF2B5EF4-FFF2-40B4-BE49-F238E27FC236}">
                <a16:creationId xmlns:a16="http://schemas.microsoft.com/office/drawing/2014/main" id="{504A4948-DD17-898E-6278-D6E3C5844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248" y="411678"/>
            <a:ext cx="3314259" cy="60346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8" name="Right Triangle 4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4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A5A5EBD-7843-5C92-988F-D7131735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562" y="2016563"/>
            <a:ext cx="3445062" cy="23439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7200">
                <a:ea typeface="新細明體"/>
              </a:rPr>
              <a:t>  </a:t>
            </a:r>
            <a:r>
              <a:rPr lang="zh-TW" altLang="en-US" sz="7200" kern="1200">
                <a:latin typeface="Microsoft JhengHei"/>
                <a:ea typeface="Microsoft JhengHei"/>
              </a:rPr>
              <a:t>系統</a:t>
            </a:r>
            <a:br>
              <a:rPr lang="zh-TW" altLang="en-US" sz="7200">
                <a:latin typeface="Microsoft JhengHei"/>
                <a:ea typeface="Microsoft JhengHei"/>
              </a:rPr>
            </a:br>
            <a:r>
              <a:rPr lang="zh-TW" altLang="en-US" sz="7200" kern="1200">
                <a:latin typeface="Microsoft JhengHei"/>
                <a:ea typeface="Microsoft JhengHei"/>
              </a:rPr>
              <a:t>活動圖</a:t>
            </a:r>
            <a:endParaRPr lang="en-US" altLang="zh-TW" sz="7200" kern="1200" err="1"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958319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D1A46D5-C827-01C5-60BF-B6896B736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2600">
                <a:solidFill>
                  <a:srgbClr val="FFFFFF"/>
                </a:solidFill>
                <a:latin typeface="Microsoft JhengHei"/>
                <a:ea typeface="Microsoft JhengHei"/>
              </a:rPr>
              <a:t>經費規劃</a:t>
            </a:r>
            <a:endParaRPr lang="en-US" altLang="zh-TW" sz="2600" kern="1200">
              <a:solidFill>
                <a:srgbClr val="FFFFFF"/>
              </a:solidFill>
              <a:latin typeface="Microsoft JhengHei"/>
              <a:ea typeface="Microsoft JhengHei"/>
            </a:endParaRPr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FBCC396A-21F0-0432-9932-11C7ED5FF9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038017"/>
              </p:ext>
            </p:extLst>
          </p:nvPr>
        </p:nvGraphicFramePr>
        <p:xfrm>
          <a:off x="3612078" y="326571"/>
          <a:ext cx="8318377" cy="6066036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  <a:tableStyleId>{5C22544A-7EE6-4342-B048-85BDC9FD1C3A}</a:tableStyleId>
              </a:tblPr>
              <a:tblGrid>
                <a:gridCol w="1298437">
                  <a:extLst>
                    <a:ext uri="{9D8B030D-6E8A-4147-A177-3AD203B41FA5}">
                      <a16:colId xmlns:a16="http://schemas.microsoft.com/office/drawing/2014/main" val="260206265"/>
                    </a:ext>
                  </a:extLst>
                </a:gridCol>
                <a:gridCol w="2165718">
                  <a:extLst>
                    <a:ext uri="{9D8B030D-6E8A-4147-A177-3AD203B41FA5}">
                      <a16:colId xmlns:a16="http://schemas.microsoft.com/office/drawing/2014/main" val="2159603904"/>
                    </a:ext>
                  </a:extLst>
                </a:gridCol>
                <a:gridCol w="847694">
                  <a:extLst>
                    <a:ext uri="{9D8B030D-6E8A-4147-A177-3AD203B41FA5}">
                      <a16:colId xmlns:a16="http://schemas.microsoft.com/office/drawing/2014/main" val="2152453124"/>
                    </a:ext>
                  </a:extLst>
                </a:gridCol>
                <a:gridCol w="847694">
                  <a:extLst>
                    <a:ext uri="{9D8B030D-6E8A-4147-A177-3AD203B41FA5}">
                      <a16:colId xmlns:a16="http://schemas.microsoft.com/office/drawing/2014/main" val="1216561635"/>
                    </a:ext>
                  </a:extLst>
                </a:gridCol>
                <a:gridCol w="996602">
                  <a:extLst>
                    <a:ext uri="{9D8B030D-6E8A-4147-A177-3AD203B41FA5}">
                      <a16:colId xmlns:a16="http://schemas.microsoft.com/office/drawing/2014/main" val="1117718462"/>
                    </a:ext>
                  </a:extLst>
                </a:gridCol>
                <a:gridCol w="996602">
                  <a:extLst>
                    <a:ext uri="{9D8B030D-6E8A-4147-A177-3AD203B41FA5}">
                      <a16:colId xmlns:a16="http://schemas.microsoft.com/office/drawing/2014/main" val="870911819"/>
                    </a:ext>
                  </a:extLst>
                </a:gridCol>
                <a:gridCol w="1165630">
                  <a:extLst>
                    <a:ext uri="{9D8B030D-6E8A-4147-A177-3AD203B41FA5}">
                      <a16:colId xmlns:a16="http://schemas.microsoft.com/office/drawing/2014/main" val="853633063"/>
                    </a:ext>
                  </a:extLst>
                </a:gridCol>
              </a:tblGrid>
              <a:tr h="581537">
                <a:tc rowSpan="2"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b="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項目名稱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b="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說明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b="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單位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b="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數量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500" b="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單價</a:t>
                      </a:r>
                      <a:endParaRPr lang="zh-TW" altLang="en-US" sz="15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500" b="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小計</a:t>
                      </a:r>
                      <a:endParaRPr lang="zh-TW" altLang="en-US" sz="15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b="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備註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301083"/>
                  </a:ext>
                </a:extLst>
              </a:tr>
              <a:tr h="73193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臺幣</a:t>
                      </a:r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(</a:t>
                      </a:r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元</a:t>
                      </a:r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) </a:t>
                      </a:r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 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38100" cmpd="sng">
                      <a:noFill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臺幣</a:t>
                      </a:r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(</a:t>
                      </a:r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元</a:t>
                      </a:r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) </a:t>
                      </a:r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 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381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433870"/>
                  </a:ext>
                </a:extLst>
              </a:tr>
              <a:tr h="621643"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個人電腦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專案之進行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部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2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26000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52000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個人吸收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828312"/>
                  </a:ext>
                </a:extLst>
              </a:tr>
              <a:tr h="731935"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充電樁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專案之進行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台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1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12000</a:t>
                      </a:r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 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12000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由廠商提供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224186"/>
                  </a:ext>
                </a:extLst>
              </a:tr>
              <a:tr h="621643"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手機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專案之進行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台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1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9000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9000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個人吸收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11950"/>
                  </a:ext>
                </a:extLst>
              </a:tr>
              <a:tr h="641697"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ESP8266</a:t>
                      </a:r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板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專案之進行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部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2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1000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2000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個人吸收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99478"/>
                  </a:ext>
                </a:extLst>
              </a:tr>
              <a:tr h="641697"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消耗性器材 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傳輸線等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條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2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250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500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個人吸收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371432"/>
                  </a:ext>
                </a:extLst>
              </a:tr>
              <a:tr h="872306"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雜支費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規格書印刷費、</a:t>
                      </a:r>
                      <a:r>
                        <a:rPr lang="af-ZA" sz="1600" cap="none" spc="0" err="1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App</a:t>
                      </a:r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上架費等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筆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1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1000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1000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個人吸收 </a:t>
                      </a: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795596"/>
                  </a:ext>
                </a:extLst>
              </a:tr>
              <a:tr h="621643">
                <a:tc gridSpan="5"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共                          計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76500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6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047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DE7D452-9CEE-A6C0-38DA-1B7BBE71A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265" y="1412489"/>
            <a:ext cx="3614280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3600" b="1" kern="1200">
                <a:solidFill>
                  <a:srgbClr val="FFFFFF"/>
                </a:solidFill>
                <a:latin typeface="Microsoft JhengHei"/>
                <a:ea typeface="Microsoft JhengHei"/>
              </a:rPr>
              <a:t>結論及未來發展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3E8E89-DBBA-4BC2-25B7-51CEB6EA2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4400" y="1412489"/>
            <a:ext cx="2926080" cy="436384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zh-TW" altLang="en-US" sz="2400" b="1">
                <a:latin typeface="Microsoft JhengHei"/>
                <a:ea typeface="Microsoft JhengHei"/>
              </a:rPr>
              <a:t>結論:</a:t>
            </a:r>
            <a:endParaRPr lang="en-US" altLang="zh-TW" sz="2400" b="1">
              <a:latin typeface="Microsoft JhengHei"/>
              <a:ea typeface="新細明體"/>
              <a:cs typeface="Calibri"/>
            </a:endParaRPr>
          </a:p>
          <a:p>
            <a:r>
              <a:rPr lang="zh-TW" altLang="en-US" sz="1600" b="1">
                <a:latin typeface="Microsoft JhengHei"/>
                <a:ea typeface="Microsoft JhengHei"/>
              </a:rPr>
              <a:t>能夠使用 </a:t>
            </a:r>
            <a:r>
              <a:rPr lang="en-US" altLang="zh-TW" sz="1600" b="1">
                <a:latin typeface="Microsoft JhengHei"/>
                <a:ea typeface="新細明體"/>
              </a:rPr>
              <a:t>ESP8266 </a:t>
            </a:r>
            <a:r>
              <a:rPr lang="zh-TW" altLang="en-US" sz="1600" b="1">
                <a:latin typeface="Microsoft JhengHei"/>
                <a:ea typeface="Microsoft JhengHei"/>
              </a:rPr>
              <a:t>板子透過 </a:t>
            </a:r>
            <a:r>
              <a:rPr lang="en-US" altLang="zh-TW" sz="1600" b="1">
                <a:latin typeface="Microsoft JhengHei"/>
                <a:ea typeface="新細明體"/>
              </a:rPr>
              <a:t>OCPP 1.6 </a:t>
            </a:r>
            <a:r>
              <a:rPr lang="zh-TW" altLang="en-US" sz="1600" b="1">
                <a:latin typeface="Microsoft JhengHei"/>
                <a:ea typeface="Microsoft JhengHei"/>
              </a:rPr>
              <a:t>協議和充電站進行通訊。</a:t>
            </a:r>
            <a:endParaRPr lang="zh-TW" altLang="en-US" sz="1600" b="1">
              <a:latin typeface="Microsoft JhengHei"/>
              <a:ea typeface="Microsoft JhengHei"/>
              <a:cs typeface="Calibri"/>
            </a:endParaRPr>
          </a:p>
          <a:p>
            <a:r>
              <a:rPr lang="zh-TW" altLang="en-US" sz="1600" b="1">
                <a:latin typeface="Microsoft JhengHei"/>
                <a:ea typeface="Microsoft JhengHei"/>
              </a:rPr>
              <a:t>能夠在 </a:t>
            </a:r>
            <a:r>
              <a:rPr lang="en-US" altLang="zh-TW" sz="1600" b="1">
                <a:latin typeface="Microsoft JhengHei"/>
                <a:ea typeface="新細明體"/>
              </a:rPr>
              <a:t>Android </a:t>
            </a:r>
            <a:r>
              <a:rPr lang="zh-TW" altLang="en-US" sz="1600" b="1">
                <a:latin typeface="Microsoft JhengHei"/>
                <a:ea typeface="Microsoft JhengHei"/>
              </a:rPr>
              <a:t>手機上使用 </a:t>
            </a:r>
            <a:r>
              <a:rPr lang="en-US" altLang="zh-TW" sz="1600" b="1">
                <a:latin typeface="Microsoft JhengHei"/>
                <a:ea typeface="新細明體"/>
              </a:rPr>
              <a:t>App </a:t>
            </a:r>
            <a:r>
              <a:rPr lang="zh-TW" altLang="en-US" sz="1600" b="1">
                <a:latin typeface="Microsoft JhengHei"/>
                <a:ea typeface="Microsoft JhengHei"/>
              </a:rPr>
              <a:t>顯示電動車的當前電量和預期多久時間能將裝置充電達</a:t>
            </a:r>
            <a:r>
              <a:rPr lang="en-US" altLang="zh-TW" sz="1600" b="1">
                <a:latin typeface="Microsoft JhengHei"/>
                <a:ea typeface="新細明體"/>
              </a:rPr>
              <a:t>100%</a:t>
            </a:r>
            <a:r>
              <a:rPr lang="zh-TW" altLang="en-US" sz="1600" b="1">
                <a:latin typeface="Microsoft JhengHei"/>
                <a:ea typeface="Microsoft JhengHei"/>
              </a:rPr>
              <a:t>。</a:t>
            </a:r>
            <a:endParaRPr lang="zh-TW" altLang="en-US" sz="1600" b="1">
              <a:latin typeface="Microsoft JhengHei"/>
              <a:ea typeface="Microsoft JhengHei"/>
              <a:cs typeface="Calibri"/>
            </a:endParaRPr>
          </a:p>
          <a:p>
            <a:endParaRPr lang="en-US" altLang="zh-TW" sz="1600" b="1">
              <a:latin typeface="Microsoft JhengHei"/>
              <a:ea typeface="新細明體"/>
              <a:cs typeface="Calibri"/>
            </a:endParaRPr>
          </a:p>
          <a:p>
            <a:pPr marL="0"/>
            <a:endParaRPr lang="en-US" altLang="zh-TW" sz="1600" b="1">
              <a:latin typeface="Microsoft JhengHei"/>
              <a:ea typeface="新細明體"/>
              <a:cs typeface="Calibri"/>
            </a:endParaRPr>
          </a:p>
          <a:p>
            <a:pPr marL="0" indent="0">
              <a:buNone/>
            </a:pPr>
            <a:endParaRPr lang="zh-TW" altLang="en-US" sz="1600" b="1">
              <a:latin typeface="Microsoft JhengHei"/>
              <a:ea typeface="Microsoft JhengHei"/>
              <a:cs typeface="Calibri"/>
            </a:endParaRPr>
          </a:p>
          <a:p>
            <a:endParaRPr lang="en-US" altLang="zh-TW" sz="1600">
              <a:latin typeface="Microsoft JhengHei"/>
              <a:ea typeface="新細明體"/>
              <a:cs typeface="Calibri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87568B-D3BB-C71F-B23F-0C7165FD3ED4}"/>
              </a:ext>
            </a:extLst>
          </p:cNvPr>
          <p:cNvSpPr txBox="1"/>
          <p:nvPr/>
        </p:nvSpPr>
        <p:spPr>
          <a:xfrm>
            <a:off x="8395159" y="1412489"/>
            <a:ext cx="2926080" cy="43638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2400" b="1">
                <a:latin typeface="Microsoft JhengHei"/>
                <a:ea typeface="Microsoft JhengHei"/>
              </a:rPr>
              <a:t>未來發展: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1600" b="1">
                <a:latin typeface="Microsoft JhengHei"/>
                <a:ea typeface="Microsoft JhengHei"/>
              </a:rPr>
              <a:t>有了基本的功能後，在未來我們有機會也可以研發更多的功能例如: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zh-TW" altLang="en-US" sz="1600" b="1">
              <a:latin typeface="Microsoft JhengHei"/>
              <a:ea typeface="Microsoft JhengHei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zh-TW" altLang="en-US" sz="1600" b="1">
                <a:latin typeface="Microsoft JhengHei"/>
                <a:ea typeface="Microsoft JhengHei"/>
              </a:rPr>
              <a:t>在APP上面新增「搜尋附近的充電站」，使顧客一旦遇到電量不足或較低時，能夠到最近的充電站進行充電。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zh-TW" altLang="en-US" sz="1600" b="1">
              <a:latin typeface="Microsoft JhengHei"/>
              <a:ea typeface="Microsoft JhengHei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zh-TW" altLang="en-US" sz="1600" b="1">
              <a:latin typeface="Microsoft JhengHei"/>
              <a:ea typeface="Microsoft JhengHe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zh-TW" altLang="en-US" sz="1600" b="1">
              <a:latin typeface="Microsoft JhengHei"/>
              <a:ea typeface="Microsoft JhengHe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zh-TW" altLang="en-US" sz="2400" b="1">
              <a:latin typeface="Microsoft JhengHei"/>
              <a:ea typeface="Microsoft JhengHei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2821F62-D62B-6712-65AC-39F5301284D3}"/>
              </a:ext>
            </a:extLst>
          </p:cNvPr>
          <p:cNvSpPr txBox="1"/>
          <p:nvPr/>
        </p:nvSpPr>
        <p:spPr>
          <a:xfrm>
            <a:off x="5061185" y="4750740"/>
            <a:ext cx="60451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sz="1600" b="1">
                <a:ea typeface="Microsoft JhengHei"/>
              </a:rPr>
              <a:t>此項專題的實現，將有助於推動智能充電技術的發展。使充電過程更加方便，讓用戶能夠更好地掌握充電進度和充電狀態。同時，它還有助於提高充電效率，使得充電過程更加經濟和環保。在未來，這個技術有望得到更廣泛的應用，為社會和人們帶來更多的便利和效益。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210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3BA592-962C-2190-88DB-83AAE84C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6160"/>
            <a:ext cx="6251110" cy="1783080"/>
          </a:xfrm>
        </p:spPr>
        <p:txBody>
          <a:bodyPr anchor="b">
            <a:normAutofit/>
          </a:bodyPr>
          <a:lstStyle/>
          <a:p>
            <a:r>
              <a:rPr lang="zh-TW" altLang="en-US" sz="5400" b="1">
                <a:latin typeface="Microsoft JhengHei"/>
                <a:ea typeface="Microsoft JhengHei"/>
                <a:cs typeface="Calibri Light"/>
              </a:rPr>
              <a:t>前言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F64E61EA-99F1-97D6-E3FB-C994F89CA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000381"/>
            <a:ext cx="6288280" cy="40785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2200" dirty="0">
                <a:latin typeface="DFKai-SB"/>
                <a:ea typeface="Microsoft JhengHei"/>
              </a:rPr>
              <a:t>近年來因為環保意識抬頭，以及各國政府的政策變動，汽車產業開始了它的轉型。如今，故事終於有了新篇章。你我正在歷經汽車驅動力由燃油轉變成電力的關鍵時刻！特斯拉的成功，刺激了傳統車廠，將世界加速朝向電動車為主的未來!　　為了跟上潮流，我們決定開發充電系統APP，力求以一APP，讓不同公司的充電樁可以和中央管理系統互相通訊。</a:t>
            </a:r>
            <a:endParaRPr lang="zh-TW" dirty="0">
              <a:ea typeface="新細明體"/>
              <a:cs typeface="Calibri" panose="020F0502020204030204"/>
            </a:endParaRPr>
          </a:p>
          <a:p>
            <a:r>
              <a:rPr lang="zh-TW" altLang="en-US" sz="2200" dirty="0">
                <a:latin typeface="DFKai-SB"/>
                <a:ea typeface="Microsoft JhengHei"/>
              </a:rPr>
              <a:t>本專題旨在使用</a:t>
            </a:r>
            <a:r>
              <a:rPr lang="en-US" altLang="zh-TW" sz="2200" dirty="0">
                <a:latin typeface="DFKai-SB"/>
                <a:ea typeface="Microsoft JhengHei"/>
              </a:rPr>
              <a:t>OCPP 1.6</a:t>
            </a:r>
            <a:r>
              <a:rPr lang="zh-TW" altLang="en-US" sz="2200" dirty="0">
                <a:latin typeface="DFKai-SB"/>
                <a:ea typeface="Microsoft JhengHei"/>
              </a:rPr>
              <a:t>協議控制</a:t>
            </a:r>
            <a:r>
              <a:rPr lang="en-US" altLang="zh-TW" sz="2200" dirty="0">
                <a:latin typeface="DFKai-SB"/>
                <a:ea typeface="Microsoft JhengHei"/>
              </a:rPr>
              <a:t>ESP8266</a:t>
            </a:r>
            <a:r>
              <a:rPr lang="zh-TW" altLang="en-US" sz="2200" dirty="0">
                <a:latin typeface="DFKai-SB"/>
                <a:ea typeface="Microsoft JhengHei"/>
              </a:rPr>
              <a:t>板子與充電裝置之間的通信，並通過</a:t>
            </a:r>
            <a:r>
              <a:rPr lang="en-US" altLang="zh-TW" sz="2200" dirty="0">
                <a:latin typeface="DFKai-SB"/>
                <a:ea typeface="Microsoft JhengHei"/>
              </a:rPr>
              <a:t>Android</a:t>
            </a:r>
            <a:r>
              <a:rPr lang="zh-TW" altLang="en-US" sz="2200" dirty="0">
                <a:latin typeface="DFKai-SB"/>
                <a:ea typeface="Microsoft JhengHei"/>
              </a:rPr>
              <a:t>手機的</a:t>
            </a:r>
            <a:r>
              <a:rPr lang="en-US" altLang="zh-TW" sz="2200" dirty="0" err="1">
                <a:latin typeface="DFKai-SB"/>
                <a:ea typeface="Microsoft JhengHei"/>
              </a:rPr>
              <a:t>apk</a:t>
            </a:r>
            <a:r>
              <a:rPr lang="zh-TW" altLang="en-US" sz="2200" dirty="0">
                <a:latin typeface="DFKai-SB"/>
                <a:ea typeface="Microsoft JhengHei"/>
              </a:rPr>
              <a:t>顯示被充電裝置的當前電量以及預期多久能將裝置充電達</a:t>
            </a:r>
            <a:r>
              <a:rPr lang="en-US" altLang="zh-TW" sz="2200" dirty="0">
                <a:latin typeface="DFKai-SB"/>
                <a:ea typeface="Microsoft JhengHei"/>
              </a:rPr>
              <a:t>100%</a:t>
            </a:r>
            <a:r>
              <a:rPr lang="zh-TW" sz="2200" dirty="0">
                <a:latin typeface="DFKai-SB"/>
                <a:ea typeface="新細明體"/>
              </a:rPr>
              <a:t>。</a:t>
            </a:r>
            <a:endParaRPr lang="zh-TW" dirty="0">
              <a:ea typeface="新細明體"/>
              <a:cs typeface="Calibri"/>
            </a:endParaRPr>
          </a:p>
        </p:txBody>
      </p:sp>
      <p:pic>
        <p:nvPicPr>
          <p:cNvPr id="10" name="Picture 9" descr="One glowing light bulb among other light bulbs">
            <a:extLst>
              <a:ext uri="{FF2B5EF4-FFF2-40B4-BE49-F238E27FC236}">
                <a16:creationId xmlns:a16="http://schemas.microsoft.com/office/drawing/2014/main" id="{5F7AF994-85D2-B8F4-148C-C897BF1E1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9" r="57268" b="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35627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2B82E2D-5822-450E-85CC-AE5EDD01E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34B803C-CE62-CE1D-B35B-8C06DF1C0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77" b="10850"/>
          <a:stretch/>
        </p:blipFill>
        <p:spPr>
          <a:xfrm>
            <a:off x="480239" y="1072452"/>
            <a:ext cx="3423891" cy="5785547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E1CC98C-CBEC-3C89-DB88-CFD90C2A3D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04" r="-2" b="4496"/>
          <a:stretch/>
        </p:blipFill>
        <p:spPr>
          <a:xfrm>
            <a:off x="4384055" y="1072454"/>
            <a:ext cx="3414483" cy="5785546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pic>
        <p:nvPicPr>
          <p:cNvPr id="5" name="圖片 4" descr="一張含有 文字, 電子產品, 螢幕擷取畫面 的圖片&#10;&#10;自動產生的描述">
            <a:extLst>
              <a:ext uri="{FF2B5EF4-FFF2-40B4-BE49-F238E27FC236}">
                <a16:creationId xmlns:a16="http://schemas.microsoft.com/office/drawing/2014/main" id="{03726097-3500-203B-85AA-2165DB493A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46" r="7104"/>
          <a:stretch/>
        </p:blipFill>
        <p:spPr>
          <a:xfrm>
            <a:off x="8288331" y="1072453"/>
            <a:ext cx="3414484" cy="5785547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EE396913-97FD-264E-F4E2-E64B1262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342" y="123329"/>
            <a:ext cx="3652397" cy="949606"/>
          </a:xfrm>
        </p:spPr>
        <p:txBody>
          <a:bodyPr>
            <a:normAutofit/>
          </a:bodyPr>
          <a:lstStyle/>
          <a:p>
            <a:r>
              <a:rPr lang="zh-TW" altLang="en-US">
                <a:latin typeface="Microsoft JhengHei"/>
                <a:ea typeface="Microsoft JhengHei"/>
              </a:rPr>
              <a:t>市面上的範例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95ADBA-690D-2287-3A53-97923C90C528}"/>
              </a:ext>
            </a:extLst>
          </p:cNvPr>
          <p:cNvSpPr/>
          <p:nvPr/>
        </p:nvSpPr>
        <p:spPr>
          <a:xfrm>
            <a:off x="263407" y="827851"/>
            <a:ext cx="319851" cy="649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973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2000"/>
    </mc:Choice>
    <mc:Fallback>
      <p:transition spd="slow" advClick="0" advTm="1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5" descr="Electronic circuit board">
            <a:extLst>
              <a:ext uri="{FF2B5EF4-FFF2-40B4-BE49-F238E27FC236}">
                <a16:creationId xmlns:a16="http://schemas.microsoft.com/office/drawing/2014/main" id="{3DB7779C-8149-D948-3EF4-79700869C9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4" r="-3" b="-3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5B34D85-5390-A552-2AEB-62C3B4DB6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Microsoft JhengHei"/>
                <a:ea typeface="Microsoft JhengHei"/>
                <a:cs typeface="Calibri Light"/>
              </a:rPr>
              <a:t>系統介紹</a:t>
            </a:r>
            <a:endParaRPr lang="zh-TW" altLang="en-US" sz="4000" b="1" dirty="0">
              <a:latin typeface="Microsoft JhengHei"/>
              <a:ea typeface="Microsoft JhengHei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46D277-C6DB-D79C-797A-F768BFD33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7979"/>
            <a:ext cx="4386633" cy="427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1800" dirty="0">
                <a:latin typeface="微軟正黑體"/>
                <a:ea typeface="微軟正黑體"/>
              </a:rPr>
              <a:t>充電設備硬體</a:t>
            </a:r>
            <a:endParaRPr lang="en-US" altLang="zh-TW" sz="1800" dirty="0">
              <a:latin typeface="微軟正黑體"/>
              <a:ea typeface="微軟正黑體"/>
            </a:endParaRPr>
          </a:p>
          <a:p>
            <a:r>
              <a:rPr lang="en-US" altLang="zh-TW" sz="1800" dirty="0">
                <a:latin typeface="微軟正黑體"/>
                <a:ea typeface="微軟正黑體"/>
              </a:rPr>
              <a:t>ESP8266</a:t>
            </a:r>
            <a:r>
              <a:rPr lang="zh-TW" altLang="en-US" sz="1800" dirty="0">
                <a:latin typeface="微軟正黑體"/>
                <a:ea typeface="微軟正黑體"/>
              </a:rPr>
              <a:t>控制板</a:t>
            </a:r>
            <a:endParaRPr lang="en-US" altLang="zh-TW" sz="1800" dirty="0">
              <a:latin typeface="微軟正黑體"/>
              <a:ea typeface="微軟正黑體"/>
            </a:endParaRPr>
          </a:p>
          <a:p>
            <a:r>
              <a:rPr lang="en-US" altLang="zh-TW" sz="1800" dirty="0">
                <a:latin typeface="微軟正黑體"/>
                <a:ea typeface="微軟正黑體"/>
              </a:rPr>
              <a:t>Android</a:t>
            </a:r>
            <a:r>
              <a:rPr lang="zh-TW" altLang="en-US" sz="1800" dirty="0">
                <a:latin typeface="微軟正黑體"/>
                <a:ea typeface="微軟正黑體"/>
              </a:rPr>
              <a:t>手機應用程式</a:t>
            </a:r>
            <a:endParaRPr lang="en-US" altLang="zh-TW" sz="1800" dirty="0">
              <a:latin typeface="微軟正黑體"/>
              <a:ea typeface="微軟正黑體"/>
            </a:endParaRPr>
          </a:p>
          <a:p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dirty="0">
                <a:latin typeface="微軟正黑體"/>
                <a:ea typeface="微軟正黑體"/>
              </a:rPr>
              <a:t>我們的系統具有以下特點：</a:t>
            </a:r>
          </a:p>
          <a:p>
            <a:r>
              <a:rPr lang="en-US" altLang="zh-TW" sz="1800" dirty="0">
                <a:latin typeface="微軟正黑體"/>
                <a:ea typeface="微軟正黑體"/>
              </a:rPr>
              <a:t>1.</a:t>
            </a:r>
            <a:r>
              <a:rPr lang="zh-TW" altLang="en-US" sz="1800" dirty="0">
                <a:latin typeface="微軟正黑體"/>
                <a:ea typeface="微軟正黑體"/>
              </a:rPr>
              <a:t>高度可擴展性</a:t>
            </a:r>
            <a:endParaRPr lang="en-US" altLang="zh-TW" sz="1800" dirty="0">
              <a:latin typeface="微軟正黑體"/>
              <a:ea typeface="微軟正黑體"/>
            </a:endParaRPr>
          </a:p>
          <a:p>
            <a:r>
              <a:rPr lang="en-US" altLang="zh-TW" sz="1800" dirty="0">
                <a:latin typeface="微軟正黑體"/>
                <a:ea typeface="微軟正黑體"/>
              </a:rPr>
              <a:t>2.</a:t>
            </a:r>
            <a:r>
              <a:rPr lang="zh-TW" altLang="en-US" sz="1800" dirty="0">
                <a:latin typeface="微軟正黑體"/>
                <a:ea typeface="微軟正黑體"/>
              </a:rPr>
              <a:t>即時充電狀態監控</a:t>
            </a:r>
            <a:endParaRPr lang="en-US" altLang="zh-TW" sz="1800" dirty="0">
              <a:latin typeface="微軟正黑體"/>
              <a:ea typeface="微軟正黑體"/>
            </a:endParaRPr>
          </a:p>
          <a:p>
            <a:r>
              <a:rPr lang="en-US" altLang="zh-TW" sz="1800" dirty="0">
                <a:latin typeface="微軟正黑體"/>
                <a:ea typeface="微軟正黑體"/>
              </a:rPr>
              <a:t>3.</a:t>
            </a:r>
            <a:r>
              <a:rPr lang="zh-TW" altLang="en-US" sz="1800" dirty="0">
                <a:latin typeface="微軟正黑體"/>
                <a:ea typeface="微軟正黑體"/>
              </a:rPr>
              <a:t>便捷充電管理</a:t>
            </a:r>
            <a:endParaRPr lang="en-US" altLang="zh-TW" sz="1800" dirty="0">
              <a:latin typeface="微軟正黑體"/>
              <a:ea typeface="微軟正黑體"/>
            </a:endParaRPr>
          </a:p>
          <a:p>
            <a:pPr marL="0" indent="0">
              <a:buNone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dirty="0">
                <a:latin typeface="微軟正黑體"/>
                <a:ea typeface="微軟正黑體"/>
              </a:rPr>
              <a:t>我們的系統將為充電站提供一個完整的充電管理解決方案，並為使用者提供便捷、和個性化的充電體驗。</a:t>
            </a:r>
          </a:p>
          <a:p>
            <a:endParaRPr lang="zh-TW" altLang="en-US" sz="1800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9105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5B34D85-5390-A552-2AEB-62C3B4DB6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7" y="741082"/>
            <a:ext cx="9274512" cy="949606"/>
          </a:xfrm>
        </p:spPr>
        <p:txBody>
          <a:bodyPr>
            <a:normAutofit/>
          </a:bodyPr>
          <a:lstStyle/>
          <a:p>
            <a:r>
              <a:rPr lang="zh-TW" altLang="en-US">
                <a:latin typeface="Microsoft JhengHei"/>
                <a:ea typeface="Microsoft JhengHei"/>
                <a:cs typeface="Calibri Light"/>
              </a:rPr>
              <a:t>系統功能</a:t>
            </a:r>
            <a:endParaRPr lang="zh-TW" altLang="en-US">
              <a:latin typeface="Microsoft JhengHei"/>
              <a:ea typeface="Microsoft JhengHei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內容版面配置區 2">
            <a:extLst>
              <a:ext uri="{FF2B5EF4-FFF2-40B4-BE49-F238E27FC236}">
                <a16:creationId xmlns:a16="http://schemas.microsoft.com/office/drawing/2014/main" id="{5D289C7D-CD2E-A497-3495-8917E1FDBA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200730"/>
              </p:ext>
            </p:extLst>
          </p:nvPr>
        </p:nvGraphicFramePr>
        <p:xfrm>
          <a:off x="1050925" y="2007704"/>
          <a:ext cx="9810750" cy="4247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6606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F024F2A-E094-C2F7-4A1D-97A46C92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zh-TW" altLang="en-US" sz="6600" b="1">
                <a:latin typeface="Microsoft JhengHei"/>
                <a:ea typeface="Microsoft JhengHei"/>
              </a:rPr>
              <a:t>連</a:t>
            </a:r>
            <a:r>
              <a:rPr lang="zh-TW" altLang="zh-TW" sz="6600" b="1">
                <a:latin typeface="Microsoft JhengHei"/>
                <a:ea typeface="Microsoft JhengHei"/>
              </a:rPr>
              <a:t>接至充電站</a:t>
            </a:r>
            <a:endParaRPr lang="en-US" altLang="zh-TW" sz="6600">
              <a:latin typeface="Microsoft JhengHei"/>
              <a:ea typeface="Microsoft JhengHei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797751-D0A0-98F6-321E-486F8BC33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4637" y="1074896"/>
            <a:ext cx="4702848" cy="4539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z="2400">
                <a:latin typeface="微軟正黑體"/>
                <a:ea typeface="微軟正黑體"/>
              </a:rPr>
              <a:t>建立與充電站的通訊連接，透過</a:t>
            </a:r>
            <a:r>
              <a:rPr lang="en-US" altLang="zh-TW" sz="2400">
                <a:latin typeface="微軟正黑體"/>
                <a:ea typeface="微軟正黑體"/>
              </a:rPr>
              <a:t>OCPP</a:t>
            </a:r>
            <a:r>
              <a:rPr lang="zh-TW" altLang="en-US" sz="2400">
                <a:latin typeface="微軟正黑體"/>
                <a:ea typeface="微軟正黑體"/>
              </a:rPr>
              <a:t>通訊協議與充電站進行資料交互。</a:t>
            </a:r>
            <a:endParaRPr lang="en-US" altLang="zh-TW" sz="2400">
              <a:latin typeface="微軟正黑體"/>
              <a:ea typeface="微軟正黑體"/>
            </a:endParaRPr>
          </a:p>
          <a:p>
            <a:pPr marL="0" indent="0">
              <a:buNone/>
            </a:pPr>
            <a:endParaRPr lang="en-US" altLang="zh-TW" sz="1100">
              <a:latin typeface="微軟正黑體"/>
              <a:ea typeface="微軟正黑體"/>
            </a:endParaRPr>
          </a:p>
          <a:p>
            <a:pPr marL="0" indent="0">
              <a:buNone/>
            </a:pPr>
            <a:r>
              <a:rPr lang="en-US" altLang="zh-TW" sz="2400">
                <a:latin typeface="微軟正黑體"/>
                <a:ea typeface="微軟正黑體"/>
              </a:rPr>
              <a:t>OCPP:</a:t>
            </a:r>
          </a:p>
          <a:p>
            <a:r>
              <a:rPr lang="zh-TW" altLang="en-US" sz="2400">
                <a:latin typeface="微軟正黑體"/>
                <a:ea typeface="微軟正黑體"/>
              </a:rPr>
              <a:t>該協定的誕生是由於行業內存在太多私有協定，無法統一不同充電樁運營商的通訊服務與操作體驗。目前</a:t>
            </a:r>
            <a:r>
              <a:rPr lang="en-US" altLang="zh-TW" sz="2400">
                <a:latin typeface="微軟正黑體"/>
                <a:ea typeface="微軟正黑體"/>
              </a:rPr>
              <a:t>OCPP</a:t>
            </a:r>
            <a:r>
              <a:rPr lang="zh-TW" altLang="en-US" sz="2400">
                <a:latin typeface="微軟正黑體"/>
                <a:ea typeface="微軟正黑體"/>
              </a:rPr>
              <a:t>發展至</a:t>
            </a:r>
            <a:r>
              <a:rPr lang="en-US" altLang="zh-TW" sz="2400">
                <a:latin typeface="微軟正黑體"/>
                <a:ea typeface="微軟正黑體"/>
              </a:rPr>
              <a:t>2.0</a:t>
            </a:r>
            <a:r>
              <a:rPr lang="zh-TW" altLang="en-US" sz="2400">
                <a:latin typeface="微軟正黑體"/>
                <a:ea typeface="微軟正黑體"/>
              </a:rPr>
              <a:t>版，目標建立開放式的應用層協定，讓不同製造商的充電樁以及中央管理系統可以互通有無。</a:t>
            </a:r>
          </a:p>
        </p:txBody>
      </p:sp>
    </p:spTree>
    <p:extLst>
      <p:ext uri="{BB962C8B-B14F-4D97-AF65-F5344CB8AC3E}">
        <p14:creationId xmlns:p14="http://schemas.microsoft.com/office/powerpoint/2010/main" val="2581045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F024F2A-E094-C2F7-4A1D-97A46C92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16162"/>
          </a:xfrm>
        </p:spPr>
        <p:txBody>
          <a:bodyPr>
            <a:normAutofit/>
          </a:bodyPr>
          <a:lstStyle/>
          <a:p>
            <a:r>
              <a:rPr lang="zh-TW" altLang="zh-TW" b="1">
                <a:latin typeface="Microsoft JhengHei"/>
                <a:ea typeface="Microsoft JhengHei"/>
              </a:rPr>
              <a:t>監測充電設備電量</a:t>
            </a:r>
            <a:r>
              <a:rPr lang="en-US" altLang="zh-TW" b="1">
                <a:latin typeface="Microsoft JhengHei"/>
                <a:ea typeface="新細明體"/>
              </a:rPr>
              <a:t>&amp;</a:t>
            </a:r>
            <a:r>
              <a:rPr lang="zh-TW" altLang="zh-TW" b="1">
                <a:latin typeface="Microsoft JhengHei"/>
                <a:ea typeface="Microsoft JhengHei"/>
              </a:rPr>
              <a:t>估算充電剩餘時間</a:t>
            </a:r>
            <a:endParaRPr lang="en-US" altLang="zh-TW">
              <a:latin typeface="+mj-ea"/>
            </a:endParaRPr>
          </a:p>
        </p:txBody>
      </p:sp>
      <p:graphicFrame>
        <p:nvGraphicFramePr>
          <p:cNvPr id="6" name="內容版面配置區 2">
            <a:extLst>
              <a:ext uri="{FF2B5EF4-FFF2-40B4-BE49-F238E27FC236}">
                <a16:creationId xmlns:a16="http://schemas.microsoft.com/office/drawing/2014/main" id="{8A39C5CC-0BAC-B6AA-2D3D-F3899A7C94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1062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4848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8314EE0-90AB-E74C-CF98-12340557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12" y="1149052"/>
            <a:ext cx="3576858" cy="4480726"/>
          </a:xfrm>
        </p:spPr>
        <p:txBody>
          <a:bodyPr>
            <a:normAutofit/>
          </a:bodyPr>
          <a:lstStyle/>
          <a:p>
            <a:r>
              <a:rPr lang="zh-TW" altLang="zh-TW" sz="6600" b="1">
                <a:latin typeface="Microsoft JhengHei"/>
                <a:ea typeface="Microsoft JhengHei"/>
              </a:rPr>
              <a:t>    提供</a:t>
            </a:r>
            <a:br>
              <a:rPr lang="zh-TW" altLang="zh-TW" sz="6600" b="1">
                <a:latin typeface="Microsoft JhengHei"/>
                <a:ea typeface="Microsoft JhengHei"/>
              </a:rPr>
            </a:br>
            <a:r>
              <a:rPr lang="zh-TW" altLang="zh-TW" sz="6600" b="1">
                <a:latin typeface="Microsoft JhengHei"/>
                <a:ea typeface="Microsoft JhengHei"/>
              </a:rPr>
              <a:t>即時資料</a:t>
            </a:r>
            <a:br>
              <a:rPr lang="zh-TW" altLang="zh-TW" sz="6600" b="1">
                <a:latin typeface="Microsoft JhengHei"/>
                <a:ea typeface="Microsoft JhengHei"/>
              </a:rPr>
            </a:br>
            <a:r>
              <a:rPr lang="zh-TW" altLang="en-US" sz="6600" b="1">
                <a:latin typeface="Microsoft JhengHei"/>
                <a:ea typeface="Microsoft JhengHei"/>
              </a:rPr>
              <a:t>    </a:t>
            </a:r>
            <a:r>
              <a:rPr lang="zh-TW" sz="6600" b="1">
                <a:latin typeface="Microsoft JhengHei"/>
                <a:ea typeface="Microsoft JhengHei"/>
              </a:rPr>
              <a:t>更新</a:t>
            </a:r>
            <a:endParaRPr lang="zh-TW" altLang="en-US" sz="6600" b="1">
              <a:latin typeface="Microsoft JhengHei"/>
              <a:ea typeface="Microsoft JhengHei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802AFC53-5B3F-1807-F431-98404C978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383" y="972573"/>
            <a:ext cx="4795584" cy="483368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z="2400">
                <a:latin typeface="Microsoft JhengHei"/>
                <a:ea typeface="Microsoft JhengHei"/>
              </a:rPr>
              <a:t>系統抓取即時充電站和充電設備的資料，更新資料庫</a:t>
            </a:r>
            <a:r>
              <a:rPr lang="en-US" altLang="zh-TW" sz="2400">
                <a:latin typeface="Microsoft JhengHei"/>
                <a:ea typeface="微軟正黑體"/>
              </a:rPr>
              <a:t>(</a:t>
            </a:r>
            <a:r>
              <a:rPr lang="zh-TW" altLang="en-US" sz="2400">
                <a:latin typeface="Microsoft JhengHei"/>
                <a:ea typeface="Microsoft JhengHei"/>
              </a:rPr>
              <a:t>這裡待修改</a:t>
            </a:r>
            <a:r>
              <a:rPr lang="en-US" altLang="zh-TW" sz="2400">
                <a:latin typeface="Microsoft JhengHei"/>
                <a:ea typeface="微軟正黑體"/>
              </a:rPr>
              <a:t>)</a:t>
            </a:r>
            <a:r>
              <a:rPr lang="zh-TW" altLang="en-US" sz="2400">
                <a:latin typeface="Microsoft JhengHei"/>
                <a:ea typeface="Microsoft JhengHei"/>
              </a:rPr>
              <a:t>，確保使用者介面顯示最新的資訊。</a:t>
            </a:r>
            <a:endParaRPr lang="en-US" altLang="zh-TW" sz="2400">
              <a:latin typeface="Microsoft JhengHei"/>
              <a:ea typeface="Microsoft JhengHei"/>
            </a:endParaRPr>
          </a:p>
          <a:p>
            <a:endParaRPr lang="en-US" altLang="zh-TW" sz="1200">
              <a:latin typeface="微軟正黑體"/>
              <a:ea typeface="微軟正黑體"/>
            </a:endParaRPr>
          </a:p>
          <a:p>
            <a:pPr marL="0" indent="0">
              <a:buNone/>
            </a:pPr>
            <a:r>
              <a:rPr lang="zh-TW" altLang="en-US" sz="2400" b="1">
                <a:latin typeface="Microsoft JhengHei"/>
                <a:ea typeface="Microsoft JhengHei"/>
              </a:rPr>
              <a:t>充電站資料：</a:t>
            </a:r>
          </a:p>
          <a:p>
            <a:r>
              <a:rPr lang="zh-TW" altLang="en-US" sz="2400">
                <a:latin typeface="Microsoft JhengHei"/>
                <a:ea typeface="Microsoft JhengHei"/>
              </a:rPr>
              <a:t>充電站的充電速率、充電狀態，例如充電中、已完成等</a:t>
            </a:r>
            <a:endParaRPr lang="en-US" altLang="zh-TW" sz="2400">
              <a:latin typeface="Microsoft JhengHei"/>
              <a:ea typeface="Microsoft JhengHei"/>
            </a:endParaRPr>
          </a:p>
          <a:p>
            <a:pPr marL="0" indent="0">
              <a:buNone/>
            </a:pPr>
            <a:endParaRPr lang="en-US" altLang="zh-TW" sz="1100">
              <a:latin typeface="微軟正黑體"/>
              <a:ea typeface="微軟正黑體"/>
            </a:endParaRPr>
          </a:p>
          <a:p>
            <a:pPr marL="0" indent="0">
              <a:buNone/>
            </a:pPr>
            <a:r>
              <a:rPr lang="zh-TW" altLang="en-US" sz="2400" b="1">
                <a:latin typeface="Microsoft JhengHei"/>
                <a:ea typeface="Microsoft JhengHei"/>
              </a:rPr>
              <a:t>充電設備資料：</a:t>
            </a:r>
          </a:p>
          <a:p>
            <a:r>
              <a:rPr lang="zh-TW" altLang="en-US" sz="2400">
                <a:latin typeface="Microsoft JhengHei"/>
                <a:ea typeface="Microsoft JhengHei"/>
              </a:rPr>
              <a:t>電動車輛的狀態、剩餘電量、</a:t>
            </a:r>
          </a:p>
          <a:p>
            <a:pPr marL="0" indent="0">
              <a:buNone/>
            </a:pPr>
            <a:r>
              <a:rPr lang="zh-TW" altLang="en-US" sz="2400">
                <a:latin typeface="Microsoft JhengHei"/>
                <a:ea typeface="Microsoft JhengHei"/>
              </a:rPr>
              <a:t>   充電歷史記錄等。</a:t>
            </a:r>
          </a:p>
        </p:txBody>
      </p:sp>
    </p:spTree>
    <p:extLst>
      <p:ext uri="{BB962C8B-B14F-4D97-AF65-F5344CB8AC3E}">
        <p14:creationId xmlns:p14="http://schemas.microsoft.com/office/powerpoint/2010/main" val="3849650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5">
            <a:extLst>
              <a:ext uri="{FF2B5EF4-FFF2-40B4-BE49-F238E27FC236}">
                <a16:creationId xmlns:a16="http://schemas.microsoft.com/office/drawing/2014/main" id="{ED9C414A-A284-4D73-B9C7-54C138F6D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F024F2A-E094-C2F7-4A1D-97A46C92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861" y="501740"/>
            <a:ext cx="2758296" cy="140164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zh-TW" altLang="en-US" sz="4800" b="1" kern="1200">
                <a:latin typeface="+mj-lt"/>
                <a:ea typeface="新細明體"/>
                <a:cs typeface="+mj-cs"/>
              </a:rPr>
              <a:t>實現使用者介面</a:t>
            </a:r>
            <a:endParaRPr lang="en-US" altLang="zh-TW" sz="4800" kern="1200">
              <a:latin typeface="+mj-lt"/>
              <a:ea typeface="新細明體"/>
              <a:cs typeface="+mj-cs"/>
            </a:endParaRPr>
          </a:p>
        </p:txBody>
      </p:sp>
      <p:sp>
        <p:nvSpPr>
          <p:cNvPr id="44" name="Rectangle 47">
            <a:extLst>
              <a:ext uri="{FF2B5EF4-FFF2-40B4-BE49-F238E27FC236}">
                <a16:creationId xmlns:a16="http://schemas.microsoft.com/office/drawing/2014/main" id="{A3DAD80A-CFC8-4003-858B-671FF2048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5045" y="0"/>
            <a:ext cx="740695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15" name="內容版面配置區 2">
            <a:extLst>
              <a:ext uri="{FF2B5EF4-FFF2-40B4-BE49-F238E27FC236}">
                <a16:creationId xmlns:a16="http://schemas.microsoft.com/office/drawing/2014/main" id="{F809D493-1330-B968-1011-6B31FBE7D1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50817"/>
              </p:ext>
            </p:extLst>
          </p:nvPr>
        </p:nvGraphicFramePr>
        <p:xfrm>
          <a:off x="498999" y="1633690"/>
          <a:ext cx="11354020" cy="5413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2610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1274</Words>
  <Application>Microsoft Office PowerPoint</Application>
  <PresentationFormat>寬螢幕</PresentationFormat>
  <Paragraphs>222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Microsoft JhengHei</vt:lpstr>
      <vt:lpstr>Microsoft JhengHei</vt:lpstr>
      <vt:lpstr>新細明體</vt:lpstr>
      <vt:lpstr>DFKai-SB</vt:lpstr>
      <vt:lpstr>Arial</vt:lpstr>
      <vt:lpstr>Calibri</vt:lpstr>
      <vt:lpstr>Calibri Light</vt:lpstr>
      <vt:lpstr>Segoe UI</vt:lpstr>
      <vt:lpstr>Office Theme</vt:lpstr>
      <vt:lpstr>電動車充電系統</vt:lpstr>
      <vt:lpstr>前言</vt:lpstr>
      <vt:lpstr>市面上的範例</vt:lpstr>
      <vt:lpstr>系統介紹</vt:lpstr>
      <vt:lpstr>系統功能</vt:lpstr>
      <vt:lpstr>連接至充電站</vt:lpstr>
      <vt:lpstr>監測充電設備電量&amp;估算充電剩餘時間</vt:lpstr>
      <vt:lpstr>    提供 即時資料     更新</vt:lpstr>
      <vt:lpstr>實現使用者介面</vt:lpstr>
      <vt:lpstr>使用環境</vt:lpstr>
      <vt:lpstr>開發工具</vt:lpstr>
      <vt:lpstr>主要客群</vt:lpstr>
      <vt:lpstr>  系統 活動圖</vt:lpstr>
      <vt:lpstr>經費規劃</vt:lpstr>
      <vt:lpstr>結論及未來發展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Hua Chen</cp:lastModifiedBy>
  <cp:revision>6</cp:revision>
  <dcterms:created xsi:type="dcterms:W3CDTF">2023-05-16T12:56:46Z</dcterms:created>
  <dcterms:modified xsi:type="dcterms:W3CDTF">2023-12-06T13:55:08Z</dcterms:modified>
</cp:coreProperties>
</file>