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96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1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6705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575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597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730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87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69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70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26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0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1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1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67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6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家庭聯絡簿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指導老師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滕元翔 教授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專題學生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資工四</a:t>
            </a:r>
            <a:r>
              <a:rPr lang="en-US" altLang="zh-TW" dirty="0" smtClean="0"/>
              <a:t>B 410918348 </a:t>
            </a:r>
            <a:r>
              <a:rPr lang="zh-TW" altLang="en-US" dirty="0" smtClean="0"/>
              <a:t>賴聖祐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資工四</a:t>
            </a:r>
            <a:r>
              <a:rPr lang="en-US" altLang="zh-TW" dirty="0" smtClean="0"/>
              <a:t>B 410918673 </a:t>
            </a:r>
            <a:r>
              <a:rPr lang="zh-TW" altLang="en-US" dirty="0" smtClean="0"/>
              <a:t>曾楷閔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資工四</a:t>
            </a:r>
            <a:r>
              <a:rPr lang="en-US" altLang="zh-TW" dirty="0" smtClean="0"/>
              <a:t>B 410918699 </a:t>
            </a:r>
            <a:r>
              <a:rPr lang="zh-TW" altLang="en-US" dirty="0" smtClean="0"/>
              <a:t>陳則諭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9871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77" y="1930400"/>
            <a:ext cx="1675318" cy="14984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77" y="3701104"/>
            <a:ext cx="2293819" cy="2491956"/>
          </a:xfrm>
          <a:prstGeom prst="rect">
            <a:avLst/>
          </a:prstGeom>
        </p:spPr>
      </p:pic>
      <p:pic>
        <p:nvPicPr>
          <p:cNvPr id="6" name="Picture 2" descr="https://cdn.discordapp.com/attachments/775931971883892759/1110985600691089448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78" y="228327"/>
            <a:ext cx="3011832" cy="64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cdn.discordapp.com/attachments/775931971883892759/1110985825556123749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870" y="228328"/>
            <a:ext cx="2947462" cy="64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62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https://cdn.discordapp.com/attachments/775931971883892759/111098598821122868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61" y="510884"/>
            <a:ext cx="2759317" cy="605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cdn.discordapp.com/attachments/775931971883892759/1110985988454486197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38" y="488713"/>
            <a:ext cx="2778691" cy="607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cdn.discordapp.com/attachments/775931971883892759/1110986437303734373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389" y="511081"/>
            <a:ext cx="2890415" cy="605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6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44" y="609600"/>
            <a:ext cx="5750088" cy="52585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286" y="486170"/>
            <a:ext cx="4259251" cy="56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37" y="294241"/>
            <a:ext cx="3004825" cy="63405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883" y="506092"/>
            <a:ext cx="510784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成果展現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https://www.youtube.com/watch?v=q0z27_QtxT4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9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登入畫</a:t>
            </a:r>
            <a:r>
              <a:rPr lang="zh-TW" altLang="en-US" dirty="0"/>
              <a:t>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247" y="1930400"/>
            <a:ext cx="1653683" cy="8154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47" y="3134456"/>
            <a:ext cx="2304689" cy="1864309"/>
          </a:xfrm>
          <a:prstGeom prst="rect">
            <a:avLst/>
          </a:prstGeom>
        </p:spPr>
      </p:pic>
      <p:pic>
        <p:nvPicPr>
          <p:cNvPr id="6" name="Picture 6" descr="https://cdn.discordapp.com/attachments/775931971883892759/1110974779302887444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08" y="609600"/>
            <a:ext cx="2737995" cy="592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cdn.discordapp.com/attachments/775931971883892759/1110974681785323650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75" y="609600"/>
            <a:ext cx="3015245" cy="59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67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10" descr="https://cdn.discordapp.com/attachments/775931971883892759/1110975086124601414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1" y="609597"/>
            <a:ext cx="2808311" cy="58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.discordapp.com/attachments/775931971883892759/1110979762492555264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89" y="609598"/>
            <a:ext cx="5305814" cy="58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cdn.discordapp.com/attachments/775931971883892759/1110979836534603826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89" y="609599"/>
            <a:ext cx="4382641" cy="584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80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跳轉畫面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213" y="2032956"/>
            <a:ext cx="1181202" cy="1821338"/>
          </a:xfrm>
          <a:prstGeom prst="rect">
            <a:avLst/>
          </a:prstGeom>
        </p:spPr>
      </p:pic>
      <p:pic>
        <p:nvPicPr>
          <p:cNvPr id="5" name="Picture 4" descr="https://cdn.discordapp.com/attachments/775931971883892759/1110981946282082344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78" y="609600"/>
            <a:ext cx="6123127" cy="569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47889"/>
            <a:ext cx="8596668" cy="1320800"/>
          </a:xfrm>
        </p:spPr>
        <p:txBody>
          <a:bodyPr/>
          <a:lstStyle/>
          <a:p>
            <a:r>
              <a:rPr lang="zh-TW" altLang="en-US" dirty="0"/>
              <a:t>通訊錄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26" y="1176789"/>
            <a:ext cx="2659610" cy="3429297"/>
          </a:xfrm>
          <a:prstGeom prst="rect">
            <a:avLst/>
          </a:prstGeom>
        </p:spPr>
      </p:pic>
      <p:pic>
        <p:nvPicPr>
          <p:cNvPr id="5" name="內容版面配置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6" y="4712618"/>
            <a:ext cx="2659610" cy="1870537"/>
          </a:xfrm>
          <a:prstGeom prst="rect">
            <a:avLst/>
          </a:prstGeom>
        </p:spPr>
      </p:pic>
      <p:pic>
        <p:nvPicPr>
          <p:cNvPr id="6" name="Picture 2" descr="https://cdn.discordapp.com/attachments/775931971883892759/1110971692848795668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86" y="1109465"/>
            <a:ext cx="2669845" cy="543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cdn.discordapp.com/attachments/775931971883892759/1110972437136408677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41" y="1084063"/>
            <a:ext cx="2747855" cy="545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5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21" y="954955"/>
            <a:ext cx="2362405" cy="19508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21" y="4128117"/>
            <a:ext cx="2670576" cy="1527489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872" y="954955"/>
            <a:ext cx="2552921" cy="27205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331" y="970196"/>
            <a:ext cx="2057578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記事本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77" y="1930400"/>
            <a:ext cx="1204064" cy="12116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69" y="3578597"/>
            <a:ext cx="2339543" cy="2077920"/>
          </a:xfrm>
          <a:prstGeom prst="rect">
            <a:avLst/>
          </a:prstGeom>
        </p:spPr>
      </p:pic>
      <p:pic>
        <p:nvPicPr>
          <p:cNvPr id="6" name="Picture 2" descr="https://cdn.discordapp.com/attachments/775931971883892759/1110973407920672918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57" y="1046555"/>
            <a:ext cx="2479543" cy="539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cdn.discordapp.com/attachments/775931971883892759/1110973468163440660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87" y="1046554"/>
            <a:ext cx="2608065" cy="539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13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2" y="609600"/>
            <a:ext cx="4289142" cy="54315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476" y="609600"/>
            <a:ext cx="6444487" cy="46992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736" y="5413080"/>
            <a:ext cx="4389500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0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2" descr="https://cdn.discordapp.com/attachments/775931971883892759/1110973853020192808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72" y="437965"/>
            <a:ext cx="3297788" cy="580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744" y="609600"/>
            <a:ext cx="5532599" cy="52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8989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26</Words>
  <Application>Microsoft Office PowerPoint</Application>
  <PresentationFormat>寬螢幕</PresentationFormat>
  <Paragraphs>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Trebuchet MS</vt:lpstr>
      <vt:lpstr>Wingdings 3</vt:lpstr>
      <vt:lpstr>多面向</vt:lpstr>
      <vt:lpstr>專題:家庭聯絡簿APP</vt:lpstr>
      <vt:lpstr>登入畫面</vt:lpstr>
      <vt:lpstr>PowerPoint 簡報</vt:lpstr>
      <vt:lpstr>跳轉畫面</vt:lpstr>
      <vt:lpstr>通訊錄</vt:lpstr>
      <vt:lpstr>PowerPoint 簡報</vt:lpstr>
      <vt:lpstr>記事本</vt:lpstr>
      <vt:lpstr>PowerPoint 簡報</vt:lpstr>
      <vt:lpstr>PowerPoint 簡報</vt:lpstr>
      <vt:lpstr>課表</vt:lpstr>
      <vt:lpstr>PowerPoint 簡報</vt:lpstr>
      <vt:lpstr>PowerPoint 簡報</vt:lpstr>
      <vt:lpstr>PowerPoint 簡報</vt:lpstr>
      <vt:lpstr>成果展現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專題:家庭聯絡簿APP</dc:title>
  <dc:creator>User</dc:creator>
  <cp:lastModifiedBy>User</cp:lastModifiedBy>
  <cp:revision>6</cp:revision>
  <dcterms:created xsi:type="dcterms:W3CDTF">2023-10-26T12:01:44Z</dcterms:created>
  <dcterms:modified xsi:type="dcterms:W3CDTF">2023-12-08T19:12:02Z</dcterms:modified>
</cp:coreProperties>
</file>