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CC8D1B-7F0D-4402-9D1A-83A231A124BD}">
  <a:tblStyle styleId="{60CC8D1B-7F0D-4402-9D1A-83A231A124B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e2a2880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5e2a2880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14b4c8a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614b4c8a1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14b4c8a1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614b4c8a18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5e2ce85918_2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5e2ce85918_2_7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e2ce85918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5e2ce85918_2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e2ce85918_2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5e2ce85918_2_6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e2ce85918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5e2ce85918_2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e2ce85918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2000">
                <a:solidFill>
                  <a:schemeClr val="dk1"/>
                </a:solidFill>
                <a:latin typeface="Calibri"/>
                <a:ea typeface="Calibri"/>
                <a:cs typeface="Calibri"/>
                <a:sym typeface="Calibri"/>
              </a:rPr>
              <a:t>在網路上看到某某寫作平台消失，看到這些問題，我們會想說一個寫作平台消失了不管是對於作者還是使用者來說都是很大的損失，因此我們打算建立一個分散式的公共創作平台，而近年來虛擬貨幣愈發盛行，所以我們打算結合我們的創作平台，讓使用者可以利用打賞來鼓勵作者創作。</a:t>
            </a:r>
            <a:endParaRPr/>
          </a:p>
        </p:txBody>
      </p:sp>
      <p:sp>
        <p:nvSpPr>
          <p:cNvPr id="204" name="Google Shape;204;g25e2ce85918_2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e2ce85918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2000">
                <a:solidFill>
                  <a:schemeClr val="dk1"/>
                </a:solidFill>
                <a:latin typeface="Calibri"/>
                <a:ea typeface="Calibri"/>
                <a:cs typeface="Calibri"/>
                <a:sym typeface="Calibri"/>
              </a:rPr>
              <a:t>在網路上看到某某寫作平台消失，看到這些問題，我們會想說一個寫作平台消失了不管是對於作者還是使用者來說都是很大的損失，因此我們打算建立一個分散式的公共創作平台，而近年來虛擬貨幣愈發盛行，所以我們打算結合我們的創作平台，讓使用者可以利用打賞來鼓勵作者創作。</a:t>
            </a:r>
            <a:endParaRPr/>
          </a:p>
        </p:txBody>
      </p:sp>
      <p:sp>
        <p:nvSpPr>
          <p:cNvPr id="216" name="Google Shape;216;g25e2ce85918_2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e2ce85918_2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5e2ce85918_2_3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e2ce85918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5e2ce85918_2_3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e2ce85918_2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5e2ce85918_2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5e2ce85918_2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5e2ce85918_2_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rtl="0" algn="ctr">
              <a:spcBef>
                <a:spcPts val="300"/>
              </a:spcBef>
              <a:spcAft>
                <a:spcPts val="0"/>
              </a:spcAft>
              <a:buClr>
                <a:srgbClr val="888888"/>
              </a:buClr>
              <a:buSzPts val="1600"/>
              <a:buNone/>
              <a:defRPr>
                <a:solidFill>
                  <a:srgbClr val="888888"/>
                </a:solidFill>
              </a:defRPr>
            </a:lvl1pPr>
            <a:lvl2pPr lvl="1" rtl="0" algn="ctr">
              <a:spcBef>
                <a:spcPts val="300"/>
              </a:spcBef>
              <a:spcAft>
                <a:spcPts val="0"/>
              </a:spcAft>
              <a:buClr>
                <a:srgbClr val="888888"/>
              </a:buClr>
              <a:buSzPts val="1400"/>
              <a:buNone/>
              <a:defRPr>
                <a:solidFill>
                  <a:srgbClr val="888888"/>
                </a:solidFill>
              </a:defRPr>
            </a:lvl2pPr>
            <a:lvl3pPr lvl="2" rtl="0" algn="ctr">
              <a:spcBef>
                <a:spcPts val="200"/>
              </a:spcBef>
              <a:spcAft>
                <a:spcPts val="0"/>
              </a:spcAft>
              <a:buClr>
                <a:srgbClr val="888888"/>
              </a:buClr>
              <a:buSzPts val="1200"/>
              <a:buNone/>
              <a:defRPr>
                <a:solidFill>
                  <a:srgbClr val="888888"/>
                </a:solidFill>
              </a:defRPr>
            </a:lvl3pPr>
            <a:lvl4pPr lvl="3" rtl="0" algn="ctr">
              <a:spcBef>
                <a:spcPts val="200"/>
              </a:spcBef>
              <a:spcAft>
                <a:spcPts val="0"/>
              </a:spcAft>
              <a:buClr>
                <a:srgbClr val="888888"/>
              </a:buClr>
              <a:buSzPts val="1000"/>
              <a:buNone/>
              <a:defRPr>
                <a:solidFill>
                  <a:srgbClr val="888888"/>
                </a:solidFill>
              </a:defRPr>
            </a:lvl4pPr>
            <a:lvl5pPr lvl="4" rtl="0" algn="ctr">
              <a:spcBef>
                <a:spcPts val="200"/>
              </a:spcBef>
              <a:spcAft>
                <a:spcPts val="0"/>
              </a:spcAft>
              <a:buClr>
                <a:srgbClr val="888888"/>
              </a:buClr>
              <a:buSzPts val="1000"/>
              <a:buNone/>
              <a:defRPr>
                <a:solidFill>
                  <a:srgbClr val="888888"/>
                </a:solidFill>
              </a:defRPr>
            </a:lvl5pPr>
            <a:lvl6pPr lvl="5" rtl="0" algn="ctr">
              <a:spcBef>
                <a:spcPts val="200"/>
              </a:spcBef>
              <a:spcAft>
                <a:spcPts val="0"/>
              </a:spcAft>
              <a:buClr>
                <a:srgbClr val="888888"/>
              </a:buClr>
              <a:buSzPts val="1000"/>
              <a:buNone/>
              <a:defRPr>
                <a:solidFill>
                  <a:srgbClr val="888888"/>
                </a:solidFill>
              </a:defRPr>
            </a:lvl6pPr>
            <a:lvl7pPr lvl="6" rtl="0" algn="ctr">
              <a:spcBef>
                <a:spcPts val="200"/>
              </a:spcBef>
              <a:spcAft>
                <a:spcPts val="0"/>
              </a:spcAft>
              <a:buClr>
                <a:srgbClr val="888888"/>
              </a:buClr>
              <a:buSzPts val="1000"/>
              <a:buNone/>
              <a:defRPr>
                <a:solidFill>
                  <a:srgbClr val="888888"/>
                </a:solidFill>
              </a:defRPr>
            </a:lvl7pPr>
            <a:lvl8pPr lvl="7" rtl="0" algn="ctr">
              <a:spcBef>
                <a:spcPts val="200"/>
              </a:spcBef>
              <a:spcAft>
                <a:spcPts val="0"/>
              </a:spcAft>
              <a:buClr>
                <a:srgbClr val="888888"/>
              </a:buClr>
              <a:buSzPts val="1000"/>
              <a:buNone/>
              <a:defRPr>
                <a:solidFill>
                  <a:srgbClr val="888888"/>
                </a:solidFill>
              </a:defRPr>
            </a:lvl8pPr>
            <a:lvl9pPr lvl="8" rtl="0"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68" name="Google Shape;68;p16"/>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rtl="0" algn="l">
              <a:spcBef>
                <a:spcPts val="0"/>
              </a:spcBef>
              <a:spcAft>
                <a:spcPts val="0"/>
              </a:spcAft>
              <a:buClr>
                <a:schemeClr val="dk1"/>
              </a:buClr>
              <a:buSzPts val="2000"/>
              <a:buFont typeface="Calibri"/>
              <a:buNone/>
              <a:defRPr b="1" sz="2000" cap="none"/>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74" name="Google Shape;74;p17"/>
          <p:cNvSpPr txBox="1"/>
          <p:nvPr>
            <p:ph idx="1" type="body"/>
          </p:nvPr>
        </p:nvSpPr>
        <p:spPr>
          <a:xfrm>
            <a:off x="361156" y="1453357"/>
            <a:ext cx="3886200" cy="7503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rgbClr val="888888"/>
              </a:buClr>
              <a:buSzPts val="1000"/>
              <a:buNone/>
              <a:defRPr sz="1000">
                <a:solidFill>
                  <a:srgbClr val="888888"/>
                </a:solidFill>
              </a:defRPr>
            </a:lvl1pPr>
            <a:lvl2pPr indent="-228600" lvl="1" marL="914400" rtl="0" algn="l">
              <a:spcBef>
                <a:spcPts val="200"/>
              </a:spcBef>
              <a:spcAft>
                <a:spcPts val="0"/>
              </a:spcAft>
              <a:buClr>
                <a:srgbClr val="888888"/>
              </a:buClr>
              <a:buSzPts val="900"/>
              <a:buNone/>
              <a:defRPr sz="900">
                <a:solidFill>
                  <a:srgbClr val="888888"/>
                </a:solidFill>
              </a:defRPr>
            </a:lvl2pPr>
            <a:lvl3pPr indent="-228600" lvl="2" marL="1371600" rtl="0" algn="l">
              <a:spcBef>
                <a:spcPts val="200"/>
              </a:spcBef>
              <a:spcAft>
                <a:spcPts val="0"/>
              </a:spcAft>
              <a:buClr>
                <a:srgbClr val="888888"/>
              </a:buClr>
              <a:buSzPts val="800"/>
              <a:buNone/>
              <a:defRPr sz="800">
                <a:solidFill>
                  <a:srgbClr val="888888"/>
                </a:solidFill>
              </a:defRPr>
            </a:lvl3pPr>
            <a:lvl4pPr indent="-228600" lvl="3" marL="1828800" rtl="0" algn="l">
              <a:spcBef>
                <a:spcPts val="100"/>
              </a:spcBef>
              <a:spcAft>
                <a:spcPts val="0"/>
              </a:spcAft>
              <a:buClr>
                <a:srgbClr val="888888"/>
              </a:buClr>
              <a:buSzPts val="700"/>
              <a:buNone/>
              <a:defRPr sz="700">
                <a:solidFill>
                  <a:srgbClr val="888888"/>
                </a:solidFill>
              </a:defRPr>
            </a:lvl4pPr>
            <a:lvl5pPr indent="-228600" lvl="4" marL="2286000" rtl="0" algn="l">
              <a:spcBef>
                <a:spcPts val="100"/>
              </a:spcBef>
              <a:spcAft>
                <a:spcPts val="0"/>
              </a:spcAft>
              <a:buClr>
                <a:srgbClr val="888888"/>
              </a:buClr>
              <a:buSzPts val="700"/>
              <a:buNone/>
              <a:defRPr sz="700">
                <a:solidFill>
                  <a:srgbClr val="888888"/>
                </a:solidFill>
              </a:defRPr>
            </a:lvl5pPr>
            <a:lvl6pPr indent="-228600" lvl="5" marL="2743200" rtl="0" algn="l">
              <a:spcBef>
                <a:spcPts val="100"/>
              </a:spcBef>
              <a:spcAft>
                <a:spcPts val="0"/>
              </a:spcAft>
              <a:buClr>
                <a:srgbClr val="888888"/>
              </a:buClr>
              <a:buSzPts val="700"/>
              <a:buNone/>
              <a:defRPr sz="700">
                <a:solidFill>
                  <a:srgbClr val="888888"/>
                </a:solidFill>
              </a:defRPr>
            </a:lvl6pPr>
            <a:lvl7pPr indent="-228600" lvl="6" marL="3200400" rtl="0" algn="l">
              <a:spcBef>
                <a:spcPts val="100"/>
              </a:spcBef>
              <a:spcAft>
                <a:spcPts val="0"/>
              </a:spcAft>
              <a:buClr>
                <a:srgbClr val="888888"/>
              </a:buClr>
              <a:buSzPts val="700"/>
              <a:buNone/>
              <a:defRPr sz="700">
                <a:solidFill>
                  <a:srgbClr val="888888"/>
                </a:solidFill>
              </a:defRPr>
            </a:lvl7pPr>
            <a:lvl8pPr indent="-228600" lvl="7" marL="3657600" rtl="0" algn="l">
              <a:spcBef>
                <a:spcPts val="100"/>
              </a:spcBef>
              <a:spcAft>
                <a:spcPts val="0"/>
              </a:spcAft>
              <a:buClr>
                <a:srgbClr val="888888"/>
              </a:buClr>
              <a:buSzPts val="700"/>
              <a:buNone/>
              <a:defRPr sz="700">
                <a:solidFill>
                  <a:srgbClr val="888888"/>
                </a:solidFill>
              </a:defRPr>
            </a:lvl8pPr>
            <a:lvl9pPr indent="-228600" lvl="8" marL="4114800" rtl="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80" name="Google Shape;80;p18"/>
          <p:cNvSpPr txBox="1"/>
          <p:nvPr>
            <p:ph idx="1" type="body"/>
          </p:nvPr>
        </p:nvSpPr>
        <p:spPr>
          <a:xfrm>
            <a:off x="2286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200"/>
              </a:spcBef>
              <a:spcAft>
                <a:spcPts val="0"/>
              </a:spcAft>
              <a:buClr>
                <a:schemeClr val="dk1"/>
              </a:buClr>
              <a:buSzPts val="1200"/>
              <a:buChar char="–"/>
              <a:defRPr sz="1200"/>
            </a:lvl2pPr>
            <a:lvl3pPr indent="-292100" lvl="2" marL="1371600" rtl="0" algn="l">
              <a:spcBef>
                <a:spcPts val="200"/>
              </a:spcBef>
              <a:spcAft>
                <a:spcPts val="0"/>
              </a:spcAft>
              <a:buClr>
                <a:schemeClr val="dk1"/>
              </a:buClr>
              <a:buSzPts val="1000"/>
              <a:buChar char="•"/>
              <a:defRPr sz="1000"/>
            </a:lvl3pPr>
            <a:lvl4pPr indent="-285750" lvl="3" marL="1828800" rtl="0" algn="l">
              <a:spcBef>
                <a:spcPts val="200"/>
              </a:spcBef>
              <a:spcAft>
                <a:spcPts val="0"/>
              </a:spcAft>
              <a:buClr>
                <a:schemeClr val="dk1"/>
              </a:buClr>
              <a:buSzPts val="900"/>
              <a:buChar char="–"/>
              <a:defRPr sz="900"/>
            </a:lvl4pPr>
            <a:lvl5pPr indent="-285750" lvl="4" marL="2286000" rtl="0" algn="l">
              <a:spcBef>
                <a:spcPts val="200"/>
              </a:spcBef>
              <a:spcAft>
                <a:spcPts val="0"/>
              </a:spcAft>
              <a:buClr>
                <a:schemeClr val="dk1"/>
              </a:buClr>
              <a:buSzPts val="900"/>
              <a:buChar char="»"/>
              <a:defRPr sz="900"/>
            </a:lvl5pPr>
            <a:lvl6pPr indent="-285750" lvl="5" marL="2743200" rtl="0" algn="l">
              <a:spcBef>
                <a:spcPts val="200"/>
              </a:spcBef>
              <a:spcAft>
                <a:spcPts val="0"/>
              </a:spcAft>
              <a:buClr>
                <a:schemeClr val="dk1"/>
              </a:buClr>
              <a:buSzPts val="900"/>
              <a:buChar char="•"/>
              <a:defRPr sz="900"/>
            </a:lvl6pPr>
            <a:lvl7pPr indent="-285750" lvl="6" marL="3200400" rtl="0" algn="l">
              <a:spcBef>
                <a:spcPts val="200"/>
              </a:spcBef>
              <a:spcAft>
                <a:spcPts val="0"/>
              </a:spcAft>
              <a:buClr>
                <a:schemeClr val="dk1"/>
              </a:buClr>
              <a:buSzPts val="900"/>
              <a:buChar char="•"/>
              <a:defRPr sz="900"/>
            </a:lvl7pPr>
            <a:lvl8pPr indent="-285750" lvl="7" marL="3657600" rtl="0" algn="l">
              <a:spcBef>
                <a:spcPts val="200"/>
              </a:spcBef>
              <a:spcAft>
                <a:spcPts val="0"/>
              </a:spcAft>
              <a:buClr>
                <a:schemeClr val="dk1"/>
              </a:buClr>
              <a:buSzPts val="900"/>
              <a:buChar char="•"/>
              <a:defRPr sz="900"/>
            </a:lvl8pPr>
            <a:lvl9pPr indent="-285750" lvl="8" marL="4114800" rtl="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200"/>
              </a:spcBef>
              <a:spcAft>
                <a:spcPts val="0"/>
              </a:spcAft>
              <a:buClr>
                <a:schemeClr val="dk1"/>
              </a:buClr>
              <a:buSzPts val="1200"/>
              <a:buChar char="–"/>
              <a:defRPr sz="1200"/>
            </a:lvl2pPr>
            <a:lvl3pPr indent="-292100" lvl="2" marL="1371600" rtl="0" algn="l">
              <a:spcBef>
                <a:spcPts val="200"/>
              </a:spcBef>
              <a:spcAft>
                <a:spcPts val="0"/>
              </a:spcAft>
              <a:buClr>
                <a:schemeClr val="dk1"/>
              </a:buClr>
              <a:buSzPts val="1000"/>
              <a:buChar char="•"/>
              <a:defRPr sz="1000"/>
            </a:lvl3pPr>
            <a:lvl4pPr indent="-285750" lvl="3" marL="1828800" rtl="0" algn="l">
              <a:spcBef>
                <a:spcPts val="200"/>
              </a:spcBef>
              <a:spcAft>
                <a:spcPts val="0"/>
              </a:spcAft>
              <a:buClr>
                <a:schemeClr val="dk1"/>
              </a:buClr>
              <a:buSzPts val="900"/>
              <a:buChar char="–"/>
              <a:defRPr sz="900"/>
            </a:lvl4pPr>
            <a:lvl5pPr indent="-285750" lvl="4" marL="2286000" rtl="0" algn="l">
              <a:spcBef>
                <a:spcPts val="200"/>
              </a:spcBef>
              <a:spcAft>
                <a:spcPts val="0"/>
              </a:spcAft>
              <a:buClr>
                <a:schemeClr val="dk1"/>
              </a:buClr>
              <a:buSzPts val="900"/>
              <a:buChar char="»"/>
              <a:defRPr sz="900"/>
            </a:lvl5pPr>
            <a:lvl6pPr indent="-285750" lvl="5" marL="2743200" rtl="0" algn="l">
              <a:spcBef>
                <a:spcPts val="200"/>
              </a:spcBef>
              <a:spcAft>
                <a:spcPts val="0"/>
              </a:spcAft>
              <a:buClr>
                <a:schemeClr val="dk1"/>
              </a:buClr>
              <a:buSzPts val="900"/>
              <a:buChar char="•"/>
              <a:defRPr sz="900"/>
            </a:lvl6pPr>
            <a:lvl7pPr indent="-285750" lvl="6" marL="3200400" rtl="0" algn="l">
              <a:spcBef>
                <a:spcPts val="200"/>
              </a:spcBef>
              <a:spcAft>
                <a:spcPts val="0"/>
              </a:spcAft>
              <a:buClr>
                <a:schemeClr val="dk1"/>
              </a:buClr>
              <a:buSzPts val="900"/>
              <a:buChar char="•"/>
              <a:defRPr sz="900"/>
            </a:lvl7pPr>
            <a:lvl8pPr indent="-285750" lvl="7" marL="3657600" rtl="0" algn="l">
              <a:spcBef>
                <a:spcPts val="200"/>
              </a:spcBef>
              <a:spcAft>
                <a:spcPts val="0"/>
              </a:spcAft>
              <a:buClr>
                <a:schemeClr val="dk1"/>
              </a:buClr>
              <a:buSzPts val="900"/>
              <a:buChar char="•"/>
              <a:defRPr sz="900"/>
            </a:lvl8pPr>
            <a:lvl9pPr indent="-285750" lvl="8" marL="4114800" rtl="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2200"/>
              <a:buFont typeface="Calibri"/>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87" name="Google Shape;87;p19"/>
          <p:cNvSpPr txBox="1"/>
          <p:nvPr>
            <p:ph idx="1" type="body"/>
          </p:nvPr>
        </p:nvSpPr>
        <p:spPr>
          <a:xfrm>
            <a:off x="228600" y="767556"/>
            <a:ext cx="2020200" cy="3201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dk1"/>
              </a:buClr>
              <a:buSzPts val="1200"/>
              <a:buNone/>
              <a:defRPr b="1" sz="1200"/>
            </a:lvl1pPr>
            <a:lvl2pPr indent="-228600" lvl="1" marL="914400" rtl="0" algn="l">
              <a:spcBef>
                <a:spcPts val="200"/>
              </a:spcBef>
              <a:spcAft>
                <a:spcPts val="0"/>
              </a:spcAft>
              <a:buClr>
                <a:schemeClr val="dk1"/>
              </a:buClr>
              <a:buSzPts val="1000"/>
              <a:buNone/>
              <a:defRPr b="1" sz="1000"/>
            </a:lvl2pPr>
            <a:lvl3pPr indent="-228600" lvl="2" marL="1371600" rtl="0" algn="l">
              <a:spcBef>
                <a:spcPts val="200"/>
              </a:spcBef>
              <a:spcAft>
                <a:spcPts val="0"/>
              </a:spcAft>
              <a:buClr>
                <a:schemeClr val="dk1"/>
              </a:buClr>
              <a:buSzPts val="900"/>
              <a:buNone/>
              <a:defRPr b="1" sz="900"/>
            </a:lvl3pPr>
            <a:lvl4pPr indent="-228600" lvl="3" marL="1828800" rtl="0" algn="l">
              <a:spcBef>
                <a:spcPts val="200"/>
              </a:spcBef>
              <a:spcAft>
                <a:spcPts val="0"/>
              </a:spcAft>
              <a:buClr>
                <a:schemeClr val="dk1"/>
              </a:buClr>
              <a:buSzPts val="800"/>
              <a:buNone/>
              <a:defRPr b="1" sz="800"/>
            </a:lvl4pPr>
            <a:lvl5pPr indent="-228600" lvl="4" marL="2286000" rtl="0" algn="l">
              <a:spcBef>
                <a:spcPts val="200"/>
              </a:spcBef>
              <a:spcAft>
                <a:spcPts val="0"/>
              </a:spcAft>
              <a:buClr>
                <a:schemeClr val="dk1"/>
              </a:buClr>
              <a:buSzPts val="800"/>
              <a:buNone/>
              <a:defRPr b="1" sz="800"/>
            </a:lvl5pPr>
            <a:lvl6pPr indent="-228600" lvl="5" marL="2743200" rtl="0" algn="l">
              <a:spcBef>
                <a:spcPts val="200"/>
              </a:spcBef>
              <a:spcAft>
                <a:spcPts val="0"/>
              </a:spcAft>
              <a:buClr>
                <a:schemeClr val="dk1"/>
              </a:buClr>
              <a:buSzPts val="800"/>
              <a:buNone/>
              <a:defRPr b="1" sz="800"/>
            </a:lvl6pPr>
            <a:lvl7pPr indent="-228600" lvl="6" marL="3200400" rtl="0" algn="l">
              <a:spcBef>
                <a:spcPts val="200"/>
              </a:spcBef>
              <a:spcAft>
                <a:spcPts val="0"/>
              </a:spcAft>
              <a:buClr>
                <a:schemeClr val="dk1"/>
              </a:buClr>
              <a:buSzPts val="800"/>
              <a:buNone/>
              <a:defRPr b="1" sz="800"/>
            </a:lvl7pPr>
            <a:lvl8pPr indent="-228600" lvl="7" marL="3657600" rtl="0" algn="l">
              <a:spcBef>
                <a:spcPts val="200"/>
              </a:spcBef>
              <a:spcAft>
                <a:spcPts val="0"/>
              </a:spcAft>
              <a:buClr>
                <a:schemeClr val="dk1"/>
              </a:buClr>
              <a:buSzPts val="800"/>
              <a:buNone/>
              <a:defRPr b="1" sz="800"/>
            </a:lvl8pPr>
            <a:lvl9pPr indent="-228600" lvl="8" marL="4114800" rtl="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200" cy="1975800"/>
          </a:xfrm>
          <a:prstGeom prst="rect">
            <a:avLst/>
          </a:prstGeom>
          <a:noFill/>
          <a:ln>
            <a:noFill/>
          </a:ln>
        </p:spPr>
        <p:txBody>
          <a:bodyPr anchorCtr="0" anchor="t" bIns="22850" lIns="45725" spcFirstLastPara="1" rIns="45725" wrap="square" tIns="22850">
            <a:normAutofit/>
          </a:bodyPr>
          <a:lstStyle>
            <a:lvl1pPr indent="-304800" lvl="0" marL="457200" rtl="0" algn="l">
              <a:spcBef>
                <a:spcPts val="200"/>
              </a:spcBef>
              <a:spcAft>
                <a:spcPts val="0"/>
              </a:spcAft>
              <a:buClr>
                <a:schemeClr val="dk1"/>
              </a:buClr>
              <a:buSzPts val="1200"/>
              <a:buChar char="•"/>
              <a:defRPr sz="1200"/>
            </a:lvl1pPr>
            <a:lvl2pPr indent="-292100" lvl="1" marL="914400" rtl="0" algn="l">
              <a:spcBef>
                <a:spcPts val="200"/>
              </a:spcBef>
              <a:spcAft>
                <a:spcPts val="0"/>
              </a:spcAft>
              <a:buClr>
                <a:schemeClr val="dk1"/>
              </a:buClr>
              <a:buSzPts val="1000"/>
              <a:buChar char="–"/>
              <a:defRPr sz="1000"/>
            </a:lvl2pPr>
            <a:lvl3pPr indent="-285750" lvl="2" marL="1371600" rtl="0" algn="l">
              <a:spcBef>
                <a:spcPts val="200"/>
              </a:spcBef>
              <a:spcAft>
                <a:spcPts val="0"/>
              </a:spcAft>
              <a:buClr>
                <a:schemeClr val="dk1"/>
              </a:buClr>
              <a:buSzPts val="900"/>
              <a:buChar char="•"/>
              <a:defRPr sz="900"/>
            </a:lvl3pPr>
            <a:lvl4pPr indent="-279400" lvl="3" marL="1828800" rtl="0" algn="l">
              <a:spcBef>
                <a:spcPts val="200"/>
              </a:spcBef>
              <a:spcAft>
                <a:spcPts val="0"/>
              </a:spcAft>
              <a:buClr>
                <a:schemeClr val="dk1"/>
              </a:buClr>
              <a:buSzPts val="800"/>
              <a:buChar char="–"/>
              <a:defRPr sz="800"/>
            </a:lvl4pPr>
            <a:lvl5pPr indent="-279400" lvl="4" marL="2286000" rtl="0" algn="l">
              <a:spcBef>
                <a:spcPts val="200"/>
              </a:spcBef>
              <a:spcAft>
                <a:spcPts val="0"/>
              </a:spcAft>
              <a:buClr>
                <a:schemeClr val="dk1"/>
              </a:buClr>
              <a:buSzPts val="800"/>
              <a:buChar char="»"/>
              <a:defRPr sz="800"/>
            </a:lvl5pPr>
            <a:lvl6pPr indent="-279400" lvl="5" marL="2743200" rtl="0" algn="l">
              <a:spcBef>
                <a:spcPts val="200"/>
              </a:spcBef>
              <a:spcAft>
                <a:spcPts val="0"/>
              </a:spcAft>
              <a:buClr>
                <a:schemeClr val="dk1"/>
              </a:buClr>
              <a:buSzPts val="800"/>
              <a:buChar char="•"/>
              <a:defRPr sz="800"/>
            </a:lvl6pPr>
            <a:lvl7pPr indent="-279400" lvl="6" marL="3200400" rtl="0" algn="l">
              <a:spcBef>
                <a:spcPts val="200"/>
              </a:spcBef>
              <a:spcAft>
                <a:spcPts val="0"/>
              </a:spcAft>
              <a:buClr>
                <a:schemeClr val="dk1"/>
              </a:buClr>
              <a:buSzPts val="800"/>
              <a:buChar char="•"/>
              <a:defRPr sz="800"/>
            </a:lvl7pPr>
            <a:lvl8pPr indent="-279400" lvl="7" marL="3657600" rtl="0" algn="l">
              <a:spcBef>
                <a:spcPts val="200"/>
              </a:spcBef>
              <a:spcAft>
                <a:spcPts val="0"/>
              </a:spcAft>
              <a:buClr>
                <a:schemeClr val="dk1"/>
              </a:buClr>
              <a:buSzPts val="800"/>
              <a:buChar char="•"/>
              <a:defRPr sz="800"/>
            </a:lvl8pPr>
            <a:lvl9pPr indent="-279400" lvl="8" marL="4114800" rtl="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1100" cy="3201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dk1"/>
              </a:buClr>
              <a:buSzPts val="1200"/>
              <a:buNone/>
              <a:defRPr b="1" sz="1200"/>
            </a:lvl1pPr>
            <a:lvl2pPr indent="-228600" lvl="1" marL="914400" rtl="0" algn="l">
              <a:spcBef>
                <a:spcPts val="200"/>
              </a:spcBef>
              <a:spcAft>
                <a:spcPts val="0"/>
              </a:spcAft>
              <a:buClr>
                <a:schemeClr val="dk1"/>
              </a:buClr>
              <a:buSzPts val="1000"/>
              <a:buNone/>
              <a:defRPr b="1" sz="1000"/>
            </a:lvl2pPr>
            <a:lvl3pPr indent="-228600" lvl="2" marL="1371600" rtl="0" algn="l">
              <a:spcBef>
                <a:spcPts val="200"/>
              </a:spcBef>
              <a:spcAft>
                <a:spcPts val="0"/>
              </a:spcAft>
              <a:buClr>
                <a:schemeClr val="dk1"/>
              </a:buClr>
              <a:buSzPts val="900"/>
              <a:buNone/>
              <a:defRPr b="1" sz="900"/>
            </a:lvl3pPr>
            <a:lvl4pPr indent="-228600" lvl="3" marL="1828800" rtl="0" algn="l">
              <a:spcBef>
                <a:spcPts val="200"/>
              </a:spcBef>
              <a:spcAft>
                <a:spcPts val="0"/>
              </a:spcAft>
              <a:buClr>
                <a:schemeClr val="dk1"/>
              </a:buClr>
              <a:buSzPts val="800"/>
              <a:buNone/>
              <a:defRPr b="1" sz="800"/>
            </a:lvl4pPr>
            <a:lvl5pPr indent="-228600" lvl="4" marL="2286000" rtl="0" algn="l">
              <a:spcBef>
                <a:spcPts val="200"/>
              </a:spcBef>
              <a:spcAft>
                <a:spcPts val="0"/>
              </a:spcAft>
              <a:buClr>
                <a:schemeClr val="dk1"/>
              </a:buClr>
              <a:buSzPts val="800"/>
              <a:buNone/>
              <a:defRPr b="1" sz="800"/>
            </a:lvl5pPr>
            <a:lvl6pPr indent="-228600" lvl="5" marL="2743200" rtl="0" algn="l">
              <a:spcBef>
                <a:spcPts val="200"/>
              </a:spcBef>
              <a:spcAft>
                <a:spcPts val="0"/>
              </a:spcAft>
              <a:buClr>
                <a:schemeClr val="dk1"/>
              </a:buClr>
              <a:buSzPts val="800"/>
              <a:buNone/>
              <a:defRPr b="1" sz="800"/>
            </a:lvl6pPr>
            <a:lvl7pPr indent="-228600" lvl="6" marL="3200400" rtl="0" algn="l">
              <a:spcBef>
                <a:spcPts val="200"/>
              </a:spcBef>
              <a:spcAft>
                <a:spcPts val="0"/>
              </a:spcAft>
              <a:buClr>
                <a:schemeClr val="dk1"/>
              </a:buClr>
              <a:buSzPts val="800"/>
              <a:buNone/>
              <a:defRPr b="1" sz="800"/>
            </a:lvl7pPr>
            <a:lvl8pPr indent="-228600" lvl="7" marL="3657600" rtl="0" algn="l">
              <a:spcBef>
                <a:spcPts val="200"/>
              </a:spcBef>
              <a:spcAft>
                <a:spcPts val="0"/>
              </a:spcAft>
              <a:buClr>
                <a:schemeClr val="dk1"/>
              </a:buClr>
              <a:buSzPts val="800"/>
              <a:buNone/>
              <a:defRPr b="1" sz="800"/>
            </a:lvl8pPr>
            <a:lvl9pPr indent="-228600" lvl="8" marL="4114800" rtl="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1100" cy="1975800"/>
          </a:xfrm>
          <a:prstGeom prst="rect">
            <a:avLst/>
          </a:prstGeom>
          <a:noFill/>
          <a:ln>
            <a:noFill/>
          </a:ln>
        </p:spPr>
        <p:txBody>
          <a:bodyPr anchorCtr="0" anchor="t" bIns="22850" lIns="45725" spcFirstLastPara="1" rIns="45725" wrap="square" tIns="22850">
            <a:normAutofit/>
          </a:bodyPr>
          <a:lstStyle>
            <a:lvl1pPr indent="-304800" lvl="0" marL="457200" rtl="0" algn="l">
              <a:spcBef>
                <a:spcPts val="200"/>
              </a:spcBef>
              <a:spcAft>
                <a:spcPts val="0"/>
              </a:spcAft>
              <a:buClr>
                <a:schemeClr val="dk1"/>
              </a:buClr>
              <a:buSzPts val="1200"/>
              <a:buChar char="•"/>
              <a:defRPr sz="1200"/>
            </a:lvl1pPr>
            <a:lvl2pPr indent="-292100" lvl="1" marL="914400" rtl="0" algn="l">
              <a:spcBef>
                <a:spcPts val="200"/>
              </a:spcBef>
              <a:spcAft>
                <a:spcPts val="0"/>
              </a:spcAft>
              <a:buClr>
                <a:schemeClr val="dk1"/>
              </a:buClr>
              <a:buSzPts val="1000"/>
              <a:buChar char="–"/>
              <a:defRPr sz="1000"/>
            </a:lvl2pPr>
            <a:lvl3pPr indent="-285750" lvl="2" marL="1371600" rtl="0" algn="l">
              <a:spcBef>
                <a:spcPts val="200"/>
              </a:spcBef>
              <a:spcAft>
                <a:spcPts val="0"/>
              </a:spcAft>
              <a:buClr>
                <a:schemeClr val="dk1"/>
              </a:buClr>
              <a:buSzPts val="900"/>
              <a:buChar char="•"/>
              <a:defRPr sz="900"/>
            </a:lvl3pPr>
            <a:lvl4pPr indent="-279400" lvl="3" marL="1828800" rtl="0" algn="l">
              <a:spcBef>
                <a:spcPts val="200"/>
              </a:spcBef>
              <a:spcAft>
                <a:spcPts val="0"/>
              </a:spcAft>
              <a:buClr>
                <a:schemeClr val="dk1"/>
              </a:buClr>
              <a:buSzPts val="800"/>
              <a:buChar char="–"/>
              <a:defRPr sz="800"/>
            </a:lvl4pPr>
            <a:lvl5pPr indent="-279400" lvl="4" marL="2286000" rtl="0" algn="l">
              <a:spcBef>
                <a:spcPts val="200"/>
              </a:spcBef>
              <a:spcAft>
                <a:spcPts val="0"/>
              </a:spcAft>
              <a:buClr>
                <a:schemeClr val="dk1"/>
              </a:buClr>
              <a:buSzPts val="800"/>
              <a:buChar char="»"/>
              <a:defRPr sz="800"/>
            </a:lvl5pPr>
            <a:lvl6pPr indent="-279400" lvl="5" marL="2743200" rtl="0" algn="l">
              <a:spcBef>
                <a:spcPts val="200"/>
              </a:spcBef>
              <a:spcAft>
                <a:spcPts val="0"/>
              </a:spcAft>
              <a:buClr>
                <a:schemeClr val="dk1"/>
              </a:buClr>
              <a:buSzPts val="800"/>
              <a:buChar char="•"/>
              <a:defRPr sz="800"/>
            </a:lvl6pPr>
            <a:lvl7pPr indent="-279400" lvl="6" marL="3200400" rtl="0" algn="l">
              <a:spcBef>
                <a:spcPts val="200"/>
              </a:spcBef>
              <a:spcAft>
                <a:spcPts val="0"/>
              </a:spcAft>
              <a:buClr>
                <a:schemeClr val="dk1"/>
              </a:buClr>
              <a:buSzPts val="800"/>
              <a:buChar char="•"/>
              <a:defRPr sz="800"/>
            </a:lvl7pPr>
            <a:lvl8pPr indent="-279400" lvl="7" marL="3657600" rtl="0" algn="l">
              <a:spcBef>
                <a:spcPts val="200"/>
              </a:spcBef>
              <a:spcAft>
                <a:spcPts val="0"/>
              </a:spcAft>
              <a:buClr>
                <a:schemeClr val="dk1"/>
              </a:buClr>
              <a:buSzPts val="800"/>
              <a:buChar char="•"/>
              <a:defRPr sz="800"/>
            </a:lvl8pPr>
            <a:lvl9pPr indent="-279400" lvl="8" marL="4114800" rtl="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96" name="Google Shape;96;p2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rtl="0" algn="l">
              <a:spcBef>
                <a:spcPts val="0"/>
              </a:spcBef>
              <a:spcAft>
                <a:spcPts val="0"/>
              </a:spcAft>
              <a:buClr>
                <a:schemeClr val="dk1"/>
              </a:buClr>
              <a:buSzPts val="1000"/>
              <a:buFont typeface="Calibri"/>
              <a:buNone/>
              <a:defRPr b="1" sz="10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01" name="Google Shape;101;p21"/>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rtl="0" algn="l">
              <a:spcBef>
                <a:spcPts val="300"/>
              </a:spcBef>
              <a:spcAft>
                <a:spcPts val="0"/>
              </a:spcAft>
              <a:buClr>
                <a:schemeClr val="dk1"/>
              </a:buClr>
              <a:buSzPts val="1600"/>
              <a:buChar char="•"/>
              <a:defRPr sz="1600"/>
            </a:lvl1pPr>
            <a:lvl2pPr indent="-317500" lvl="1" marL="914400" rtl="0" algn="l">
              <a:spcBef>
                <a:spcPts val="300"/>
              </a:spcBef>
              <a:spcAft>
                <a:spcPts val="0"/>
              </a:spcAft>
              <a:buClr>
                <a:schemeClr val="dk1"/>
              </a:buClr>
              <a:buSzPts val="1400"/>
              <a:buChar char="–"/>
              <a:defRPr sz="1400"/>
            </a:lvl2pPr>
            <a:lvl3pPr indent="-304800" lvl="2" marL="1371600" rtl="0" algn="l">
              <a:spcBef>
                <a:spcPts val="200"/>
              </a:spcBef>
              <a:spcAft>
                <a:spcPts val="0"/>
              </a:spcAft>
              <a:buClr>
                <a:schemeClr val="dk1"/>
              </a:buClr>
              <a:buSzPts val="1200"/>
              <a:buChar char="•"/>
              <a:defRPr sz="1200"/>
            </a:lvl3pPr>
            <a:lvl4pPr indent="-292100" lvl="3" marL="1828800" rtl="0" algn="l">
              <a:spcBef>
                <a:spcPts val="200"/>
              </a:spcBef>
              <a:spcAft>
                <a:spcPts val="0"/>
              </a:spcAft>
              <a:buClr>
                <a:schemeClr val="dk1"/>
              </a:buClr>
              <a:buSzPts val="1000"/>
              <a:buChar char="–"/>
              <a:defRPr sz="1000"/>
            </a:lvl4pPr>
            <a:lvl5pPr indent="-292100" lvl="4" marL="2286000" rtl="0" algn="l">
              <a:spcBef>
                <a:spcPts val="200"/>
              </a:spcBef>
              <a:spcAft>
                <a:spcPts val="0"/>
              </a:spcAft>
              <a:buClr>
                <a:schemeClr val="dk1"/>
              </a:buClr>
              <a:buSzPts val="1000"/>
              <a:buChar char="»"/>
              <a:defRPr sz="1000"/>
            </a:lvl5pPr>
            <a:lvl6pPr indent="-292100" lvl="5" marL="2743200" rtl="0" algn="l">
              <a:spcBef>
                <a:spcPts val="200"/>
              </a:spcBef>
              <a:spcAft>
                <a:spcPts val="0"/>
              </a:spcAft>
              <a:buClr>
                <a:schemeClr val="dk1"/>
              </a:buClr>
              <a:buSzPts val="1000"/>
              <a:buChar char="•"/>
              <a:defRPr sz="1000"/>
            </a:lvl6pPr>
            <a:lvl7pPr indent="-292100" lvl="6" marL="3200400" rtl="0" algn="l">
              <a:spcBef>
                <a:spcPts val="200"/>
              </a:spcBef>
              <a:spcAft>
                <a:spcPts val="0"/>
              </a:spcAft>
              <a:buClr>
                <a:schemeClr val="dk1"/>
              </a:buClr>
              <a:buSzPts val="1000"/>
              <a:buChar char="•"/>
              <a:defRPr sz="1000"/>
            </a:lvl7pPr>
            <a:lvl8pPr indent="-292100" lvl="7" marL="3657600" rtl="0" algn="l">
              <a:spcBef>
                <a:spcPts val="200"/>
              </a:spcBef>
              <a:spcAft>
                <a:spcPts val="0"/>
              </a:spcAft>
              <a:buClr>
                <a:schemeClr val="dk1"/>
              </a:buClr>
              <a:buSzPts val="1000"/>
              <a:buChar char="•"/>
              <a:defRPr sz="1000"/>
            </a:lvl8pPr>
            <a:lvl9pPr indent="-292100" lvl="8" marL="4114800" rtl="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200" cy="2345700"/>
          </a:xfrm>
          <a:prstGeom prst="rect">
            <a:avLst/>
          </a:prstGeom>
          <a:noFill/>
          <a:ln>
            <a:noFill/>
          </a:ln>
        </p:spPr>
        <p:txBody>
          <a:bodyPr anchorCtr="0" anchor="t" bIns="22850" lIns="45725" spcFirstLastPara="1" rIns="45725" wrap="square" tIns="22850">
            <a:normAutofit/>
          </a:bodyPr>
          <a:lstStyle>
            <a:lvl1pPr indent="-228600" lvl="0" marL="457200" rtl="0" algn="l">
              <a:spcBef>
                <a:spcPts val="100"/>
              </a:spcBef>
              <a:spcAft>
                <a:spcPts val="0"/>
              </a:spcAft>
              <a:buClr>
                <a:schemeClr val="dk1"/>
              </a:buClr>
              <a:buSzPts val="700"/>
              <a:buNone/>
              <a:defRPr sz="700"/>
            </a:lvl1pPr>
            <a:lvl2pPr indent="-228600" lvl="1" marL="914400" rtl="0" algn="l">
              <a:spcBef>
                <a:spcPts val="100"/>
              </a:spcBef>
              <a:spcAft>
                <a:spcPts val="0"/>
              </a:spcAft>
              <a:buClr>
                <a:schemeClr val="dk1"/>
              </a:buClr>
              <a:buSzPts val="600"/>
              <a:buNone/>
              <a:defRPr sz="600"/>
            </a:lvl2pPr>
            <a:lvl3pPr indent="-228600" lvl="2" marL="1371600" rtl="0" algn="l">
              <a:spcBef>
                <a:spcPts val="100"/>
              </a:spcBef>
              <a:spcAft>
                <a:spcPts val="0"/>
              </a:spcAft>
              <a:buClr>
                <a:schemeClr val="dk1"/>
              </a:buClr>
              <a:buSzPts val="500"/>
              <a:buNone/>
              <a:defRPr sz="500"/>
            </a:lvl3pPr>
            <a:lvl4pPr indent="-228600" lvl="3" marL="1828800" rtl="0" algn="l">
              <a:spcBef>
                <a:spcPts val="100"/>
              </a:spcBef>
              <a:spcAft>
                <a:spcPts val="0"/>
              </a:spcAft>
              <a:buClr>
                <a:schemeClr val="dk1"/>
              </a:buClr>
              <a:buSzPts val="500"/>
              <a:buNone/>
              <a:defRPr sz="500"/>
            </a:lvl4pPr>
            <a:lvl5pPr indent="-228600" lvl="4" marL="2286000" rtl="0" algn="l">
              <a:spcBef>
                <a:spcPts val="100"/>
              </a:spcBef>
              <a:spcAft>
                <a:spcPts val="0"/>
              </a:spcAft>
              <a:buClr>
                <a:schemeClr val="dk1"/>
              </a:buClr>
              <a:buSzPts val="500"/>
              <a:buNone/>
              <a:defRPr sz="500"/>
            </a:lvl5pPr>
            <a:lvl6pPr indent="-228600" lvl="5" marL="2743200" rtl="0" algn="l">
              <a:spcBef>
                <a:spcPts val="100"/>
              </a:spcBef>
              <a:spcAft>
                <a:spcPts val="0"/>
              </a:spcAft>
              <a:buClr>
                <a:schemeClr val="dk1"/>
              </a:buClr>
              <a:buSzPts val="500"/>
              <a:buNone/>
              <a:defRPr sz="500"/>
            </a:lvl6pPr>
            <a:lvl7pPr indent="-228600" lvl="6" marL="3200400" rtl="0" algn="l">
              <a:spcBef>
                <a:spcPts val="100"/>
              </a:spcBef>
              <a:spcAft>
                <a:spcPts val="0"/>
              </a:spcAft>
              <a:buClr>
                <a:schemeClr val="dk1"/>
              </a:buClr>
              <a:buSzPts val="500"/>
              <a:buNone/>
              <a:defRPr sz="500"/>
            </a:lvl7pPr>
            <a:lvl8pPr indent="-228600" lvl="7" marL="3657600" rtl="0" algn="l">
              <a:spcBef>
                <a:spcPts val="100"/>
              </a:spcBef>
              <a:spcAft>
                <a:spcPts val="0"/>
              </a:spcAft>
              <a:buClr>
                <a:schemeClr val="dk1"/>
              </a:buClr>
              <a:buSzPts val="500"/>
              <a:buNone/>
              <a:defRPr sz="500"/>
            </a:lvl8pPr>
            <a:lvl9pPr indent="-228600" lvl="8" marL="4114800" rtl="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rtl="0" algn="l">
              <a:spcBef>
                <a:spcPts val="0"/>
              </a:spcBef>
              <a:spcAft>
                <a:spcPts val="0"/>
              </a:spcAft>
              <a:buClr>
                <a:schemeClr val="dk1"/>
              </a:buClr>
              <a:buSzPts val="1000"/>
              <a:buFont typeface="Calibri"/>
              <a:buNone/>
              <a:defRPr b="1" sz="10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600"/>
          </a:xfrm>
          <a:prstGeom prst="rect">
            <a:avLst/>
          </a:prstGeom>
          <a:noFill/>
          <a:ln>
            <a:noFill/>
          </a:ln>
        </p:spPr>
        <p:txBody>
          <a:bodyPr anchorCtr="0" anchor="t" bIns="22850" lIns="45725" spcFirstLastPara="1" rIns="45725" wrap="square" tIns="22850">
            <a:normAutofit/>
          </a:bodyPr>
          <a:lstStyle>
            <a:lvl1pPr indent="-228600" lvl="0" marL="457200" rtl="0" algn="l">
              <a:spcBef>
                <a:spcPts val="100"/>
              </a:spcBef>
              <a:spcAft>
                <a:spcPts val="0"/>
              </a:spcAft>
              <a:buClr>
                <a:schemeClr val="dk1"/>
              </a:buClr>
              <a:buSzPts val="700"/>
              <a:buNone/>
              <a:defRPr sz="700"/>
            </a:lvl1pPr>
            <a:lvl2pPr indent="-228600" lvl="1" marL="914400" rtl="0" algn="l">
              <a:spcBef>
                <a:spcPts val="100"/>
              </a:spcBef>
              <a:spcAft>
                <a:spcPts val="0"/>
              </a:spcAft>
              <a:buClr>
                <a:schemeClr val="dk1"/>
              </a:buClr>
              <a:buSzPts val="600"/>
              <a:buNone/>
              <a:defRPr sz="600"/>
            </a:lvl2pPr>
            <a:lvl3pPr indent="-228600" lvl="2" marL="1371600" rtl="0" algn="l">
              <a:spcBef>
                <a:spcPts val="100"/>
              </a:spcBef>
              <a:spcAft>
                <a:spcPts val="0"/>
              </a:spcAft>
              <a:buClr>
                <a:schemeClr val="dk1"/>
              </a:buClr>
              <a:buSzPts val="500"/>
              <a:buNone/>
              <a:defRPr sz="500"/>
            </a:lvl3pPr>
            <a:lvl4pPr indent="-228600" lvl="3" marL="1828800" rtl="0" algn="l">
              <a:spcBef>
                <a:spcPts val="100"/>
              </a:spcBef>
              <a:spcAft>
                <a:spcPts val="0"/>
              </a:spcAft>
              <a:buClr>
                <a:schemeClr val="dk1"/>
              </a:buClr>
              <a:buSzPts val="500"/>
              <a:buNone/>
              <a:defRPr sz="500"/>
            </a:lvl4pPr>
            <a:lvl5pPr indent="-228600" lvl="4" marL="2286000" rtl="0" algn="l">
              <a:spcBef>
                <a:spcPts val="100"/>
              </a:spcBef>
              <a:spcAft>
                <a:spcPts val="0"/>
              </a:spcAft>
              <a:buClr>
                <a:schemeClr val="dk1"/>
              </a:buClr>
              <a:buSzPts val="500"/>
              <a:buNone/>
              <a:defRPr sz="500"/>
            </a:lvl5pPr>
            <a:lvl6pPr indent="-228600" lvl="5" marL="2743200" rtl="0" algn="l">
              <a:spcBef>
                <a:spcPts val="100"/>
              </a:spcBef>
              <a:spcAft>
                <a:spcPts val="0"/>
              </a:spcAft>
              <a:buClr>
                <a:schemeClr val="dk1"/>
              </a:buClr>
              <a:buSzPts val="500"/>
              <a:buNone/>
              <a:defRPr sz="500"/>
            </a:lvl6pPr>
            <a:lvl7pPr indent="-228600" lvl="6" marL="3200400" rtl="0" algn="l">
              <a:spcBef>
                <a:spcPts val="100"/>
              </a:spcBef>
              <a:spcAft>
                <a:spcPts val="0"/>
              </a:spcAft>
              <a:buClr>
                <a:schemeClr val="dk1"/>
              </a:buClr>
              <a:buSzPts val="500"/>
              <a:buNone/>
              <a:defRPr sz="500"/>
            </a:lvl7pPr>
            <a:lvl8pPr indent="-228600" lvl="7" marL="3657600" rtl="0" algn="l">
              <a:spcBef>
                <a:spcPts val="100"/>
              </a:spcBef>
              <a:spcAft>
                <a:spcPts val="0"/>
              </a:spcAft>
              <a:buClr>
                <a:schemeClr val="dk1"/>
              </a:buClr>
              <a:buSzPts val="500"/>
              <a:buNone/>
              <a:defRPr sz="500"/>
            </a:lvl8pPr>
            <a:lvl9pPr indent="-228600" lvl="8" marL="4114800" rtl="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15" name="Google Shape;115;p23"/>
          <p:cNvSpPr txBox="1"/>
          <p:nvPr>
            <p:ph idx="1" type="body"/>
          </p:nvPr>
        </p:nvSpPr>
        <p:spPr>
          <a:xfrm rot="5400000">
            <a:off x="1154400" y="-125700"/>
            <a:ext cx="2263200" cy="41148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21" name="Google Shape;121;p24"/>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5" name="Shape 125"/>
        <p:cNvGrpSpPr/>
        <p:nvPr/>
      </p:nvGrpSpPr>
      <p:grpSpPr>
        <a:xfrm>
          <a:off x="0" y="0"/>
          <a:ext cx="0" cy="0"/>
          <a:chOff x="0" y="0"/>
          <a:chExt cx="0" cy="0"/>
        </a:xfrm>
      </p:grpSpPr>
      <p:sp>
        <p:nvSpPr>
          <p:cNvPr id="126" name="Google Shape;126;p2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txBox="1"/>
          <p:nvPr>
            <p:ph type="title"/>
          </p:nvPr>
        </p:nvSpPr>
        <p:spPr>
          <a:xfrm>
            <a:off x="311725" y="500925"/>
            <a:ext cx="8520600" cy="623700"/>
          </a:xfrm>
          <a:prstGeom prst="rect">
            <a:avLst/>
          </a:prstGeom>
        </p:spPr>
        <p:txBody>
          <a:bodyPr anchorCtr="0" anchor="ctr" bIns="22850" lIns="45725" spcFirstLastPara="1" rIns="45725" wrap="square" tIns="22850">
            <a:normAutofit/>
          </a:bodyPr>
          <a:lstStyle>
            <a:lvl1pPr lvl="0" rtl="0">
              <a:spcBef>
                <a:spcPts val="0"/>
              </a:spcBef>
              <a:spcAft>
                <a:spcPts val="0"/>
              </a:spcAft>
              <a:buClr>
                <a:schemeClr val="lt1"/>
              </a:buClr>
              <a:buSzPts val="2200"/>
              <a:buNone/>
              <a:defRPr>
                <a:solidFill>
                  <a:schemeClr val="lt1"/>
                </a:solidFill>
              </a:defRPr>
            </a:lvl1pPr>
            <a:lvl2pPr lvl="1" rtl="0">
              <a:spcBef>
                <a:spcPts val="0"/>
              </a:spcBef>
              <a:spcAft>
                <a:spcPts val="0"/>
              </a:spcAft>
              <a:buClr>
                <a:schemeClr val="lt1"/>
              </a:buClr>
              <a:buSzPts val="700"/>
              <a:buNone/>
              <a:defRPr>
                <a:solidFill>
                  <a:schemeClr val="lt1"/>
                </a:solidFill>
              </a:defRPr>
            </a:lvl2pPr>
            <a:lvl3pPr lvl="2" rtl="0">
              <a:spcBef>
                <a:spcPts val="0"/>
              </a:spcBef>
              <a:spcAft>
                <a:spcPts val="0"/>
              </a:spcAft>
              <a:buClr>
                <a:schemeClr val="lt1"/>
              </a:buClr>
              <a:buSzPts val="700"/>
              <a:buNone/>
              <a:defRPr>
                <a:solidFill>
                  <a:schemeClr val="lt1"/>
                </a:solidFill>
              </a:defRPr>
            </a:lvl3pPr>
            <a:lvl4pPr lvl="3" rtl="0">
              <a:spcBef>
                <a:spcPts val="0"/>
              </a:spcBef>
              <a:spcAft>
                <a:spcPts val="0"/>
              </a:spcAft>
              <a:buClr>
                <a:schemeClr val="lt1"/>
              </a:buClr>
              <a:buSzPts val="700"/>
              <a:buNone/>
              <a:defRPr>
                <a:solidFill>
                  <a:schemeClr val="lt1"/>
                </a:solidFill>
              </a:defRPr>
            </a:lvl4pPr>
            <a:lvl5pPr lvl="4" rtl="0">
              <a:spcBef>
                <a:spcPts val="0"/>
              </a:spcBef>
              <a:spcAft>
                <a:spcPts val="0"/>
              </a:spcAft>
              <a:buClr>
                <a:schemeClr val="lt1"/>
              </a:buClr>
              <a:buSzPts val="700"/>
              <a:buNone/>
              <a:defRPr>
                <a:solidFill>
                  <a:schemeClr val="lt1"/>
                </a:solidFill>
              </a:defRPr>
            </a:lvl5pPr>
            <a:lvl6pPr lvl="5" rtl="0">
              <a:spcBef>
                <a:spcPts val="0"/>
              </a:spcBef>
              <a:spcAft>
                <a:spcPts val="0"/>
              </a:spcAft>
              <a:buClr>
                <a:schemeClr val="lt1"/>
              </a:buClr>
              <a:buSzPts val="700"/>
              <a:buNone/>
              <a:defRPr>
                <a:solidFill>
                  <a:schemeClr val="lt1"/>
                </a:solidFill>
              </a:defRPr>
            </a:lvl6pPr>
            <a:lvl7pPr lvl="6" rtl="0">
              <a:spcBef>
                <a:spcPts val="0"/>
              </a:spcBef>
              <a:spcAft>
                <a:spcPts val="0"/>
              </a:spcAft>
              <a:buClr>
                <a:schemeClr val="lt1"/>
              </a:buClr>
              <a:buSzPts val="700"/>
              <a:buNone/>
              <a:defRPr>
                <a:solidFill>
                  <a:schemeClr val="lt1"/>
                </a:solidFill>
              </a:defRPr>
            </a:lvl7pPr>
            <a:lvl8pPr lvl="7" rtl="0">
              <a:spcBef>
                <a:spcPts val="0"/>
              </a:spcBef>
              <a:spcAft>
                <a:spcPts val="0"/>
              </a:spcAft>
              <a:buClr>
                <a:schemeClr val="lt1"/>
              </a:buClr>
              <a:buSzPts val="700"/>
              <a:buNone/>
              <a:defRPr>
                <a:solidFill>
                  <a:schemeClr val="lt1"/>
                </a:solidFill>
              </a:defRPr>
            </a:lvl8pPr>
            <a:lvl9pPr lvl="8" rtl="0">
              <a:spcBef>
                <a:spcPts val="0"/>
              </a:spcBef>
              <a:spcAft>
                <a:spcPts val="0"/>
              </a:spcAft>
              <a:buClr>
                <a:schemeClr val="lt1"/>
              </a:buClr>
              <a:buSzPts val="700"/>
              <a:buNone/>
              <a:defRPr>
                <a:solidFill>
                  <a:schemeClr val="lt1"/>
                </a:solidFill>
              </a:defRPr>
            </a:lvl9pPr>
          </a:lstStyle>
          <a:p/>
        </p:txBody>
      </p:sp>
      <p:sp>
        <p:nvSpPr>
          <p:cNvPr id="128" name="Google Shape;128;p25"/>
          <p:cNvSpPr txBox="1"/>
          <p:nvPr>
            <p:ph idx="1" type="body"/>
          </p:nvPr>
        </p:nvSpPr>
        <p:spPr>
          <a:xfrm>
            <a:off x="311700" y="1505700"/>
            <a:ext cx="3999900" cy="3076200"/>
          </a:xfrm>
          <a:prstGeom prst="rect">
            <a:avLst/>
          </a:prstGeom>
        </p:spPr>
        <p:txBody>
          <a:bodyPr anchorCtr="0" anchor="t" bIns="22850" lIns="45725" spcFirstLastPara="1" rIns="45725" wrap="square" tIns="22850">
            <a:normAutofit/>
          </a:bodyPr>
          <a:lstStyle>
            <a:lvl1pPr indent="-330200" lvl="0" marL="457200" rtl="0">
              <a:spcBef>
                <a:spcPts val="300"/>
              </a:spcBef>
              <a:spcAft>
                <a:spcPts val="0"/>
              </a:spcAft>
              <a:buSzPts val="1600"/>
              <a:buChar char="•"/>
              <a:defRPr/>
            </a:lvl1pPr>
            <a:lvl2pPr indent="-317500" lvl="1" marL="914400" rtl="0">
              <a:spcBef>
                <a:spcPts val="300"/>
              </a:spcBef>
              <a:spcAft>
                <a:spcPts val="0"/>
              </a:spcAft>
              <a:buSzPts val="1400"/>
              <a:buChar char="–"/>
              <a:defRPr/>
            </a:lvl2pPr>
            <a:lvl3pPr indent="-304800" lvl="2" marL="1371600" rtl="0">
              <a:spcBef>
                <a:spcPts val="200"/>
              </a:spcBef>
              <a:spcAft>
                <a:spcPts val="0"/>
              </a:spcAft>
              <a:buSzPts val="1200"/>
              <a:buChar char="•"/>
              <a:defRPr/>
            </a:lvl3pPr>
            <a:lvl4pPr indent="-292100" lvl="3" marL="1828800" rtl="0">
              <a:spcBef>
                <a:spcPts val="200"/>
              </a:spcBef>
              <a:spcAft>
                <a:spcPts val="0"/>
              </a:spcAft>
              <a:buSzPts val="1000"/>
              <a:buChar char="–"/>
              <a:defRPr/>
            </a:lvl4pPr>
            <a:lvl5pPr indent="-292100" lvl="4" marL="2286000" rtl="0">
              <a:spcBef>
                <a:spcPts val="200"/>
              </a:spcBef>
              <a:spcAft>
                <a:spcPts val="0"/>
              </a:spcAft>
              <a:buSzPts val="1000"/>
              <a:buChar char="»"/>
              <a:defRPr/>
            </a:lvl5pPr>
            <a:lvl6pPr indent="-292100" lvl="5" marL="2743200" rtl="0">
              <a:spcBef>
                <a:spcPts val="200"/>
              </a:spcBef>
              <a:spcAft>
                <a:spcPts val="0"/>
              </a:spcAft>
              <a:buSzPts val="1000"/>
              <a:buChar char="•"/>
              <a:defRPr/>
            </a:lvl6pPr>
            <a:lvl7pPr indent="-292100" lvl="6" marL="3200400" rtl="0">
              <a:spcBef>
                <a:spcPts val="200"/>
              </a:spcBef>
              <a:spcAft>
                <a:spcPts val="0"/>
              </a:spcAft>
              <a:buSzPts val="1000"/>
              <a:buChar char="•"/>
              <a:defRPr/>
            </a:lvl7pPr>
            <a:lvl8pPr indent="-292100" lvl="7" marL="3657600" rtl="0">
              <a:spcBef>
                <a:spcPts val="200"/>
              </a:spcBef>
              <a:spcAft>
                <a:spcPts val="0"/>
              </a:spcAft>
              <a:buSzPts val="1000"/>
              <a:buChar char="•"/>
              <a:defRPr/>
            </a:lvl8pPr>
            <a:lvl9pPr indent="-292100" lvl="8" marL="4114800" rtl="0">
              <a:spcBef>
                <a:spcPts val="200"/>
              </a:spcBef>
              <a:spcAft>
                <a:spcPts val="0"/>
              </a:spcAft>
              <a:buSzPts val="1000"/>
              <a:buChar char="•"/>
              <a:defRPr/>
            </a:lvl9pPr>
          </a:lstStyle>
          <a:p/>
        </p:txBody>
      </p:sp>
      <p:sp>
        <p:nvSpPr>
          <p:cNvPr id="129" name="Google Shape;129;p25"/>
          <p:cNvSpPr txBox="1"/>
          <p:nvPr>
            <p:ph idx="2" type="body"/>
          </p:nvPr>
        </p:nvSpPr>
        <p:spPr>
          <a:xfrm>
            <a:off x="4832400" y="1505700"/>
            <a:ext cx="3999900" cy="3076200"/>
          </a:xfrm>
          <a:prstGeom prst="rect">
            <a:avLst/>
          </a:prstGeom>
        </p:spPr>
        <p:txBody>
          <a:bodyPr anchorCtr="0" anchor="t" bIns="22850" lIns="45725" spcFirstLastPara="1" rIns="45725" wrap="square" tIns="22850">
            <a:normAutofit/>
          </a:bodyPr>
          <a:lstStyle>
            <a:lvl1pPr indent="-330200" lvl="0" marL="457200" rtl="0">
              <a:spcBef>
                <a:spcPts val="300"/>
              </a:spcBef>
              <a:spcAft>
                <a:spcPts val="0"/>
              </a:spcAft>
              <a:buSzPts val="1600"/>
              <a:buChar char="•"/>
              <a:defRPr/>
            </a:lvl1pPr>
            <a:lvl2pPr indent="-317500" lvl="1" marL="914400" rtl="0">
              <a:spcBef>
                <a:spcPts val="300"/>
              </a:spcBef>
              <a:spcAft>
                <a:spcPts val="0"/>
              </a:spcAft>
              <a:buSzPts val="1400"/>
              <a:buChar char="–"/>
              <a:defRPr/>
            </a:lvl2pPr>
            <a:lvl3pPr indent="-304800" lvl="2" marL="1371600" rtl="0">
              <a:spcBef>
                <a:spcPts val="200"/>
              </a:spcBef>
              <a:spcAft>
                <a:spcPts val="0"/>
              </a:spcAft>
              <a:buSzPts val="1200"/>
              <a:buChar char="•"/>
              <a:defRPr/>
            </a:lvl3pPr>
            <a:lvl4pPr indent="-292100" lvl="3" marL="1828800" rtl="0">
              <a:spcBef>
                <a:spcPts val="200"/>
              </a:spcBef>
              <a:spcAft>
                <a:spcPts val="0"/>
              </a:spcAft>
              <a:buSzPts val="1000"/>
              <a:buChar char="–"/>
              <a:defRPr/>
            </a:lvl4pPr>
            <a:lvl5pPr indent="-292100" lvl="4" marL="2286000" rtl="0">
              <a:spcBef>
                <a:spcPts val="200"/>
              </a:spcBef>
              <a:spcAft>
                <a:spcPts val="0"/>
              </a:spcAft>
              <a:buSzPts val="1000"/>
              <a:buChar char="»"/>
              <a:defRPr/>
            </a:lvl5pPr>
            <a:lvl6pPr indent="-292100" lvl="5" marL="2743200" rtl="0">
              <a:spcBef>
                <a:spcPts val="200"/>
              </a:spcBef>
              <a:spcAft>
                <a:spcPts val="0"/>
              </a:spcAft>
              <a:buSzPts val="1000"/>
              <a:buChar char="•"/>
              <a:defRPr/>
            </a:lvl6pPr>
            <a:lvl7pPr indent="-292100" lvl="6" marL="3200400" rtl="0">
              <a:spcBef>
                <a:spcPts val="200"/>
              </a:spcBef>
              <a:spcAft>
                <a:spcPts val="0"/>
              </a:spcAft>
              <a:buSzPts val="1000"/>
              <a:buChar char="•"/>
              <a:defRPr/>
            </a:lvl7pPr>
            <a:lvl8pPr indent="-292100" lvl="7" marL="3657600" rtl="0">
              <a:spcBef>
                <a:spcPts val="200"/>
              </a:spcBef>
              <a:spcAft>
                <a:spcPts val="0"/>
              </a:spcAft>
              <a:buSzPts val="1000"/>
              <a:buChar char="•"/>
              <a:defRPr/>
            </a:lvl8pPr>
            <a:lvl9pPr indent="-292100" lvl="8" marL="4114800" rtl="0">
              <a:spcBef>
                <a:spcPts val="200"/>
              </a:spcBef>
              <a:spcAft>
                <a:spcPts val="0"/>
              </a:spcAft>
              <a:buSzPts val="1000"/>
              <a:buChar char="•"/>
              <a:defRPr/>
            </a:lvl9pPr>
          </a:lstStyle>
          <a:p/>
        </p:txBody>
      </p:sp>
      <p:sp>
        <p:nvSpPr>
          <p:cNvPr id="130" name="Google Shape;130;p25"/>
          <p:cNvSpPr txBox="1"/>
          <p:nvPr>
            <p:ph idx="12" type="sldNum"/>
          </p:nvPr>
        </p:nvSpPr>
        <p:spPr>
          <a:xfrm>
            <a:off x="8472458" y="4663217"/>
            <a:ext cx="548700" cy="393600"/>
          </a:xfrm>
          <a:prstGeom prst="rect">
            <a:avLst/>
          </a:prstGeom>
        </p:spPr>
        <p:txBody>
          <a:bodyPr anchorCtr="0" anchor="ctr" bIns="22850" lIns="45725" spcFirstLastPara="1" rIns="45725" wrap="square" tIns="2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rtl="0">
              <a:spcBef>
                <a:spcPts val="0"/>
              </a:spcBef>
              <a:spcAft>
                <a:spcPts val="0"/>
              </a:spcAft>
              <a:buSzPts val="700"/>
              <a:buNone/>
              <a:defRPr sz="900"/>
            </a:lvl2pPr>
            <a:lvl3pPr lvl="2" rtl="0">
              <a:spcBef>
                <a:spcPts val="0"/>
              </a:spcBef>
              <a:spcAft>
                <a:spcPts val="0"/>
              </a:spcAft>
              <a:buSzPts val="700"/>
              <a:buNone/>
              <a:defRPr sz="900"/>
            </a:lvl3pPr>
            <a:lvl4pPr lvl="3" rtl="0">
              <a:spcBef>
                <a:spcPts val="0"/>
              </a:spcBef>
              <a:spcAft>
                <a:spcPts val="0"/>
              </a:spcAft>
              <a:buSzPts val="700"/>
              <a:buNone/>
              <a:defRPr sz="900"/>
            </a:lvl4pPr>
            <a:lvl5pPr lvl="4" rtl="0">
              <a:spcBef>
                <a:spcPts val="0"/>
              </a:spcBef>
              <a:spcAft>
                <a:spcPts val="0"/>
              </a:spcAft>
              <a:buSzPts val="700"/>
              <a:buNone/>
              <a:defRPr sz="900"/>
            </a:lvl5pPr>
            <a:lvl6pPr lvl="5" rtl="0">
              <a:spcBef>
                <a:spcPts val="0"/>
              </a:spcBef>
              <a:spcAft>
                <a:spcPts val="0"/>
              </a:spcAft>
              <a:buSzPts val="700"/>
              <a:buNone/>
              <a:defRPr sz="900"/>
            </a:lvl6pPr>
            <a:lvl7pPr lvl="6" rtl="0">
              <a:spcBef>
                <a:spcPts val="0"/>
              </a:spcBef>
              <a:spcAft>
                <a:spcPts val="0"/>
              </a:spcAft>
              <a:buSzPts val="700"/>
              <a:buNone/>
              <a:defRPr sz="900"/>
            </a:lvl7pPr>
            <a:lvl8pPr lvl="7" rtl="0">
              <a:spcBef>
                <a:spcPts val="0"/>
              </a:spcBef>
              <a:spcAft>
                <a:spcPts val="0"/>
              </a:spcAft>
              <a:buSzPts val="700"/>
              <a:buNone/>
              <a:defRPr sz="900"/>
            </a:lvl8pPr>
            <a:lvl9pPr lvl="8" rtl="0">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10.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drive.google.com/file/d/12YyeMYiGkSV-6fsknZeOSSd9b1maD-uW/view" TargetMode="External"/><Relationship Id="rId4" Type="http://schemas.openxmlformats.org/officeDocument/2006/relationships/image" Target="../media/image26.jp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4.png"/><Relationship Id="rId5"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6"/>
          <p:cNvPicPr preferRelativeResize="0"/>
          <p:nvPr/>
        </p:nvPicPr>
        <p:blipFill rotWithShape="1">
          <a:blip r:embed="rId3">
            <a:alphaModFix/>
          </a:blip>
          <a:srcRect b="21870" l="0" r="0" t="21876"/>
          <a:stretch/>
        </p:blipFill>
        <p:spPr>
          <a:xfrm>
            <a:off x="0" y="0"/>
            <a:ext cx="9144004" cy="5143500"/>
          </a:xfrm>
          <a:prstGeom prst="rect">
            <a:avLst/>
          </a:prstGeom>
          <a:noFill/>
          <a:ln>
            <a:noFill/>
          </a:ln>
        </p:spPr>
      </p:pic>
      <p:grpSp>
        <p:nvGrpSpPr>
          <p:cNvPr id="136" name="Google Shape;136;p26"/>
          <p:cNvGrpSpPr/>
          <p:nvPr/>
        </p:nvGrpSpPr>
        <p:grpSpPr>
          <a:xfrm>
            <a:off x="6457521" y="808005"/>
            <a:ext cx="1976035" cy="600436"/>
            <a:chOff x="0" y="0"/>
            <a:chExt cx="4321091" cy="1313003"/>
          </a:xfrm>
        </p:grpSpPr>
        <p:sp>
          <p:nvSpPr>
            <p:cNvPr id="137" name="Google Shape;137;p26"/>
            <p:cNvSpPr/>
            <p:nvPr/>
          </p:nvSpPr>
          <p:spPr>
            <a:xfrm>
              <a:off x="31750" y="31750"/>
              <a:ext cx="4257590" cy="1249503"/>
            </a:xfrm>
            <a:custGeom>
              <a:rect b="b" l="l" r="r" t="t"/>
              <a:pathLst>
                <a:path extrusionOk="0" h="1249503" w="4257590">
                  <a:moveTo>
                    <a:pt x="4164880" y="1249503"/>
                  </a:moveTo>
                  <a:lnTo>
                    <a:pt x="92710" y="1249503"/>
                  </a:lnTo>
                  <a:cubicBezTo>
                    <a:pt x="41910" y="1249503"/>
                    <a:pt x="0" y="1207593"/>
                    <a:pt x="0" y="1156793"/>
                  </a:cubicBezTo>
                  <a:lnTo>
                    <a:pt x="0" y="92710"/>
                  </a:lnTo>
                  <a:cubicBezTo>
                    <a:pt x="0" y="41910"/>
                    <a:pt x="41910" y="0"/>
                    <a:pt x="92710" y="0"/>
                  </a:cubicBezTo>
                  <a:lnTo>
                    <a:pt x="4163610" y="0"/>
                  </a:lnTo>
                  <a:cubicBezTo>
                    <a:pt x="4214410" y="0"/>
                    <a:pt x="4256320" y="41910"/>
                    <a:pt x="4256320" y="92710"/>
                  </a:cubicBezTo>
                  <a:lnTo>
                    <a:pt x="4256320" y="1155523"/>
                  </a:lnTo>
                  <a:cubicBezTo>
                    <a:pt x="4257590" y="1207593"/>
                    <a:pt x="4215680" y="1249503"/>
                    <a:pt x="4164880" y="1249503"/>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8" name="Google Shape;138;p26"/>
            <p:cNvSpPr/>
            <p:nvPr/>
          </p:nvSpPr>
          <p:spPr>
            <a:xfrm>
              <a:off x="0" y="0"/>
              <a:ext cx="4321091" cy="1313003"/>
            </a:xfrm>
            <a:custGeom>
              <a:rect b="b" l="l" r="r" t="t"/>
              <a:pathLst>
                <a:path extrusionOk="0" h="1313003" w="4321091">
                  <a:moveTo>
                    <a:pt x="4196630" y="59690"/>
                  </a:moveTo>
                  <a:cubicBezTo>
                    <a:pt x="4232190" y="59690"/>
                    <a:pt x="4261400" y="88900"/>
                    <a:pt x="4261400" y="124460"/>
                  </a:cubicBezTo>
                  <a:lnTo>
                    <a:pt x="4261400" y="1188543"/>
                  </a:lnTo>
                  <a:cubicBezTo>
                    <a:pt x="4261400" y="1224103"/>
                    <a:pt x="4232190" y="1253313"/>
                    <a:pt x="4196630" y="1253313"/>
                  </a:cubicBezTo>
                  <a:lnTo>
                    <a:pt x="124460" y="1253313"/>
                  </a:lnTo>
                  <a:cubicBezTo>
                    <a:pt x="88900" y="1253313"/>
                    <a:pt x="59690" y="1224103"/>
                    <a:pt x="59690" y="1188543"/>
                  </a:cubicBezTo>
                  <a:lnTo>
                    <a:pt x="59690" y="124460"/>
                  </a:lnTo>
                  <a:cubicBezTo>
                    <a:pt x="59690" y="88900"/>
                    <a:pt x="88900" y="59690"/>
                    <a:pt x="124460" y="59690"/>
                  </a:cubicBezTo>
                  <a:lnTo>
                    <a:pt x="4196630" y="59690"/>
                  </a:lnTo>
                  <a:moveTo>
                    <a:pt x="4196630" y="0"/>
                  </a:moveTo>
                  <a:lnTo>
                    <a:pt x="124460" y="0"/>
                  </a:lnTo>
                  <a:cubicBezTo>
                    <a:pt x="55880" y="0"/>
                    <a:pt x="0" y="55880"/>
                    <a:pt x="0" y="124460"/>
                  </a:cubicBezTo>
                  <a:lnTo>
                    <a:pt x="0" y="1188543"/>
                  </a:lnTo>
                  <a:cubicBezTo>
                    <a:pt x="0" y="1257123"/>
                    <a:pt x="55880" y="1313003"/>
                    <a:pt x="124460" y="1313003"/>
                  </a:cubicBezTo>
                  <a:lnTo>
                    <a:pt x="4196630" y="1313003"/>
                  </a:lnTo>
                  <a:cubicBezTo>
                    <a:pt x="4265210" y="1313003"/>
                    <a:pt x="4321091" y="1257123"/>
                    <a:pt x="4321091" y="1188543"/>
                  </a:cubicBezTo>
                  <a:lnTo>
                    <a:pt x="4321091" y="124460"/>
                  </a:lnTo>
                  <a:cubicBezTo>
                    <a:pt x="4321091" y="55880"/>
                    <a:pt x="4265210" y="0"/>
                    <a:pt x="4196630"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139" name="Google Shape;139;p26"/>
          <p:cNvGrpSpPr/>
          <p:nvPr/>
        </p:nvGrpSpPr>
        <p:grpSpPr>
          <a:xfrm>
            <a:off x="-1144072" y="-977393"/>
            <a:ext cx="2983632" cy="2981843"/>
            <a:chOff x="-5081" y="-3810"/>
            <a:chExt cx="6357621" cy="6353810"/>
          </a:xfrm>
        </p:grpSpPr>
        <p:sp>
          <p:nvSpPr>
            <p:cNvPr id="140" name="Google Shape;140;p26"/>
            <p:cNvSpPr/>
            <p:nvPr/>
          </p:nvSpPr>
          <p:spPr>
            <a:xfrm>
              <a:off x="-5081" y="-3810"/>
              <a:ext cx="6357621" cy="6353810"/>
            </a:xfrm>
            <a:custGeom>
              <a:rect b="b" l="l" r="r" t="t"/>
              <a:pathLst>
                <a:path extrusionOk="0" h="6353810" w="6357621">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1" name="Google Shape;141;p26"/>
            <p:cNvSpPr/>
            <p:nvPr/>
          </p:nvSpPr>
          <p:spPr>
            <a:xfrm>
              <a:off x="41910" y="40640"/>
              <a:ext cx="6263640" cy="6263640"/>
            </a:xfrm>
            <a:custGeom>
              <a:rect b="b" l="l" r="r" t="t"/>
              <a:pathLst>
                <a:path extrusionOk="0" h="6263640" w="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a:ln cap="flat" cmpd="sng" w="1270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142" name="Google Shape;142;p26"/>
          <p:cNvGrpSpPr/>
          <p:nvPr/>
        </p:nvGrpSpPr>
        <p:grpSpPr>
          <a:xfrm>
            <a:off x="653448" y="1598473"/>
            <a:ext cx="7837299" cy="2729979"/>
            <a:chOff x="0" y="0"/>
            <a:chExt cx="20899464" cy="7279944"/>
          </a:xfrm>
        </p:grpSpPr>
        <p:grpSp>
          <p:nvGrpSpPr>
            <p:cNvPr id="143" name="Google Shape;143;p26"/>
            <p:cNvGrpSpPr/>
            <p:nvPr/>
          </p:nvGrpSpPr>
          <p:grpSpPr>
            <a:xfrm>
              <a:off x="617142" y="479729"/>
              <a:ext cx="20282322" cy="6800215"/>
              <a:chOff x="0" y="0"/>
              <a:chExt cx="18939511" cy="6350000"/>
            </a:xfrm>
          </p:grpSpPr>
          <p:sp>
            <p:nvSpPr>
              <p:cNvPr id="144" name="Google Shape;144;p26"/>
              <p:cNvSpPr/>
              <p:nvPr/>
            </p:nvSpPr>
            <p:spPr>
              <a:xfrm>
                <a:off x="27940" y="27940"/>
                <a:ext cx="18882360" cy="918210"/>
              </a:xfrm>
              <a:custGeom>
                <a:rect b="b" l="l" r="r" t="t"/>
                <a:pathLst>
                  <a:path extrusionOk="0" h="918210" w="1888236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5" name="Google Shape;145;p26"/>
              <p:cNvSpPr/>
              <p:nvPr/>
            </p:nvSpPr>
            <p:spPr>
              <a:xfrm>
                <a:off x="27940" y="944880"/>
                <a:ext cx="18882360" cy="5377180"/>
              </a:xfrm>
              <a:custGeom>
                <a:rect b="b" l="l" r="r" t="t"/>
                <a:pathLst>
                  <a:path extrusionOk="0" h="5377180" w="1888236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cap="flat" cmpd="sng" w="1270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6" name="Google Shape;146;p26"/>
              <p:cNvSpPr/>
              <p:nvPr/>
            </p:nvSpPr>
            <p:spPr>
              <a:xfrm>
                <a:off x="499110" y="299720"/>
                <a:ext cx="1515110" cy="368300"/>
              </a:xfrm>
              <a:custGeom>
                <a:rect b="b" l="l" r="r" t="t"/>
                <a:pathLst>
                  <a:path extrusionOk="0" h="368300" w="151511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7" name="Google Shape;147;p26"/>
              <p:cNvSpPr/>
              <p:nvPr/>
            </p:nvSpPr>
            <p:spPr>
              <a:xfrm>
                <a:off x="0" y="0"/>
                <a:ext cx="18939511" cy="6350000"/>
              </a:xfrm>
              <a:custGeom>
                <a:rect b="b" l="l" r="r" t="t"/>
                <a:pathLst>
                  <a:path extrusionOk="0" h="6350000" w="18939511">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148" name="Google Shape;148;p26"/>
            <p:cNvGrpSpPr/>
            <p:nvPr/>
          </p:nvGrpSpPr>
          <p:grpSpPr>
            <a:xfrm>
              <a:off x="0" y="0"/>
              <a:ext cx="20282322" cy="6800215"/>
              <a:chOff x="0" y="0"/>
              <a:chExt cx="18939511" cy="6350000"/>
            </a:xfrm>
          </p:grpSpPr>
          <p:sp>
            <p:nvSpPr>
              <p:cNvPr id="149" name="Google Shape;149;p26"/>
              <p:cNvSpPr/>
              <p:nvPr/>
            </p:nvSpPr>
            <p:spPr>
              <a:xfrm>
                <a:off x="27940" y="27940"/>
                <a:ext cx="18882360" cy="918210"/>
              </a:xfrm>
              <a:custGeom>
                <a:rect b="b" l="l" r="r" t="t"/>
                <a:pathLst>
                  <a:path extrusionOk="0" h="918210" w="1888236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0" name="Google Shape;150;p26"/>
              <p:cNvSpPr/>
              <p:nvPr/>
            </p:nvSpPr>
            <p:spPr>
              <a:xfrm>
                <a:off x="27940" y="944880"/>
                <a:ext cx="18882360" cy="5377180"/>
              </a:xfrm>
              <a:custGeom>
                <a:rect b="b" l="l" r="r" t="t"/>
                <a:pathLst>
                  <a:path extrusionOk="0" h="5377180" w="1888236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a:ln cap="flat" cmpd="sng" w="1270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1" name="Google Shape;151;p26"/>
              <p:cNvSpPr/>
              <p:nvPr/>
            </p:nvSpPr>
            <p:spPr>
              <a:xfrm>
                <a:off x="499110" y="299720"/>
                <a:ext cx="1515110" cy="368300"/>
              </a:xfrm>
              <a:custGeom>
                <a:rect b="b" l="l" r="r" t="t"/>
                <a:pathLst>
                  <a:path extrusionOk="0" h="368300" w="151511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2" name="Google Shape;152;p26"/>
              <p:cNvSpPr/>
              <p:nvPr/>
            </p:nvSpPr>
            <p:spPr>
              <a:xfrm>
                <a:off x="0" y="0"/>
                <a:ext cx="18939511" cy="6350000"/>
              </a:xfrm>
              <a:custGeom>
                <a:rect b="b" l="l" r="r" t="t"/>
                <a:pathLst>
                  <a:path extrusionOk="0" h="6350000" w="18939511">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grpSp>
        <p:nvGrpSpPr>
          <p:cNvPr id="153" name="Google Shape;153;p26"/>
          <p:cNvGrpSpPr/>
          <p:nvPr/>
        </p:nvGrpSpPr>
        <p:grpSpPr>
          <a:xfrm>
            <a:off x="653448" y="821879"/>
            <a:ext cx="5533931" cy="586568"/>
            <a:chOff x="0" y="0"/>
            <a:chExt cx="12452590" cy="1319910"/>
          </a:xfrm>
        </p:grpSpPr>
        <p:sp>
          <p:nvSpPr>
            <p:cNvPr id="154" name="Google Shape;154;p26"/>
            <p:cNvSpPr/>
            <p:nvPr/>
          </p:nvSpPr>
          <p:spPr>
            <a:xfrm>
              <a:off x="31750" y="31750"/>
              <a:ext cx="12389090" cy="1256410"/>
            </a:xfrm>
            <a:custGeom>
              <a:rect b="b" l="l" r="r" t="t"/>
              <a:pathLst>
                <a:path extrusionOk="0" h="1256410" w="12389090">
                  <a:moveTo>
                    <a:pt x="12296380" y="1256409"/>
                  </a:moveTo>
                  <a:lnTo>
                    <a:pt x="92710" y="1256409"/>
                  </a:lnTo>
                  <a:cubicBezTo>
                    <a:pt x="41910" y="1256409"/>
                    <a:pt x="0" y="1214500"/>
                    <a:pt x="0" y="1163699"/>
                  </a:cubicBezTo>
                  <a:lnTo>
                    <a:pt x="0" y="92710"/>
                  </a:lnTo>
                  <a:cubicBezTo>
                    <a:pt x="0" y="41910"/>
                    <a:pt x="41910" y="0"/>
                    <a:pt x="92710" y="0"/>
                  </a:cubicBezTo>
                  <a:lnTo>
                    <a:pt x="12295110" y="0"/>
                  </a:lnTo>
                  <a:cubicBezTo>
                    <a:pt x="12345910" y="0"/>
                    <a:pt x="12387821" y="41910"/>
                    <a:pt x="12387821" y="92710"/>
                  </a:cubicBezTo>
                  <a:lnTo>
                    <a:pt x="12387821" y="1162430"/>
                  </a:lnTo>
                  <a:cubicBezTo>
                    <a:pt x="12389090" y="1214500"/>
                    <a:pt x="12347180" y="1256410"/>
                    <a:pt x="12296380" y="1256410"/>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5" name="Google Shape;155;p26"/>
            <p:cNvSpPr/>
            <p:nvPr/>
          </p:nvSpPr>
          <p:spPr>
            <a:xfrm>
              <a:off x="0" y="0"/>
              <a:ext cx="12452590" cy="1319910"/>
            </a:xfrm>
            <a:custGeom>
              <a:rect b="b" l="l" r="r" t="t"/>
              <a:pathLst>
                <a:path extrusionOk="0" h="1319910" w="12452590">
                  <a:moveTo>
                    <a:pt x="12328130" y="59690"/>
                  </a:moveTo>
                  <a:cubicBezTo>
                    <a:pt x="12363690" y="59690"/>
                    <a:pt x="12392900" y="88900"/>
                    <a:pt x="12392900" y="124460"/>
                  </a:cubicBezTo>
                  <a:lnTo>
                    <a:pt x="12392900" y="1195450"/>
                  </a:lnTo>
                  <a:cubicBezTo>
                    <a:pt x="12392900" y="1231010"/>
                    <a:pt x="12363690" y="1260220"/>
                    <a:pt x="12328130" y="1260220"/>
                  </a:cubicBezTo>
                  <a:lnTo>
                    <a:pt x="124460" y="1260220"/>
                  </a:lnTo>
                  <a:cubicBezTo>
                    <a:pt x="88900" y="1260220"/>
                    <a:pt x="59690" y="1231010"/>
                    <a:pt x="59690" y="1195450"/>
                  </a:cubicBezTo>
                  <a:lnTo>
                    <a:pt x="59690" y="124460"/>
                  </a:lnTo>
                  <a:cubicBezTo>
                    <a:pt x="59690" y="88900"/>
                    <a:pt x="88900" y="59690"/>
                    <a:pt x="124460" y="59690"/>
                  </a:cubicBezTo>
                  <a:lnTo>
                    <a:pt x="12328130" y="59690"/>
                  </a:lnTo>
                  <a:moveTo>
                    <a:pt x="12328130" y="0"/>
                  </a:moveTo>
                  <a:lnTo>
                    <a:pt x="124460" y="0"/>
                  </a:lnTo>
                  <a:cubicBezTo>
                    <a:pt x="55880" y="0"/>
                    <a:pt x="0" y="55880"/>
                    <a:pt x="0" y="124460"/>
                  </a:cubicBezTo>
                  <a:lnTo>
                    <a:pt x="0" y="1195450"/>
                  </a:lnTo>
                  <a:cubicBezTo>
                    <a:pt x="0" y="1264030"/>
                    <a:pt x="55880" y="1319910"/>
                    <a:pt x="124460" y="1319910"/>
                  </a:cubicBezTo>
                  <a:lnTo>
                    <a:pt x="12328130" y="1319910"/>
                  </a:lnTo>
                  <a:cubicBezTo>
                    <a:pt x="12396710" y="1319910"/>
                    <a:pt x="12452590" y="1264030"/>
                    <a:pt x="12452590" y="1195450"/>
                  </a:cubicBezTo>
                  <a:lnTo>
                    <a:pt x="12452590" y="124460"/>
                  </a:lnTo>
                  <a:cubicBezTo>
                    <a:pt x="12452590" y="55880"/>
                    <a:pt x="12396710" y="0"/>
                    <a:pt x="12328130"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156" name="Google Shape;156;p26"/>
          <p:cNvPicPr preferRelativeResize="0"/>
          <p:nvPr/>
        </p:nvPicPr>
        <p:blipFill rotWithShape="1">
          <a:blip r:embed="rId4">
            <a:alphaModFix/>
          </a:blip>
          <a:srcRect b="0" l="0" r="0" t="0"/>
          <a:stretch/>
        </p:blipFill>
        <p:spPr>
          <a:xfrm>
            <a:off x="7918148" y="936745"/>
            <a:ext cx="354502" cy="342900"/>
          </a:xfrm>
          <a:prstGeom prst="rect">
            <a:avLst/>
          </a:prstGeom>
          <a:noFill/>
          <a:ln>
            <a:noFill/>
          </a:ln>
        </p:spPr>
      </p:pic>
      <p:sp>
        <p:nvSpPr>
          <p:cNvPr id="157" name="Google Shape;157;p26"/>
          <p:cNvSpPr txBox="1"/>
          <p:nvPr/>
        </p:nvSpPr>
        <p:spPr>
          <a:xfrm>
            <a:off x="1163100" y="2617113"/>
            <a:ext cx="71097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zh-TW" sz="5000">
                <a:latin typeface="Calibri"/>
                <a:ea typeface="Calibri"/>
                <a:cs typeface="Calibri"/>
                <a:sym typeface="Calibri"/>
              </a:rPr>
              <a:t>IPFS幣記</a:t>
            </a:r>
            <a:endParaRPr b="0" i="0" sz="5000" u="none" cap="none" strike="noStrike">
              <a:solidFill>
                <a:srgbClr val="000000"/>
              </a:solidFill>
              <a:latin typeface="Calibri"/>
              <a:ea typeface="Calibri"/>
              <a:cs typeface="Calibri"/>
              <a:sym typeface="Calibri"/>
            </a:endParaRPr>
          </a:p>
        </p:txBody>
      </p:sp>
      <p:sp>
        <p:nvSpPr>
          <p:cNvPr id="158" name="Google Shape;158;p26"/>
          <p:cNvSpPr txBox="1"/>
          <p:nvPr/>
        </p:nvSpPr>
        <p:spPr>
          <a:xfrm>
            <a:off x="943153" y="927237"/>
            <a:ext cx="3882600" cy="354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zh-TW" sz="2300" u="none" cap="none" strike="noStrike">
                <a:solidFill>
                  <a:srgbClr val="000000"/>
                </a:solidFill>
                <a:latin typeface="Calibri"/>
                <a:ea typeface="Calibri"/>
                <a:cs typeface="Calibri"/>
                <a:sym typeface="Calibri"/>
              </a:rPr>
              <a:t>畢業專題</a:t>
            </a:r>
            <a:endParaRPr sz="700"/>
          </a:p>
        </p:txBody>
      </p:sp>
      <p:sp>
        <p:nvSpPr>
          <p:cNvPr id="159" name="Google Shape;159;p26"/>
          <p:cNvSpPr txBox="1"/>
          <p:nvPr/>
        </p:nvSpPr>
        <p:spPr>
          <a:xfrm>
            <a:off x="6672854" y="960558"/>
            <a:ext cx="1031700" cy="23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zh-TW" sz="1500" u="none" cap="none" strike="noStrike">
                <a:solidFill>
                  <a:srgbClr val="000000"/>
                </a:solidFill>
                <a:latin typeface="Arial"/>
                <a:ea typeface="Arial"/>
                <a:cs typeface="Arial"/>
                <a:sym typeface="Arial"/>
              </a:rPr>
              <a:t>Search</a:t>
            </a:r>
            <a:endParaRPr sz="700"/>
          </a:p>
        </p:txBody>
      </p:sp>
      <p:sp>
        <p:nvSpPr>
          <p:cNvPr id="160" name="Google Shape;160;p26"/>
          <p:cNvSpPr txBox="1"/>
          <p:nvPr/>
        </p:nvSpPr>
        <p:spPr>
          <a:xfrm>
            <a:off x="4899897" y="2186175"/>
            <a:ext cx="3372900" cy="2025900"/>
          </a:xfrm>
          <a:prstGeom prst="rect">
            <a:avLst/>
          </a:prstGeom>
          <a:noFill/>
          <a:ln>
            <a:noFill/>
          </a:ln>
        </p:spPr>
        <p:txBody>
          <a:bodyPr anchorCtr="0" anchor="t" bIns="0" lIns="0" spcFirstLastPara="1" rIns="0" wrap="square" tIns="0">
            <a:spAutoFit/>
          </a:bodyPr>
          <a:lstStyle/>
          <a:p>
            <a:pPr indent="0" lvl="0" marL="0" rtl="0" algn="l">
              <a:lnSpc>
                <a:spcPct val="173071"/>
              </a:lnSpc>
              <a:spcBef>
                <a:spcPts val="0"/>
              </a:spcBef>
              <a:spcAft>
                <a:spcPts val="0"/>
              </a:spcAft>
              <a:buNone/>
            </a:pPr>
            <a:r>
              <a:rPr lang="zh-TW" sz="1800">
                <a:solidFill>
                  <a:schemeClr val="dk1"/>
                </a:solidFill>
              </a:rPr>
              <a:t>資工四B　(410919158)楊廷烽</a:t>
            </a:r>
            <a:endParaRPr sz="1800">
              <a:solidFill>
                <a:schemeClr val="dk1"/>
              </a:solidFill>
            </a:endParaRPr>
          </a:p>
          <a:p>
            <a:pPr indent="0" lvl="0" marL="0" rtl="0" algn="l">
              <a:lnSpc>
                <a:spcPct val="173071"/>
              </a:lnSpc>
              <a:spcBef>
                <a:spcPts val="0"/>
              </a:spcBef>
              <a:spcAft>
                <a:spcPts val="0"/>
              </a:spcAft>
              <a:buNone/>
            </a:pPr>
            <a:r>
              <a:rPr lang="zh-TW" sz="1800">
                <a:solidFill>
                  <a:schemeClr val="dk1"/>
                </a:solidFill>
              </a:rPr>
              <a:t>資工四B　(410928149)謝孟峻</a:t>
            </a:r>
            <a:endParaRPr sz="1800">
              <a:solidFill>
                <a:schemeClr val="dk1"/>
              </a:solidFill>
            </a:endParaRPr>
          </a:p>
          <a:p>
            <a:pPr indent="0" lvl="0" marL="0" marR="0" rtl="0" algn="l">
              <a:lnSpc>
                <a:spcPct val="173071"/>
              </a:lnSpc>
              <a:spcBef>
                <a:spcPts val="0"/>
              </a:spcBef>
              <a:spcAft>
                <a:spcPts val="0"/>
              </a:spcAft>
              <a:buNone/>
            </a:pPr>
            <a:r>
              <a:rPr i="0" lang="zh-TW" sz="1800" u="none" cap="none" strike="noStrike">
                <a:solidFill>
                  <a:schemeClr val="dk1"/>
                </a:solidFill>
              </a:rPr>
              <a:t>資工</a:t>
            </a:r>
            <a:r>
              <a:rPr lang="zh-TW" sz="1800">
                <a:solidFill>
                  <a:schemeClr val="dk1"/>
                </a:solidFill>
              </a:rPr>
              <a:t>四</a:t>
            </a:r>
            <a:r>
              <a:rPr i="0" lang="zh-TW" sz="1800" u="none" cap="none" strike="noStrike">
                <a:solidFill>
                  <a:schemeClr val="dk1"/>
                </a:solidFill>
              </a:rPr>
              <a:t>B　</a:t>
            </a:r>
            <a:r>
              <a:rPr lang="zh-TW" sz="1800">
                <a:solidFill>
                  <a:schemeClr val="dk1"/>
                </a:solidFill>
              </a:rPr>
              <a:t>(410919132)</a:t>
            </a:r>
            <a:r>
              <a:rPr i="0" lang="zh-TW" sz="1800" u="none" cap="none" strike="noStrike">
                <a:solidFill>
                  <a:schemeClr val="dk1"/>
                </a:solidFill>
              </a:rPr>
              <a:t>林映如 </a:t>
            </a:r>
            <a:endParaRPr sz="700">
              <a:solidFill>
                <a:schemeClr val="dk1"/>
              </a:solidFill>
            </a:endParaRPr>
          </a:p>
          <a:p>
            <a:pPr indent="0" lvl="0" marL="0" marR="0" rtl="0" algn="l">
              <a:lnSpc>
                <a:spcPct val="173071"/>
              </a:lnSpc>
              <a:spcBef>
                <a:spcPts val="0"/>
              </a:spcBef>
              <a:spcAft>
                <a:spcPts val="0"/>
              </a:spcAft>
              <a:buNone/>
            </a:pPr>
            <a:r>
              <a:rPr i="0" lang="zh-TW" sz="1800" u="none" cap="none" strike="noStrike">
                <a:solidFill>
                  <a:schemeClr val="dk1"/>
                </a:solidFill>
              </a:rPr>
              <a:t>資工</a:t>
            </a:r>
            <a:r>
              <a:rPr lang="zh-TW" sz="1800">
                <a:solidFill>
                  <a:schemeClr val="dk1"/>
                </a:solidFill>
              </a:rPr>
              <a:t>四</a:t>
            </a:r>
            <a:r>
              <a:rPr i="0" lang="zh-TW" sz="1800" u="none" cap="none" strike="noStrike">
                <a:solidFill>
                  <a:schemeClr val="dk1"/>
                </a:solidFill>
              </a:rPr>
              <a:t>B　</a:t>
            </a:r>
            <a:r>
              <a:rPr lang="zh-TW" sz="1800">
                <a:solidFill>
                  <a:schemeClr val="dk1"/>
                </a:solidFill>
              </a:rPr>
              <a:t>(410918819)</a:t>
            </a:r>
            <a:r>
              <a:rPr i="0" lang="zh-TW" sz="1800" u="none" cap="none" strike="noStrike">
                <a:solidFill>
                  <a:schemeClr val="dk1"/>
                </a:solidFill>
              </a:rPr>
              <a:t>蔡侄宇</a:t>
            </a:r>
            <a:endParaRPr sz="700">
              <a:solidFill>
                <a:schemeClr val="dk1"/>
              </a:solidFill>
            </a:endParaRPr>
          </a:p>
          <a:p>
            <a:pPr indent="0" lvl="0" marL="0" marR="0" rtl="0" algn="l">
              <a:lnSpc>
                <a:spcPct val="173071"/>
              </a:lnSpc>
              <a:spcBef>
                <a:spcPts val="0"/>
              </a:spcBef>
              <a:spcAft>
                <a:spcPts val="0"/>
              </a:spcAft>
              <a:buNone/>
            </a:pPr>
            <a:r>
              <a:t/>
            </a:r>
            <a:endParaRPr sz="700">
              <a:solidFill>
                <a:schemeClr val="dk1"/>
              </a:solidFill>
            </a:endParaRPr>
          </a:p>
        </p:txBody>
      </p:sp>
      <p:sp>
        <p:nvSpPr>
          <p:cNvPr id="161" name="Google Shape;161;p26"/>
          <p:cNvSpPr txBox="1"/>
          <p:nvPr/>
        </p:nvSpPr>
        <p:spPr>
          <a:xfrm>
            <a:off x="766047" y="3790625"/>
            <a:ext cx="3372900" cy="277200"/>
          </a:xfrm>
          <a:prstGeom prst="rect">
            <a:avLst/>
          </a:prstGeom>
          <a:noFill/>
          <a:ln>
            <a:noFill/>
          </a:ln>
        </p:spPr>
        <p:txBody>
          <a:bodyPr anchorCtr="0" anchor="t" bIns="0" lIns="0" spcFirstLastPara="1" rIns="0" wrap="square" tIns="0">
            <a:spAutoFit/>
          </a:bodyPr>
          <a:lstStyle/>
          <a:p>
            <a:pPr indent="0" lvl="0" marL="0" marR="0" rtl="0" algn="l">
              <a:lnSpc>
                <a:spcPct val="173071"/>
              </a:lnSpc>
              <a:spcBef>
                <a:spcPts val="0"/>
              </a:spcBef>
              <a:spcAft>
                <a:spcPts val="0"/>
              </a:spcAft>
              <a:buNone/>
            </a:pPr>
            <a:r>
              <a:rPr lang="zh-TW" sz="1800">
                <a:solidFill>
                  <a:schemeClr val="dk1"/>
                </a:solidFill>
              </a:rPr>
              <a:t>2023/12/14</a:t>
            </a:r>
            <a:endParaRPr sz="7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5"/>
          <p:cNvPicPr preferRelativeResize="0"/>
          <p:nvPr/>
        </p:nvPicPr>
        <p:blipFill>
          <a:blip r:embed="rId3">
            <a:alphaModFix/>
          </a:blip>
          <a:stretch>
            <a:fillRect/>
          </a:stretch>
        </p:blipFill>
        <p:spPr>
          <a:xfrm>
            <a:off x="5038495" y="2478559"/>
            <a:ext cx="4315813" cy="2751566"/>
          </a:xfrm>
          <a:prstGeom prst="rect">
            <a:avLst/>
          </a:prstGeom>
          <a:noFill/>
          <a:ln>
            <a:noFill/>
          </a:ln>
        </p:spPr>
      </p:pic>
      <p:pic>
        <p:nvPicPr>
          <p:cNvPr id="293" name="Google Shape;293;p35"/>
          <p:cNvPicPr preferRelativeResize="0"/>
          <p:nvPr/>
        </p:nvPicPr>
        <p:blipFill rotWithShape="1">
          <a:blip r:embed="rId4">
            <a:alphaModFix/>
          </a:blip>
          <a:srcRect b="0" l="0" r="0" t="0"/>
          <a:stretch/>
        </p:blipFill>
        <p:spPr>
          <a:xfrm>
            <a:off x="1140039" y="906102"/>
            <a:ext cx="4956561" cy="2489401"/>
          </a:xfrm>
          <a:prstGeom prst="rect">
            <a:avLst/>
          </a:prstGeom>
          <a:no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sp>
        <p:nvSpPr>
          <p:cNvPr id="294" name="Google Shape;294;p35"/>
          <p:cNvSpPr/>
          <p:nvPr/>
        </p:nvSpPr>
        <p:spPr>
          <a:xfrm>
            <a:off x="-999746" y="2302939"/>
            <a:ext cx="1675241" cy="1682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95" name="Google Shape;295;p35"/>
          <p:cNvGrpSpPr/>
          <p:nvPr/>
        </p:nvGrpSpPr>
        <p:grpSpPr>
          <a:xfrm>
            <a:off x="846444" y="250499"/>
            <a:ext cx="7452524" cy="617166"/>
            <a:chOff x="0" y="0"/>
            <a:chExt cx="25202990" cy="2087134"/>
          </a:xfrm>
        </p:grpSpPr>
        <p:sp>
          <p:nvSpPr>
            <p:cNvPr id="296" name="Google Shape;296;p35"/>
            <p:cNvSpPr/>
            <p:nvPr/>
          </p:nvSpPr>
          <p:spPr>
            <a:xfrm>
              <a:off x="31750" y="31750"/>
              <a:ext cx="25139490" cy="2023634"/>
            </a:xfrm>
            <a:custGeom>
              <a:rect b="b" l="l" r="r" t="t"/>
              <a:pathLst>
                <a:path extrusionOk="0" h="2023634" w="25139490">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1" y="2023634"/>
                    <a:pt x="25046781" y="2023634"/>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97" name="Google Shape;297;p35"/>
            <p:cNvSpPr/>
            <p:nvPr/>
          </p:nvSpPr>
          <p:spPr>
            <a:xfrm>
              <a:off x="0" y="0"/>
              <a:ext cx="25202990" cy="2087134"/>
            </a:xfrm>
            <a:custGeom>
              <a:rect b="b" l="l" r="r" t="t"/>
              <a:pathLst>
                <a:path extrusionOk="0" h="2087134" w="25202990">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5"/>
                    <a:pt x="55880" y="2087134"/>
                    <a:pt x="124460" y="2087134"/>
                  </a:cubicBezTo>
                  <a:lnTo>
                    <a:pt x="25078531" y="2087134"/>
                  </a:lnTo>
                  <a:cubicBezTo>
                    <a:pt x="25147110" y="2087134"/>
                    <a:pt x="25202990" y="2031255"/>
                    <a:pt x="25202990" y="1962674"/>
                  </a:cubicBezTo>
                  <a:lnTo>
                    <a:pt x="25202990" y="124460"/>
                  </a:lnTo>
                  <a:cubicBezTo>
                    <a:pt x="25202990" y="55880"/>
                    <a:pt x="25147110" y="0"/>
                    <a:pt x="25078531"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298" name="Google Shape;298;p35"/>
          <p:cNvPicPr preferRelativeResize="0"/>
          <p:nvPr/>
        </p:nvPicPr>
        <p:blipFill rotWithShape="1">
          <a:blip r:embed="rId5">
            <a:alphaModFix/>
          </a:blip>
          <a:srcRect b="0" l="0" r="0" t="0"/>
          <a:stretch/>
        </p:blipFill>
        <p:spPr>
          <a:xfrm>
            <a:off x="7849943" y="1300589"/>
            <a:ext cx="1987245" cy="1987245"/>
          </a:xfrm>
          <a:prstGeom prst="rect">
            <a:avLst/>
          </a:prstGeom>
          <a:noFill/>
          <a:ln>
            <a:noFill/>
          </a:ln>
        </p:spPr>
      </p:pic>
      <p:pic>
        <p:nvPicPr>
          <p:cNvPr id="299" name="Google Shape;299;p35"/>
          <p:cNvPicPr preferRelativeResize="0"/>
          <p:nvPr/>
        </p:nvPicPr>
        <p:blipFill rotWithShape="1">
          <a:blip r:embed="rId6">
            <a:alphaModFix/>
          </a:blip>
          <a:srcRect b="0" l="0" r="0" t="0"/>
          <a:stretch/>
        </p:blipFill>
        <p:spPr>
          <a:xfrm>
            <a:off x="7760705" y="387573"/>
            <a:ext cx="354502" cy="342900"/>
          </a:xfrm>
          <a:prstGeom prst="rect">
            <a:avLst/>
          </a:prstGeom>
          <a:noFill/>
          <a:ln>
            <a:noFill/>
          </a:ln>
        </p:spPr>
      </p:pic>
      <p:sp>
        <p:nvSpPr>
          <p:cNvPr id="300" name="Google Shape;300;p35"/>
          <p:cNvSpPr txBox="1"/>
          <p:nvPr/>
        </p:nvSpPr>
        <p:spPr>
          <a:xfrm>
            <a:off x="1060386" y="327900"/>
            <a:ext cx="5627700" cy="4311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lang="zh-TW" sz="2800">
                <a:latin typeface="Calibri"/>
                <a:ea typeface="Calibri"/>
                <a:cs typeface="Calibri"/>
                <a:sym typeface="Calibri"/>
              </a:rPr>
              <a:t>系統技術</a:t>
            </a:r>
            <a:r>
              <a:rPr b="0" i="0" lang="zh-TW" sz="2800" u="none" cap="none" strike="noStrike">
                <a:solidFill>
                  <a:srgbClr val="000000"/>
                </a:solidFill>
                <a:latin typeface="Calibri"/>
                <a:ea typeface="Calibri"/>
                <a:cs typeface="Calibri"/>
                <a:sym typeface="Calibri"/>
              </a:rPr>
              <a:t> &gt; 開發技能 &gt; </a:t>
            </a:r>
            <a:r>
              <a:rPr lang="zh-TW" sz="2800">
                <a:latin typeface="Calibri"/>
                <a:ea typeface="Calibri"/>
                <a:cs typeface="Calibri"/>
                <a:sym typeface="Calibri"/>
              </a:rPr>
              <a:t>系統管理</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p:nvPr/>
        </p:nvSpPr>
        <p:spPr>
          <a:xfrm>
            <a:off x="-999746" y="2302939"/>
            <a:ext cx="1675241" cy="1682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306" name="Google Shape;306;p36"/>
          <p:cNvGrpSpPr/>
          <p:nvPr/>
        </p:nvGrpSpPr>
        <p:grpSpPr>
          <a:xfrm>
            <a:off x="846444" y="250499"/>
            <a:ext cx="7452524" cy="617166"/>
            <a:chOff x="0" y="0"/>
            <a:chExt cx="25202990" cy="2087134"/>
          </a:xfrm>
        </p:grpSpPr>
        <p:sp>
          <p:nvSpPr>
            <p:cNvPr id="307" name="Google Shape;307;p36"/>
            <p:cNvSpPr/>
            <p:nvPr/>
          </p:nvSpPr>
          <p:spPr>
            <a:xfrm>
              <a:off x="31750" y="31750"/>
              <a:ext cx="25139490" cy="2023634"/>
            </a:xfrm>
            <a:custGeom>
              <a:rect b="b" l="l" r="r" t="t"/>
              <a:pathLst>
                <a:path extrusionOk="0" h="2023634" w="25139490">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1" y="2023634"/>
                    <a:pt x="25046781" y="2023634"/>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8" name="Google Shape;308;p36"/>
            <p:cNvSpPr/>
            <p:nvPr/>
          </p:nvSpPr>
          <p:spPr>
            <a:xfrm>
              <a:off x="0" y="0"/>
              <a:ext cx="25202990" cy="2087134"/>
            </a:xfrm>
            <a:custGeom>
              <a:rect b="b" l="l" r="r" t="t"/>
              <a:pathLst>
                <a:path extrusionOk="0" h="2087134" w="25202990">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5"/>
                    <a:pt x="55880" y="2087134"/>
                    <a:pt x="124460" y="2087134"/>
                  </a:cubicBezTo>
                  <a:lnTo>
                    <a:pt x="25078531" y="2087134"/>
                  </a:lnTo>
                  <a:cubicBezTo>
                    <a:pt x="25147110" y="2087134"/>
                    <a:pt x="25202990" y="2031255"/>
                    <a:pt x="25202990" y="1962674"/>
                  </a:cubicBezTo>
                  <a:lnTo>
                    <a:pt x="25202990" y="124460"/>
                  </a:lnTo>
                  <a:cubicBezTo>
                    <a:pt x="25202990" y="55880"/>
                    <a:pt x="25147110" y="0"/>
                    <a:pt x="25078531"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309" name="Google Shape;309;p36"/>
          <p:cNvPicPr preferRelativeResize="0"/>
          <p:nvPr/>
        </p:nvPicPr>
        <p:blipFill rotWithShape="1">
          <a:blip r:embed="rId3">
            <a:alphaModFix/>
          </a:blip>
          <a:srcRect b="0" l="0" r="0" t="0"/>
          <a:stretch/>
        </p:blipFill>
        <p:spPr>
          <a:xfrm>
            <a:off x="7849943" y="1300589"/>
            <a:ext cx="1987245" cy="1987245"/>
          </a:xfrm>
          <a:prstGeom prst="rect">
            <a:avLst/>
          </a:prstGeom>
          <a:noFill/>
          <a:ln>
            <a:noFill/>
          </a:ln>
        </p:spPr>
      </p:pic>
      <p:pic>
        <p:nvPicPr>
          <p:cNvPr id="310" name="Google Shape;310;p36"/>
          <p:cNvPicPr preferRelativeResize="0"/>
          <p:nvPr/>
        </p:nvPicPr>
        <p:blipFill rotWithShape="1">
          <a:blip r:embed="rId4">
            <a:alphaModFix/>
          </a:blip>
          <a:srcRect b="0" l="0" r="0" t="0"/>
          <a:stretch/>
        </p:blipFill>
        <p:spPr>
          <a:xfrm>
            <a:off x="7760705" y="387573"/>
            <a:ext cx="354502" cy="342900"/>
          </a:xfrm>
          <a:prstGeom prst="rect">
            <a:avLst/>
          </a:prstGeom>
          <a:noFill/>
          <a:ln>
            <a:noFill/>
          </a:ln>
        </p:spPr>
      </p:pic>
      <p:sp>
        <p:nvSpPr>
          <p:cNvPr id="311" name="Google Shape;311;p36"/>
          <p:cNvSpPr txBox="1"/>
          <p:nvPr/>
        </p:nvSpPr>
        <p:spPr>
          <a:xfrm>
            <a:off x="1060386" y="327900"/>
            <a:ext cx="5627700" cy="4311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lang="zh-TW" sz="2800">
                <a:latin typeface="Calibri"/>
                <a:ea typeface="Calibri"/>
                <a:cs typeface="Calibri"/>
                <a:sym typeface="Calibri"/>
              </a:rPr>
              <a:t>系統技術</a:t>
            </a:r>
            <a:r>
              <a:rPr b="0" i="0" lang="zh-TW" sz="2800" u="none" cap="none" strike="noStrike">
                <a:solidFill>
                  <a:srgbClr val="000000"/>
                </a:solidFill>
                <a:latin typeface="Calibri"/>
                <a:ea typeface="Calibri"/>
                <a:cs typeface="Calibri"/>
                <a:sym typeface="Calibri"/>
              </a:rPr>
              <a:t> &gt; 開發技能 &gt; </a:t>
            </a:r>
            <a:r>
              <a:rPr lang="zh-TW" sz="2800">
                <a:latin typeface="Calibri"/>
                <a:ea typeface="Calibri"/>
                <a:cs typeface="Calibri"/>
                <a:sym typeface="Calibri"/>
              </a:rPr>
              <a:t>系統管理</a:t>
            </a:r>
            <a:endParaRPr sz="700"/>
          </a:p>
        </p:txBody>
      </p:sp>
      <p:pic>
        <p:nvPicPr>
          <p:cNvPr id="312" name="Google Shape;312;p36"/>
          <p:cNvPicPr preferRelativeResize="0"/>
          <p:nvPr/>
        </p:nvPicPr>
        <p:blipFill>
          <a:blip r:embed="rId5">
            <a:alphaModFix/>
          </a:blip>
          <a:stretch>
            <a:fillRect/>
          </a:stretch>
        </p:blipFill>
        <p:spPr>
          <a:xfrm>
            <a:off x="734200" y="1621752"/>
            <a:ext cx="3406500" cy="2813100"/>
          </a:xfrm>
          <a:prstGeom prst="rect">
            <a:avLst/>
          </a:prstGeom>
          <a:noFill/>
          <a:ln>
            <a:noFill/>
          </a:ln>
        </p:spPr>
      </p:pic>
      <p:pic>
        <p:nvPicPr>
          <p:cNvPr id="313" name="Google Shape;313;p36"/>
          <p:cNvPicPr preferRelativeResize="0"/>
          <p:nvPr/>
        </p:nvPicPr>
        <p:blipFill rotWithShape="1">
          <a:blip r:embed="rId6">
            <a:alphaModFix/>
          </a:blip>
          <a:srcRect b="0" l="0" r="0" t="1224"/>
          <a:stretch/>
        </p:blipFill>
        <p:spPr>
          <a:xfrm>
            <a:off x="4400413" y="1345637"/>
            <a:ext cx="3449526" cy="336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p:nvPr/>
        </p:nvSpPr>
        <p:spPr>
          <a:xfrm>
            <a:off x="-999746" y="2302939"/>
            <a:ext cx="1675241" cy="1682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19" name="Google Shape;319;p37" title="畢展影片.mp4">
            <a:hlinkClick r:id="rId3"/>
          </p:cNvPr>
          <p:cNvPicPr preferRelativeResize="0"/>
          <p:nvPr/>
        </p:nvPicPr>
        <p:blipFill>
          <a:blip r:embed="rId4">
            <a:alphaModFix/>
          </a:blip>
          <a:stretch>
            <a:fillRect/>
          </a:stretch>
        </p:blipFill>
        <p:spPr>
          <a:xfrm>
            <a:off x="1109565" y="730471"/>
            <a:ext cx="6926299" cy="3896049"/>
          </a:xfrm>
          <a:prstGeom prst="rect">
            <a:avLst/>
          </a:prstGeom>
          <a:noFill/>
          <a:ln cap="flat" cmpd="sng" w="28575">
            <a:solidFill>
              <a:schemeClr val="dk2"/>
            </a:solidFill>
            <a:prstDash val="solid"/>
            <a:round/>
            <a:headEnd len="sm" w="sm" type="none"/>
            <a:tailEnd len="sm" w="sm" type="none"/>
          </a:ln>
        </p:spPr>
      </p:pic>
      <p:grpSp>
        <p:nvGrpSpPr>
          <p:cNvPr id="320" name="Google Shape;320;p37"/>
          <p:cNvGrpSpPr/>
          <p:nvPr/>
        </p:nvGrpSpPr>
        <p:grpSpPr>
          <a:xfrm>
            <a:off x="846444" y="250499"/>
            <a:ext cx="7452524" cy="617166"/>
            <a:chOff x="0" y="0"/>
            <a:chExt cx="25202990" cy="2087134"/>
          </a:xfrm>
        </p:grpSpPr>
        <p:sp>
          <p:nvSpPr>
            <p:cNvPr id="321" name="Google Shape;321;p37"/>
            <p:cNvSpPr/>
            <p:nvPr/>
          </p:nvSpPr>
          <p:spPr>
            <a:xfrm>
              <a:off x="31750" y="31750"/>
              <a:ext cx="25139490" cy="2023634"/>
            </a:xfrm>
            <a:custGeom>
              <a:rect b="b" l="l" r="r" t="t"/>
              <a:pathLst>
                <a:path extrusionOk="0" h="2023634" w="25139490">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1" y="2023634"/>
                    <a:pt x="25046781" y="2023634"/>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2" name="Google Shape;322;p37"/>
            <p:cNvSpPr/>
            <p:nvPr/>
          </p:nvSpPr>
          <p:spPr>
            <a:xfrm>
              <a:off x="0" y="0"/>
              <a:ext cx="25202990" cy="2087134"/>
            </a:xfrm>
            <a:custGeom>
              <a:rect b="b" l="l" r="r" t="t"/>
              <a:pathLst>
                <a:path extrusionOk="0" h="2087134" w="25202990">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5"/>
                    <a:pt x="55880" y="2087134"/>
                    <a:pt x="124460" y="2087134"/>
                  </a:cubicBezTo>
                  <a:lnTo>
                    <a:pt x="25078531" y="2087134"/>
                  </a:lnTo>
                  <a:cubicBezTo>
                    <a:pt x="25147110" y="2087134"/>
                    <a:pt x="25202990" y="2031255"/>
                    <a:pt x="25202990" y="1962674"/>
                  </a:cubicBezTo>
                  <a:lnTo>
                    <a:pt x="25202990" y="124460"/>
                  </a:lnTo>
                  <a:cubicBezTo>
                    <a:pt x="25202990" y="55880"/>
                    <a:pt x="25147110" y="0"/>
                    <a:pt x="25078531"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323" name="Google Shape;323;p37"/>
          <p:cNvPicPr preferRelativeResize="0"/>
          <p:nvPr/>
        </p:nvPicPr>
        <p:blipFill rotWithShape="1">
          <a:blip r:embed="rId5">
            <a:alphaModFix/>
          </a:blip>
          <a:srcRect b="0" l="0" r="0" t="0"/>
          <a:stretch/>
        </p:blipFill>
        <p:spPr>
          <a:xfrm>
            <a:off x="7760705" y="387573"/>
            <a:ext cx="354502" cy="342900"/>
          </a:xfrm>
          <a:prstGeom prst="rect">
            <a:avLst/>
          </a:prstGeom>
          <a:noFill/>
          <a:ln>
            <a:noFill/>
          </a:ln>
        </p:spPr>
      </p:pic>
      <p:sp>
        <p:nvSpPr>
          <p:cNvPr id="324" name="Google Shape;324;p37"/>
          <p:cNvSpPr txBox="1"/>
          <p:nvPr/>
        </p:nvSpPr>
        <p:spPr>
          <a:xfrm>
            <a:off x="1060386" y="327900"/>
            <a:ext cx="5627700" cy="4311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lang="zh-TW" sz="2800">
                <a:latin typeface="Calibri"/>
                <a:ea typeface="Calibri"/>
                <a:cs typeface="Calibri"/>
                <a:sym typeface="Calibri"/>
              </a:rPr>
              <a:t>成果展示</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38"/>
          <p:cNvGrpSpPr/>
          <p:nvPr/>
        </p:nvGrpSpPr>
        <p:grpSpPr>
          <a:xfrm>
            <a:off x="-1144072" y="-977393"/>
            <a:ext cx="2983632" cy="2981843"/>
            <a:chOff x="-5081" y="-3810"/>
            <a:chExt cx="6357621" cy="6353810"/>
          </a:xfrm>
        </p:grpSpPr>
        <p:sp>
          <p:nvSpPr>
            <p:cNvPr id="330" name="Google Shape;330;p38"/>
            <p:cNvSpPr/>
            <p:nvPr/>
          </p:nvSpPr>
          <p:spPr>
            <a:xfrm>
              <a:off x="-5081" y="-3810"/>
              <a:ext cx="6357621" cy="6353810"/>
            </a:xfrm>
            <a:custGeom>
              <a:rect b="b" l="l" r="r" t="t"/>
              <a:pathLst>
                <a:path extrusionOk="0" h="6353810" w="6357621">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31" name="Google Shape;331;p38"/>
            <p:cNvSpPr/>
            <p:nvPr/>
          </p:nvSpPr>
          <p:spPr>
            <a:xfrm>
              <a:off x="41910" y="40640"/>
              <a:ext cx="6263640" cy="6263640"/>
            </a:xfrm>
            <a:custGeom>
              <a:rect b="b" l="l" r="r" t="t"/>
              <a:pathLst>
                <a:path extrusionOk="0" h="6263640" w="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a:ln cap="flat" cmpd="sng" w="1270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332" name="Google Shape;332;p38"/>
          <p:cNvGrpSpPr/>
          <p:nvPr/>
        </p:nvGrpSpPr>
        <p:grpSpPr>
          <a:xfrm>
            <a:off x="846444" y="764147"/>
            <a:ext cx="7452524" cy="617166"/>
            <a:chOff x="0" y="0"/>
            <a:chExt cx="25202990" cy="2087134"/>
          </a:xfrm>
        </p:grpSpPr>
        <p:sp>
          <p:nvSpPr>
            <p:cNvPr id="333" name="Google Shape;333;p38"/>
            <p:cNvSpPr/>
            <p:nvPr/>
          </p:nvSpPr>
          <p:spPr>
            <a:xfrm>
              <a:off x="31750" y="31750"/>
              <a:ext cx="25139490" cy="2023634"/>
            </a:xfrm>
            <a:custGeom>
              <a:rect b="b" l="l" r="r" t="t"/>
              <a:pathLst>
                <a:path extrusionOk="0" h="2023634" w="25139490">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1" y="2023634"/>
                    <a:pt x="25046781" y="2023634"/>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34" name="Google Shape;334;p38"/>
            <p:cNvSpPr/>
            <p:nvPr/>
          </p:nvSpPr>
          <p:spPr>
            <a:xfrm>
              <a:off x="0" y="0"/>
              <a:ext cx="25202990" cy="2087134"/>
            </a:xfrm>
            <a:custGeom>
              <a:rect b="b" l="l" r="r" t="t"/>
              <a:pathLst>
                <a:path extrusionOk="0" h="2087134" w="25202990">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5"/>
                    <a:pt x="55880" y="2087134"/>
                    <a:pt x="124460" y="2087134"/>
                  </a:cubicBezTo>
                  <a:lnTo>
                    <a:pt x="25078531" y="2087134"/>
                  </a:lnTo>
                  <a:cubicBezTo>
                    <a:pt x="25147110" y="2087134"/>
                    <a:pt x="25202990" y="2031255"/>
                    <a:pt x="25202990" y="1962674"/>
                  </a:cubicBezTo>
                  <a:lnTo>
                    <a:pt x="25202990" y="124460"/>
                  </a:lnTo>
                  <a:cubicBezTo>
                    <a:pt x="25202990" y="55880"/>
                    <a:pt x="25147110" y="0"/>
                    <a:pt x="25078531"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335" name="Google Shape;335;p38"/>
          <p:cNvPicPr preferRelativeResize="0"/>
          <p:nvPr/>
        </p:nvPicPr>
        <p:blipFill rotWithShape="1">
          <a:blip r:embed="rId3">
            <a:alphaModFix/>
          </a:blip>
          <a:srcRect b="0" l="0" r="0" t="0"/>
          <a:stretch/>
        </p:blipFill>
        <p:spPr>
          <a:xfrm>
            <a:off x="7760705" y="901222"/>
            <a:ext cx="354502" cy="342900"/>
          </a:xfrm>
          <a:prstGeom prst="rect">
            <a:avLst/>
          </a:prstGeom>
          <a:noFill/>
          <a:ln>
            <a:noFill/>
          </a:ln>
        </p:spPr>
      </p:pic>
      <p:sp>
        <p:nvSpPr>
          <p:cNvPr id="336" name="Google Shape;336;p38"/>
          <p:cNvSpPr txBox="1"/>
          <p:nvPr/>
        </p:nvSpPr>
        <p:spPr>
          <a:xfrm>
            <a:off x="1060386" y="841548"/>
            <a:ext cx="5627700" cy="4311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0" i="0" lang="zh-TW" sz="2800" u="none" cap="none" strike="noStrike">
                <a:solidFill>
                  <a:srgbClr val="000000"/>
                </a:solidFill>
                <a:latin typeface="Calibri"/>
                <a:ea typeface="Calibri"/>
                <a:cs typeface="Calibri"/>
                <a:sym typeface="Calibri"/>
              </a:rPr>
              <a:t>未來發展</a:t>
            </a:r>
            <a:endParaRPr sz="700"/>
          </a:p>
        </p:txBody>
      </p:sp>
      <p:sp>
        <p:nvSpPr>
          <p:cNvPr id="337" name="Google Shape;337;p38"/>
          <p:cNvSpPr txBox="1"/>
          <p:nvPr/>
        </p:nvSpPr>
        <p:spPr>
          <a:xfrm>
            <a:off x="2003631" y="1630650"/>
            <a:ext cx="2214300" cy="400200"/>
          </a:xfrm>
          <a:prstGeom prst="rect">
            <a:avLst/>
          </a:prstGeom>
          <a:noFill/>
          <a:ln>
            <a:noFill/>
          </a:ln>
        </p:spPr>
        <p:txBody>
          <a:bodyPr anchorCtr="0" anchor="t" bIns="45725" lIns="45725" spcFirstLastPara="1" rIns="45725" wrap="square" tIns="45725">
            <a:spAutoFit/>
          </a:bodyPr>
          <a:lstStyle/>
          <a:p>
            <a:pPr indent="0" lvl="0" marL="0" rtl="0" algn="l">
              <a:lnSpc>
                <a:spcPct val="120000"/>
              </a:lnSpc>
              <a:spcBef>
                <a:spcPts val="0"/>
              </a:spcBef>
              <a:spcAft>
                <a:spcPts val="0"/>
              </a:spcAft>
              <a:buNone/>
            </a:pPr>
            <a:r>
              <a:rPr lang="zh-TW" sz="2000">
                <a:solidFill>
                  <a:schemeClr val="dk1"/>
                </a:solidFill>
                <a:latin typeface="Calibri"/>
                <a:ea typeface="Calibri"/>
                <a:cs typeface="Calibri"/>
                <a:sym typeface="Calibri"/>
              </a:rPr>
              <a:t>☞ 提高用戶參與度  </a:t>
            </a:r>
            <a:endParaRPr sz="2000"/>
          </a:p>
        </p:txBody>
      </p:sp>
      <p:sp>
        <p:nvSpPr>
          <p:cNvPr id="338" name="Google Shape;338;p38"/>
          <p:cNvSpPr txBox="1"/>
          <p:nvPr/>
        </p:nvSpPr>
        <p:spPr>
          <a:xfrm>
            <a:off x="4949781" y="1603513"/>
            <a:ext cx="2168100" cy="400200"/>
          </a:xfrm>
          <a:prstGeom prst="rect">
            <a:avLst/>
          </a:prstGeom>
          <a:noFill/>
          <a:ln>
            <a:noFill/>
          </a:ln>
        </p:spPr>
        <p:txBody>
          <a:bodyPr anchorCtr="0" anchor="t" bIns="45725" lIns="45725" spcFirstLastPara="1" rIns="45725" wrap="square" tIns="45725">
            <a:spAutoFit/>
          </a:bodyPr>
          <a:lstStyle/>
          <a:p>
            <a:pPr indent="0" lvl="0" marL="0" rtl="0" algn="l">
              <a:lnSpc>
                <a:spcPct val="120000"/>
              </a:lnSpc>
              <a:spcBef>
                <a:spcPts val="0"/>
              </a:spcBef>
              <a:spcAft>
                <a:spcPts val="0"/>
              </a:spcAft>
              <a:buNone/>
            </a:pPr>
            <a:r>
              <a:rPr lang="zh-TW" sz="2000">
                <a:solidFill>
                  <a:schemeClr val="dk1"/>
                </a:solidFill>
                <a:latin typeface="Calibri"/>
                <a:ea typeface="Calibri"/>
                <a:cs typeface="Calibri"/>
                <a:sym typeface="Calibri"/>
              </a:rPr>
              <a:t> ☞ 拓展商業模式</a:t>
            </a:r>
            <a:endParaRPr sz="2000">
              <a:solidFill>
                <a:schemeClr val="dk1"/>
              </a:solidFill>
            </a:endParaRPr>
          </a:p>
        </p:txBody>
      </p:sp>
      <p:pic>
        <p:nvPicPr>
          <p:cNvPr id="339" name="Google Shape;339;p38"/>
          <p:cNvPicPr preferRelativeResize="0"/>
          <p:nvPr/>
        </p:nvPicPr>
        <p:blipFill>
          <a:blip r:embed="rId4">
            <a:alphaModFix/>
          </a:blip>
          <a:stretch>
            <a:fillRect/>
          </a:stretch>
        </p:blipFill>
        <p:spPr>
          <a:xfrm>
            <a:off x="2003638" y="2332713"/>
            <a:ext cx="2214300" cy="2214300"/>
          </a:xfrm>
          <a:prstGeom prst="rect">
            <a:avLst/>
          </a:prstGeom>
          <a:noFill/>
          <a:ln>
            <a:noFill/>
          </a:ln>
        </p:spPr>
      </p:pic>
      <p:pic>
        <p:nvPicPr>
          <p:cNvPr id="340" name="Google Shape;340;p38"/>
          <p:cNvPicPr preferRelativeResize="0"/>
          <p:nvPr/>
        </p:nvPicPr>
        <p:blipFill>
          <a:blip r:embed="rId5">
            <a:alphaModFix/>
          </a:blip>
          <a:stretch>
            <a:fillRect/>
          </a:stretch>
        </p:blipFill>
        <p:spPr>
          <a:xfrm>
            <a:off x="5125600" y="2255788"/>
            <a:ext cx="2368150" cy="236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65" name="Shape 165"/>
        <p:cNvGrpSpPr/>
        <p:nvPr/>
      </p:nvGrpSpPr>
      <p:grpSpPr>
        <a:xfrm>
          <a:off x="0" y="0"/>
          <a:ext cx="0" cy="0"/>
          <a:chOff x="0" y="0"/>
          <a:chExt cx="0" cy="0"/>
        </a:xfrm>
      </p:grpSpPr>
      <p:pic>
        <p:nvPicPr>
          <p:cNvPr id="166" name="Google Shape;166;p27"/>
          <p:cNvPicPr preferRelativeResize="0"/>
          <p:nvPr/>
        </p:nvPicPr>
        <p:blipFill rotWithShape="1">
          <a:blip r:embed="rId3">
            <a:alphaModFix/>
          </a:blip>
          <a:srcRect b="0" l="0" r="0" t="0"/>
          <a:stretch/>
        </p:blipFill>
        <p:spPr>
          <a:xfrm>
            <a:off x="2065616" y="3690081"/>
            <a:ext cx="3787446" cy="1700908"/>
          </a:xfrm>
          <a:prstGeom prst="rect">
            <a:avLst/>
          </a:prstGeom>
          <a:noFill/>
          <a:ln>
            <a:noFill/>
          </a:ln>
        </p:spPr>
      </p:pic>
      <p:sp>
        <p:nvSpPr>
          <p:cNvPr id="167" name="Google Shape;167;p27"/>
          <p:cNvSpPr/>
          <p:nvPr/>
        </p:nvSpPr>
        <p:spPr>
          <a:xfrm>
            <a:off x="7541369" y="-189823"/>
            <a:ext cx="1959716" cy="1968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9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aphicFrame>
        <p:nvGraphicFramePr>
          <p:cNvPr id="168" name="Google Shape;168;p27"/>
          <p:cNvGraphicFramePr/>
          <p:nvPr/>
        </p:nvGraphicFramePr>
        <p:xfrm>
          <a:off x="669134" y="1155085"/>
          <a:ext cx="3000000" cy="3000000"/>
        </p:xfrm>
        <a:graphic>
          <a:graphicData uri="http://schemas.openxmlformats.org/drawingml/2006/table">
            <a:tbl>
              <a:tblPr>
                <a:noFill/>
                <a:tableStyleId>{60CC8D1B-7F0D-4402-9D1A-83A231A124BD}</a:tableStyleId>
              </a:tblPr>
              <a:tblGrid>
                <a:gridCol w="637700"/>
                <a:gridCol w="3149750"/>
              </a:tblGrid>
              <a:tr h="787300">
                <a:tc>
                  <a:txBody>
                    <a:bodyPr/>
                    <a:lstStyle/>
                    <a:p>
                      <a:pPr indent="-50800" lvl="0" marL="254000" marR="0" rtl="0" algn="l">
                        <a:lnSpc>
                          <a:spcPct val="139958"/>
                        </a:lnSpc>
                        <a:spcBef>
                          <a:spcPts val="0"/>
                        </a:spcBef>
                        <a:spcAft>
                          <a:spcPts val="0"/>
                        </a:spcAft>
                        <a:buNone/>
                      </a:pPr>
                      <a:r>
                        <a:rPr lang="zh-TW" sz="1200"/>
                        <a:t>01</a:t>
                      </a:r>
                      <a:endParaRPr sz="1200" u="none" cap="none" strike="noStrike">
                        <a:solidFill>
                          <a:srgbClr val="000000"/>
                        </a:solidFill>
                        <a:latin typeface="Arial"/>
                        <a:ea typeface="Arial"/>
                        <a:cs typeface="Arial"/>
                        <a:sym typeface="Arial"/>
                      </a:endParaRPr>
                    </a:p>
                  </a:txBody>
                  <a:tcPr marT="38100" marB="38100" marR="38100" marL="381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127000" lvl="1" marL="254000" marR="0" rtl="0" algn="l">
                        <a:lnSpc>
                          <a:spcPct val="139958"/>
                        </a:lnSpc>
                        <a:spcBef>
                          <a:spcPts val="0"/>
                        </a:spcBef>
                        <a:spcAft>
                          <a:spcPts val="0"/>
                        </a:spcAft>
                        <a:buClr>
                          <a:srgbClr val="000000"/>
                        </a:buClr>
                        <a:buSzPts val="1200"/>
                        <a:buFont typeface="Arial"/>
                        <a:buChar char="•"/>
                      </a:pPr>
                      <a:r>
                        <a:rPr lang="zh-TW" sz="1200"/>
                        <a:t>動機與目的</a:t>
                      </a:r>
                      <a:endParaRPr sz="700"/>
                    </a:p>
                  </a:txBody>
                  <a:tcPr marT="38100" marB="38100" marR="38100" marL="381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grpSp>
        <p:nvGrpSpPr>
          <p:cNvPr id="169" name="Google Shape;169;p27"/>
          <p:cNvGrpSpPr/>
          <p:nvPr/>
        </p:nvGrpSpPr>
        <p:grpSpPr>
          <a:xfrm>
            <a:off x="172846" y="129626"/>
            <a:ext cx="7452524" cy="617166"/>
            <a:chOff x="0" y="0"/>
            <a:chExt cx="25202990" cy="2087134"/>
          </a:xfrm>
        </p:grpSpPr>
        <p:sp>
          <p:nvSpPr>
            <p:cNvPr id="170" name="Google Shape;170;p27"/>
            <p:cNvSpPr/>
            <p:nvPr/>
          </p:nvSpPr>
          <p:spPr>
            <a:xfrm>
              <a:off x="31750" y="31750"/>
              <a:ext cx="25139490" cy="2023634"/>
            </a:xfrm>
            <a:custGeom>
              <a:rect b="b" l="l" r="r" t="t"/>
              <a:pathLst>
                <a:path extrusionOk="0" h="2023634" w="25139490">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1" y="2023634"/>
                    <a:pt x="25046781" y="2023634"/>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1" name="Google Shape;171;p27"/>
            <p:cNvSpPr/>
            <p:nvPr/>
          </p:nvSpPr>
          <p:spPr>
            <a:xfrm>
              <a:off x="0" y="0"/>
              <a:ext cx="25202990" cy="2087134"/>
            </a:xfrm>
            <a:custGeom>
              <a:rect b="b" l="l" r="r" t="t"/>
              <a:pathLst>
                <a:path extrusionOk="0" h="2087134" w="25202990">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5"/>
                    <a:pt x="55880" y="2087134"/>
                    <a:pt x="124460" y="2087134"/>
                  </a:cubicBezTo>
                  <a:lnTo>
                    <a:pt x="25078531" y="2087134"/>
                  </a:lnTo>
                  <a:cubicBezTo>
                    <a:pt x="25147110" y="2087134"/>
                    <a:pt x="25202990" y="2031255"/>
                    <a:pt x="25202990" y="1962674"/>
                  </a:cubicBezTo>
                  <a:lnTo>
                    <a:pt x="25202990" y="124460"/>
                  </a:lnTo>
                  <a:cubicBezTo>
                    <a:pt x="25202990" y="55880"/>
                    <a:pt x="25147110" y="0"/>
                    <a:pt x="25078531"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172" name="Google Shape;172;p27"/>
          <p:cNvPicPr preferRelativeResize="0"/>
          <p:nvPr/>
        </p:nvPicPr>
        <p:blipFill rotWithShape="1">
          <a:blip r:embed="rId4">
            <a:alphaModFix/>
          </a:blip>
          <a:srcRect b="0" l="0" r="0" t="0"/>
          <a:stretch/>
        </p:blipFill>
        <p:spPr>
          <a:xfrm>
            <a:off x="7087107" y="266700"/>
            <a:ext cx="354502" cy="342900"/>
          </a:xfrm>
          <a:prstGeom prst="rect">
            <a:avLst/>
          </a:prstGeom>
          <a:noFill/>
          <a:ln>
            <a:noFill/>
          </a:ln>
        </p:spPr>
      </p:pic>
      <p:sp>
        <p:nvSpPr>
          <p:cNvPr id="173" name="Google Shape;173;p27"/>
          <p:cNvSpPr txBox="1"/>
          <p:nvPr/>
        </p:nvSpPr>
        <p:spPr>
          <a:xfrm>
            <a:off x="340588" y="190513"/>
            <a:ext cx="986100" cy="461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zh-TW" sz="3000" u="none" cap="none" strike="noStrike">
                <a:solidFill>
                  <a:srgbClr val="000000"/>
                </a:solidFill>
                <a:latin typeface="Calibri"/>
                <a:ea typeface="Calibri"/>
                <a:cs typeface="Calibri"/>
                <a:sym typeface="Calibri"/>
              </a:rPr>
              <a:t>目錄</a:t>
            </a:r>
            <a:endParaRPr sz="700"/>
          </a:p>
        </p:txBody>
      </p:sp>
      <p:graphicFrame>
        <p:nvGraphicFramePr>
          <p:cNvPr id="174" name="Google Shape;174;p27"/>
          <p:cNvGraphicFramePr/>
          <p:nvPr/>
        </p:nvGraphicFramePr>
        <p:xfrm>
          <a:off x="4756934" y="1491160"/>
          <a:ext cx="3000000" cy="3000000"/>
        </p:xfrm>
        <a:graphic>
          <a:graphicData uri="http://schemas.openxmlformats.org/drawingml/2006/table">
            <a:tbl>
              <a:tblPr>
                <a:noFill/>
                <a:tableStyleId>{60CC8D1B-7F0D-4402-9D1A-83A231A124BD}</a:tableStyleId>
              </a:tblPr>
              <a:tblGrid>
                <a:gridCol w="637700"/>
                <a:gridCol w="3149750"/>
              </a:tblGrid>
              <a:tr h="709200">
                <a:tc>
                  <a:txBody>
                    <a:bodyPr/>
                    <a:lstStyle/>
                    <a:p>
                      <a:pPr indent="-50800" lvl="0" marL="254000" marR="0" rtl="0" algn="l">
                        <a:lnSpc>
                          <a:spcPct val="139958"/>
                        </a:lnSpc>
                        <a:spcBef>
                          <a:spcPts val="0"/>
                        </a:spcBef>
                        <a:spcAft>
                          <a:spcPts val="0"/>
                        </a:spcAft>
                        <a:buNone/>
                      </a:pPr>
                      <a:r>
                        <a:rPr lang="zh-TW" sz="1200"/>
                        <a:t>03</a:t>
                      </a:r>
                      <a:endParaRPr sz="1200" u="none" cap="none" strike="noStrike">
                        <a:solidFill>
                          <a:srgbClr val="000000"/>
                        </a:solidFill>
                        <a:latin typeface="Arial"/>
                        <a:ea typeface="Arial"/>
                        <a:cs typeface="Arial"/>
                        <a:sym typeface="Arial"/>
                      </a:endParaRPr>
                    </a:p>
                  </a:txBody>
                  <a:tcPr marT="38100" marB="38100" marR="38100" marL="381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190500" lvl="1" marL="457200" rtl="0" algn="l">
                        <a:lnSpc>
                          <a:spcPct val="139958"/>
                        </a:lnSpc>
                        <a:spcBef>
                          <a:spcPts val="0"/>
                        </a:spcBef>
                        <a:spcAft>
                          <a:spcPts val="0"/>
                        </a:spcAft>
                        <a:buSzPts val="1200"/>
                        <a:buChar char="•"/>
                      </a:pPr>
                      <a:r>
                        <a:rPr lang="zh-TW" sz="1200"/>
                        <a:t>成果展示</a:t>
                      </a:r>
                      <a:endParaRPr sz="1200"/>
                    </a:p>
                  </a:txBody>
                  <a:tcPr marT="38100" marB="38100" marR="38100" marL="381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graphicFrame>
        <p:nvGraphicFramePr>
          <p:cNvPr id="175" name="Google Shape;175;p27"/>
          <p:cNvGraphicFramePr/>
          <p:nvPr/>
        </p:nvGraphicFramePr>
        <p:xfrm>
          <a:off x="669134" y="2200360"/>
          <a:ext cx="3000000" cy="3000000"/>
        </p:xfrm>
        <a:graphic>
          <a:graphicData uri="http://schemas.openxmlformats.org/drawingml/2006/table">
            <a:tbl>
              <a:tblPr>
                <a:noFill/>
                <a:tableStyleId>{60CC8D1B-7F0D-4402-9D1A-83A231A124BD}</a:tableStyleId>
              </a:tblPr>
              <a:tblGrid>
                <a:gridCol w="637700"/>
                <a:gridCol w="3149750"/>
              </a:tblGrid>
              <a:tr h="853575">
                <a:tc>
                  <a:txBody>
                    <a:bodyPr/>
                    <a:lstStyle/>
                    <a:p>
                      <a:pPr indent="-50800" lvl="0" marL="254000" marR="0" rtl="0" algn="l">
                        <a:lnSpc>
                          <a:spcPct val="139958"/>
                        </a:lnSpc>
                        <a:spcBef>
                          <a:spcPts val="0"/>
                        </a:spcBef>
                        <a:spcAft>
                          <a:spcPts val="0"/>
                        </a:spcAft>
                        <a:buNone/>
                      </a:pPr>
                      <a:r>
                        <a:rPr lang="zh-TW" sz="1200"/>
                        <a:t>02</a:t>
                      </a:r>
                      <a:endParaRPr sz="1200" u="none" cap="none" strike="noStrike">
                        <a:solidFill>
                          <a:srgbClr val="000000"/>
                        </a:solidFill>
                        <a:latin typeface="Arial"/>
                        <a:ea typeface="Arial"/>
                        <a:cs typeface="Arial"/>
                        <a:sym typeface="Arial"/>
                      </a:endParaRPr>
                    </a:p>
                  </a:txBody>
                  <a:tcPr marT="38100" marB="38100" marR="38100" marL="381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127000" lvl="1" marL="254000" marR="0" rtl="0" algn="l">
                        <a:lnSpc>
                          <a:spcPct val="139958"/>
                        </a:lnSpc>
                        <a:spcBef>
                          <a:spcPts val="0"/>
                        </a:spcBef>
                        <a:spcAft>
                          <a:spcPts val="0"/>
                        </a:spcAft>
                        <a:buClr>
                          <a:srgbClr val="000000"/>
                        </a:buClr>
                        <a:buSzPts val="1200"/>
                        <a:buFont typeface="Arial"/>
                        <a:buChar char="•"/>
                      </a:pPr>
                      <a:r>
                        <a:rPr lang="zh-TW" sz="1200"/>
                        <a:t>建置/使用工具</a:t>
                      </a:r>
                      <a:endParaRPr sz="1200"/>
                    </a:p>
                  </a:txBody>
                  <a:tcPr marT="38100" marB="38100" marR="38100" marL="381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graphicFrame>
        <p:nvGraphicFramePr>
          <p:cNvPr id="176" name="Google Shape;176;p27"/>
          <p:cNvGraphicFramePr/>
          <p:nvPr/>
        </p:nvGraphicFramePr>
        <p:xfrm>
          <a:off x="4756934" y="2546360"/>
          <a:ext cx="3000000" cy="3000000"/>
        </p:xfrm>
        <a:graphic>
          <a:graphicData uri="http://schemas.openxmlformats.org/drawingml/2006/table">
            <a:tbl>
              <a:tblPr>
                <a:noFill/>
                <a:tableStyleId>{60CC8D1B-7F0D-4402-9D1A-83A231A124BD}</a:tableStyleId>
              </a:tblPr>
              <a:tblGrid>
                <a:gridCol w="637700"/>
                <a:gridCol w="3149750"/>
              </a:tblGrid>
              <a:tr h="709200">
                <a:tc>
                  <a:txBody>
                    <a:bodyPr/>
                    <a:lstStyle/>
                    <a:p>
                      <a:pPr indent="-50800" lvl="0" marL="254000" marR="0" rtl="0" algn="l">
                        <a:lnSpc>
                          <a:spcPct val="139958"/>
                        </a:lnSpc>
                        <a:spcBef>
                          <a:spcPts val="0"/>
                        </a:spcBef>
                        <a:spcAft>
                          <a:spcPts val="0"/>
                        </a:spcAft>
                        <a:buNone/>
                      </a:pPr>
                      <a:r>
                        <a:rPr lang="zh-TW" sz="1200"/>
                        <a:t>04</a:t>
                      </a:r>
                      <a:endParaRPr sz="1200" u="none" cap="none" strike="noStrike">
                        <a:solidFill>
                          <a:srgbClr val="000000"/>
                        </a:solidFill>
                        <a:latin typeface="Arial"/>
                        <a:ea typeface="Arial"/>
                        <a:cs typeface="Arial"/>
                        <a:sym typeface="Arial"/>
                      </a:endParaRPr>
                    </a:p>
                  </a:txBody>
                  <a:tcPr marT="38100" marB="38100" marR="38100" marL="381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190500" lvl="1" marL="457200" rtl="0" algn="l">
                        <a:lnSpc>
                          <a:spcPct val="139958"/>
                        </a:lnSpc>
                        <a:spcBef>
                          <a:spcPts val="0"/>
                        </a:spcBef>
                        <a:spcAft>
                          <a:spcPts val="0"/>
                        </a:spcAft>
                        <a:buSzPts val="1200"/>
                        <a:buChar char="•"/>
                      </a:pPr>
                      <a:r>
                        <a:rPr lang="zh-TW" sz="1200"/>
                        <a:t>未來展望</a:t>
                      </a:r>
                      <a:endParaRPr sz="1200"/>
                    </a:p>
                  </a:txBody>
                  <a:tcPr marT="38100" marB="38100" marR="38100" marL="381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80" name="Shape 180"/>
        <p:cNvGrpSpPr/>
        <p:nvPr/>
      </p:nvGrpSpPr>
      <p:grpSpPr>
        <a:xfrm>
          <a:off x="0" y="0"/>
          <a:ext cx="0" cy="0"/>
          <a:chOff x="0" y="0"/>
          <a:chExt cx="0" cy="0"/>
        </a:xfrm>
      </p:grpSpPr>
      <p:sp>
        <p:nvSpPr>
          <p:cNvPr id="181" name="Google Shape;181;p28"/>
          <p:cNvSpPr/>
          <p:nvPr/>
        </p:nvSpPr>
        <p:spPr>
          <a:xfrm>
            <a:off x="-209232" y="3291856"/>
            <a:ext cx="2528666" cy="2540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82" name="Google Shape;182;p28"/>
          <p:cNvGrpSpPr/>
          <p:nvPr/>
        </p:nvGrpSpPr>
        <p:grpSpPr>
          <a:xfrm>
            <a:off x="846363" y="89459"/>
            <a:ext cx="7452524" cy="617166"/>
            <a:chOff x="0" y="0"/>
            <a:chExt cx="25202990" cy="2087134"/>
          </a:xfrm>
        </p:grpSpPr>
        <p:sp>
          <p:nvSpPr>
            <p:cNvPr id="183" name="Google Shape;183;p28"/>
            <p:cNvSpPr/>
            <p:nvPr/>
          </p:nvSpPr>
          <p:spPr>
            <a:xfrm>
              <a:off x="31750" y="31750"/>
              <a:ext cx="25139490" cy="2023634"/>
            </a:xfrm>
            <a:custGeom>
              <a:rect b="b" l="l" r="r" t="t"/>
              <a:pathLst>
                <a:path extrusionOk="0" h="2023634" w="25139490">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1" y="2023634"/>
                    <a:pt x="25046781" y="2023634"/>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4" name="Google Shape;184;p28"/>
            <p:cNvSpPr/>
            <p:nvPr/>
          </p:nvSpPr>
          <p:spPr>
            <a:xfrm>
              <a:off x="0" y="0"/>
              <a:ext cx="25202990" cy="2087134"/>
            </a:xfrm>
            <a:custGeom>
              <a:rect b="b" l="l" r="r" t="t"/>
              <a:pathLst>
                <a:path extrusionOk="0" h="2087134" w="25202990">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5"/>
                    <a:pt x="55880" y="2087134"/>
                    <a:pt x="124460" y="2087134"/>
                  </a:cubicBezTo>
                  <a:lnTo>
                    <a:pt x="25078531" y="2087134"/>
                  </a:lnTo>
                  <a:cubicBezTo>
                    <a:pt x="25147110" y="2087134"/>
                    <a:pt x="25202990" y="2031255"/>
                    <a:pt x="25202990" y="1962674"/>
                  </a:cubicBezTo>
                  <a:lnTo>
                    <a:pt x="25202990" y="124460"/>
                  </a:lnTo>
                  <a:cubicBezTo>
                    <a:pt x="25202990" y="55880"/>
                    <a:pt x="25147110" y="0"/>
                    <a:pt x="25078531"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185" name="Google Shape;185;p28"/>
          <p:cNvPicPr preferRelativeResize="0"/>
          <p:nvPr/>
        </p:nvPicPr>
        <p:blipFill rotWithShape="1">
          <a:blip r:embed="rId3">
            <a:alphaModFix/>
          </a:blip>
          <a:srcRect b="0" l="0" r="0" t="0"/>
          <a:stretch/>
        </p:blipFill>
        <p:spPr>
          <a:xfrm>
            <a:off x="7788005" y="210884"/>
            <a:ext cx="354502" cy="342900"/>
          </a:xfrm>
          <a:prstGeom prst="rect">
            <a:avLst/>
          </a:prstGeom>
          <a:noFill/>
          <a:ln>
            <a:noFill/>
          </a:ln>
        </p:spPr>
      </p:pic>
      <p:graphicFrame>
        <p:nvGraphicFramePr>
          <p:cNvPr id="186" name="Google Shape;186;p28"/>
          <p:cNvGraphicFramePr/>
          <p:nvPr/>
        </p:nvGraphicFramePr>
        <p:xfrm>
          <a:off x="783295" y="782416"/>
          <a:ext cx="3000000" cy="3000000"/>
        </p:xfrm>
        <a:graphic>
          <a:graphicData uri="http://schemas.openxmlformats.org/drawingml/2006/table">
            <a:tbl>
              <a:tblPr>
                <a:noFill/>
                <a:tableStyleId>{60CC8D1B-7F0D-4402-9D1A-83A231A124BD}</a:tableStyleId>
              </a:tblPr>
              <a:tblGrid>
                <a:gridCol w="2525800"/>
                <a:gridCol w="2525800"/>
                <a:gridCol w="2525800"/>
              </a:tblGrid>
              <a:tr h="730700">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管理文章方式</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FDFDF"/>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中心化集中式管理</a:t>
                      </a:r>
                      <a:endParaRPr sz="600" u="none" cap="none" strike="noStrike"/>
                    </a:p>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 (個人、組織或團體) </a:t>
                      </a:r>
                      <a:endParaRPr sz="700"/>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去中心化</a:t>
                      </a:r>
                      <a:endParaRPr sz="600" u="none" cap="none" strike="noStrike"/>
                    </a:p>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分散式網路</a:t>
                      </a:r>
                      <a:endParaRPr sz="700"/>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
        <p:nvSpPr>
          <p:cNvPr id="187" name="Google Shape;187;p28"/>
          <p:cNvSpPr txBox="1"/>
          <p:nvPr/>
        </p:nvSpPr>
        <p:spPr>
          <a:xfrm>
            <a:off x="1060305" y="166861"/>
            <a:ext cx="5627700" cy="4311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0" i="0" lang="zh-TW" sz="2800" u="none" cap="none" strike="noStrike">
                <a:solidFill>
                  <a:srgbClr val="000000"/>
                </a:solidFill>
                <a:latin typeface="Calibri"/>
                <a:ea typeface="Calibri"/>
                <a:cs typeface="Calibri"/>
                <a:sym typeface="Calibri"/>
              </a:rPr>
              <a:t>前言&gt;寫作平台差異</a:t>
            </a:r>
            <a:r>
              <a:rPr lang="zh-TW" sz="2800">
                <a:latin typeface="Calibri"/>
                <a:ea typeface="Calibri"/>
                <a:cs typeface="Calibri"/>
                <a:sym typeface="Calibri"/>
              </a:rPr>
              <a:t>&gt;舉例</a:t>
            </a:r>
            <a:endParaRPr sz="700"/>
          </a:p>
        </p:txBody>
      </p:sp>
      <p:pic>
        <p:nvPicPr>
          <p:cNvPr id="188" name="Google Shape;188;p28"/>
          <p:cNvPicPr preferRelativeResize="0"/>
          <p:nvPr/>
        </p:nvPicPr>
        <p:blipFill>
          <a:blip r:embed="rId4">
            <a:alphaModFix/>
          </a:blip>
          <a:stretch>
            <a:fillRect/>
          </a:stretch>
        </p:blipFill>
        <p:spPr>
          <a:xfrm>
            <a:off x="457225" y="1730263"/>
            <a:ext cx="5493225" cy="1116187"/>
          </a:xfrm>
          <a:prstGeom prst="rect">
            <a:avLst/>
          </a:prstGeom>
          <a:no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189" name="Google Shape;189;p28"/>
          <p:cNvSpPr/>
          <p:nvPr/>
        </p:nvSpPr>
        <p:spPr>
          <a:xfrm>
            <a:off x="5435775" y="2382725"/>
            <a:ext cx="413100" cy="190800"/>
          </a:xfrm>
          <a:prstGeom prst="rect">
            <a:avLst/>
          </a:prstGeom>
          <a:noFill/>
          <a:ln cap="flat" cmpd="sng" w="19050">
            <a:solidFill>
              <a:srgbClr val="FF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0" name="Google Shape;190;p28"/>
          <p:cNvSpPr/>
          <p:nvPr/>
        </p:nvSpPr>
        <p:spPr>
          <a:xfrm>
            <a:off x="555963" y="2573375"/>
            <a:ext cx="314400" cy="190800"/>
          </a:xfrm>
          <a:prstGeom prst="rect">
            <a:avLst/>
          </a:prstGeom>
          <a:noFill/>
          <a:ln cap="flat" cmpd="sng" w="19050">
            <a:solidFill>
              <a:srgbClr val="FF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1" name="Google Shape;191;p28"/>
          <p:cNvSpPr/>
          <p:nvPr/>
        </p:nvSpPr>
        <p:spPr>
          <a:xfrm>
            <a:off x="3529550" y="2560588"/>
            <a:ext cx="889800" cy="190800"/>
          </a:xfrm>
          <a:prstGeom prst="rect">
            <a:avLst/>
          </a:prstGeom>
          <a:noFill/>
          <a:ln cap="flat" cmpd="sng" w="19050">
            <a:solidFill>
              <a:srgbClr val="FF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2" name="Google Shape;192;p28"/>
          <p:cNvSpPr txBox="1"/>
          <p:nvPr/>
        </p:nvSpPr>
        <p:spPr>
          <a:xfrm>
            <a:off x="457225" y="2846450"/>
            <a:ext cx="5493300" cy="200100"/>
          </a:xfrm>
          <a:prstGeom prst="rect">
            <a:avLst/>
          </a:prstGeom>
          <a:solidFill>
            <a:schemeClr val="lt1"/>
          </a:solid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45725" lIns="45725" spcFirstLastPara="1" rIns="45725" wrap="square" tIns="45725">
            <a:spAutoFit/>
          </a:bodyPr>
          <a:lstStyle/>
          <a:p>
            <a:pPr indent="0" lvl="0" marL="0" rtl="0" algn="l">
              <a:spcBef>
                <a:spcPts val="0"/>
              </a:spcBef>
              <a:spcAft>
                <a:spcPts val="0"/>
              </a:spcAft>
              <a:buNone/>
            </a:pPr>
            <a:r>
              <a:rPr lang="zh-TW" sz="700"/>
              <a:t>https://vocus.cc/article/61cd9631fd89780001050cca</a:t>
            </a:r>
            <a:endParaRPr sz="700"/>
          </a:p>
        </p:txBody>
      </p:sp>
      <p:sp>
        <p:nvSpPr>
          <p:cNvPr id="193" name="Google Shape;193;p28"/>
          <p:cNvSpPr/>
          <p:nvPr/>
        </p:nvSpPr>
        <p:spPr>
          <a:xfrm>
            <a:off x="1465794" y="3442988"/>
            <a:ext cx="4593900" cy="743400"/>
          </a:xfrm>
          <a:prstGeom prst="roundRect">
            <a:avLst>
              <a:gd fmla="val 16667" name="adj"/>
            </a:avLst>
          </a:prstGeom>
          <a:solidFill>
            <a:srgbClr val="C9DAF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4" name="Google Shape;194;p28"/>
          <p:cNvSpPr txBox="1"/>
          <p:nvPr/>
        </p:nvSpPr>
        <p:spPr>
          <a:xfrm>
            <a:off x="1554744" y="3525588"/>
            <a:ext cx="4704600" cy="6003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lang="zh-TW" sz="1000">
                <a:latin typeface="Calibri"/>
                <a:ea typeface="Calibri"/>
                <a:cs typeface="Calibri"/>
                <a:sym typeface="Calibri"/>
              </a:rPr>
              <a:t>以文章來說</a:t>
            </a:r>
            <a:endParaRPr sz="1000">
              <a:latin typeface="Calibri"/>
              <a:ea typeface="Calibri"/>
              <a:cs typeface="Calibri"/>
              <a:sym typeface="Calibri"/>
            </a:endParaRPr>
          </a:p>
          <a:p>
            <a:pPr indent="0" lvl="0" marL="0" rtl="0" algn="l">
              <a:lnSpc>
                <a:spcPct val="115000"/>
              </a:lnSpc>
              <a:spcBef>
                <a:spcPts val="0"/>
              </a:spcBef>
              <a:spcAft>
                <a:spcPts val="0"/>
              </a:spcAft>
              <a:buNone/>
            </a:pPr>
            <a:r>
              <a:rPr lang="zh-TW" sz="1000">
                <a:latin typeface="Calibri"/>
                <a:ea typeface="Calibri"/>
                <a:cs typeface="Calibri"/>
                <a:sym typeface="Calibri"/>
              </a:rPr>
              <a:t>  中心化集中式管理，所有的權力和控制都在一個中心化的權威機構或個人手中</a:t>
            </a:r>
            <a:endParaRPr sz="1000">
              <a:latin typeface="Calibri"/>
              <a:ea typeface="Calibri"/>
              <a:cs typeface="Calibri"/>
              <a:sym typeface="Calibri"/>
            </a:endParaRPr>
          </a:p>
          <a:p>
            <a:pPr indent="0" lvl="0" marL="0" rtl="0" algn="l">
              <a:lnSpc>
                <a:spcPct val="115000"/>
              </a:lnSpc>
              <a:spcBef>
                <a:spcPts val="0"/>
              </a:spcBef>
              <a:spcAft>
                <a:spcPts val="0"/>
              </a:spcAft>
              <a:buNone/>
            </a:pPr>
            <a:r>
              <a:rPr lang="zh-TW" sz="1000">
                <a:latin typeface="Calibri"/>
                <a:ea typeface="Calibri"/>
                <a:cs typeface="Calibri"/>
                <a:sym typeface="Calibri"/>
              </a:rPr>
              <a:t>  就會有平台消失、資料庫消失問題而導致資料全都一起消失</a:t>
            </a:r>
            <a:endParaRPr sz="1000">
              <a:latin typeface="Calibri"/>
              <a:ea typeface="Calibri"/>
              <a:cs typeface="Calibri"/>
              <a:sym typeface="Calibri"/>
            </a:endParaRPr>
          </a:p>
        </p:txBody>
      </p:sp>
      <p:pic>
        <p:nvPicPr>
          <p:cNvPr id="195" name="Google Shape;195;p28"/>
          <p:cNvPicPr preferRelativeResize="0"/>
          <p:nvPr/>
        </p:nvPicPr>
        <p:blipFill>
          <a:blip r:embed="rId5">
            <a:alphaModFix/>
          </a:blip>
          <a:stretch>
            <a:fillRect/>
          </a:stretch>
        </p:blipFill>
        <p:spPr>
          <a:xfrm>
            <a:off x="6302357" y="3336725"/>
            <a:ext cx="1567319" cy="1746413"/>
          </a:xfrm>
          <a:prstGeom prst="rect">
            <a:avLst/>
          </a:prstGeom>
          <a:noFill/>
          <a:ln>
            <a:noFill/>
          </a:ln>
        </p:spPr>
      </p:pic>
      <p:pic>
        <p:nvPicPr>
          <p:cNvPr id="196" name="Google Shape;196;p28"/>
          <p:cNvPicPr preferRelativeResize="0"/>
          <p:nvPr/>
        </p:nvPicPr>
        <p:blipFill>
          <a:blip r:embed="rId6">
            <a:alphaModFix/>
          </a:blip>
          <a:stretch>
            <a:fillRect/>
          </a:stretch>
        </p:blipFill>
        <p:spPr>
          <a:xfrm>
            <a:off x="7834522" y="3083863"/>
            <a:ext cx="534534" cy="635872"/>
          </a:xfrm>
          <a:prstGeom prst="rect">
            <a:avLst/>
          </a:prstGeom>
          <a:noFill/>
          <a:ln>
            <a:noFill/>
          </a:ln>
        </p:spPr>
      </p:pic>
      <p:pic>
        <p:nvPicPr>
          <p:cNvPr id="197" name="Google Shape;197;p28"/>
          <p:cNvPicPr preferRelativeResize="0"/>
          <p:nvPr/>
        </p:nvPicPr>
        <p:blipFill>
          <a:blip r:embed="rId6">
            <a:alphaModFix/>
          </a:blip>
          <a:stretch>
            <a:fillRect/>
          </a:stretch>
        </p:blipFill>
        <p:spPr>
          <a:xfrm>
            <a:off x="7908922" y="3971104"/>
            <a:ext cx="534534" cy="635872"/>
          </a:xfrm>
          <a:prstGeom prst="rect">
            <a:avLst/>
          </a:prstGeom>
          <a:noFill/>
          <a:ln>
            <a:noFill/>
          </a:ln>
        </p:spPr>
      </p:pic>
      <p:pic>
        <p:nvPicPr>
          <p:cNvPr id="198" name="Google Shape;198;p28"/>
          <p:cNvPicPr preferRelativeResize="0"/>
          <p:nvPr/>
        </p:nvPicPr>
        <p:blipFill>
          <a:blip r:embed="rId6">
            <a:alphaModFix/>
          </a:blip>
          <a:stretch>
            <a:fillRect/>
          </a:stretch>
        </p:blipFill>
        <p:spPr>
          <a:xfrm>
            <a:off x="8443457" y="3336719"/>
            <a:ext cx="507768" cy="604032"/>
          </a:xfrm>
          <a:prstGeom prst="rect">
            <a:avLst/>
          </a:prstGeom>
          <a:noFill/>
          <a:ln>
            <a:noFill/>
          </a:ln>
        </p:spPr>
      </p:pic>
      <p:pic>
        <p:nvPicPr>
          <p:cNvPr id="199" name="Google Shape;199;p28"/>
          <p:cNvPicPr preferRelativeResize="0"/>
          <p:nvPr/>
        </p:nvPicPr>
        <p:blipFill>
          <a:blip r:embed="rId7">
            <a:alphaModFix/>
          </a:blip>
          <a:stretch>
            <a:fillRect/>
          </a:stretch>
        </p:blipFill>
        <p:spPr>
          <a:xfrm>
            <a:off x="8501664" y="3336719"/>
            <a:ext cx="391355" cy="465548"/>
          </a:xfrm>
          <a:prstGeom prst="rect">
            <a:avLst/>
          </a:prstGeom>
          <a:noFill/>
          <a:ln>
            <a:noFill/>
          </a:ln>
        </p:spPr>
      </p:pic>
      <p:pic>
        <p:nvPicPr>
          <p:cNvPr id="200" name="Google Shape;200;p28"/>
          <p:cNvPicPr preferRelativeResize="0"/>
          <p:nvPr/>
        </p:nvPicPr>
        <p:blipFill>
          <a:blip r:embed="rId7">
            <a:alphaModFix/>
          </a:blip>
          <a:stretch>
            <a:fillRect/>
          </a:stretch>
        </p:blipFill>
        <p:spPr>
          <a:xfrm>
            <a:off x="7906113" y="3083863"/>
            <a:ext cx="391355" cy="465548"/>
          </a:xfrm>
          <a:prstGeom prst="rect">
            <a:avLst/>
          </a:prstGeom>
          <a:noFill/>
          <a:ln>
            <a:noFill/>
          </a:ln>
        </p:spPr>
      </p:pic>
      <p:pic>
        <p:nvPicPr>
          <p:cNvPr id="201" name="Google Shape;201;p28"/>
          <p:cNvPicPr preferRelativeResize="0"/>
          <p:nvPr/>
        </p:nvPicPr>
        <p:blipFill>
          <a:blip r:embed="rId7">
            <a:alphaModFix/>
          </a:blip>
          <a:stretch>
            <a:fillRect/>
          </a:stretch>
        </p:blipFill>
        <p:spPr>
          <a:xfrm>
            <a:off x="7966756" y="3960791"/>
            <a:ext cx="418867" cy="498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05" name="Shape 205"/>
        <p:cNvGrpSpPr/>
        <p:nvPr/>
      </p:nvGrpSpPr>
      <p:grpSpPr>
        <a:xfrm>
          <a:off x="0" y="0"/>
          <a:ext cx="0" cy="0"/>
          <a:chOff x="0" y="0"/>
          <a:chExt cx="0" cy="0"/>
        </a:xfrm>
      </p:grpSpPr>
      <p:sp>
        <p:nvSpPr>
          <p:cNvPr id="206" name="Google Shape;206;p29"/>
          <p:cNvSpPr/>
          <p:nvPr/>
        </p:nvSpPr>
        <p:spPr>
          <a:xfrm>
            <a:off x="-209232" y="3291856"/>
            <a:ext cx="2528666" cy="2540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07" name="Google Shape;207;p29"/>
          <p:cNvGrpSpPr/>
          <p:nvPr/>
        </p:nvGrpSpPr>
        <p:grpSpPr>
          <a:xfrm>
            <a:off x="846444" y="764147"/>
            <a:ext cx="7452524" cy="617166"/>
            <a:chOff x="0" y="0"/>
            <a:chExt cx="25202990" cy="2087134"/>
          </a:xfrm>
        </p:grpSpPr>
        <p:sp>
          <p:nvSpPr>
            <p:cNvPr id="208" name="Google Shape;208;p29"/>
            <p:cNvSpPr/>
            <p:nvPr/>
          </p:nvSpPr>
          <p:spPr>
            <a:xfrm>
              <a:off x="31750" y="31750"/>
              <a:ext cx="25139490" cy="2023634"/>
            </a:xfrm>
            <a:custGeom>
              <a:rect b="b" l="l" r="r" t="t"/>
              <a:pathLst>
                <a:path extrusionOk="0" h="2023634" w="25139490">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1" y="2023634"/>
                    <a:pt x="25046781" y="2023634"/>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9" name="Google Shape;209;p29"/>
            <p:cNvSpPr/>
            <p:nvPr/>
          </p:nvSpPr>
          <p:spPr>
            <a:xfrm>
              <a:off x="0" y="0"/>
              <a:ext cx="25202990" cy="2087134"/>
            </a:xfrm>
            <a:custGeom>
              <a:rect b="b" l="l" r="r" t="t"/>
              <a:pathLst>
                <a:path extrusionOk="0" h="2087134" w="25202990">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5"/>
                    <a:pt x="55880" y="2087134"/>
                    <a:pt x="124460" y="2087134"/>
                  </a:cubicBezTo>
                  <a:lnTo>
                    <a:pt x="25078531" y="2087134"/>
                  </a:lnTo>
                  <a:cubicBezTo>
                    <a:pt x="25147110" y="2087134"/>
                    <a:pt x="25202990" y="2031255"/>
                    <a:pt x="25202990" y="1962674"/>
                  </a:cubicBezTo>
                  <a:lnTo>
                    <a:pt x="25202990" y="124460"/>
                  </a:lnTo>
                  <a:cubicBezTo>
                    <a:pt x="25202990" y="55880"/>
                    <a:pt x="25147110" y="0"/>
                    <a:pt x="25078531"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210" name="Google Shape;210;p29"/>
          <p:cNvPicPr preferRelativeResize="0"/>
          <p:nvPr/>
        </p:nvPicPr>
        <p:blipFill rotWithShape="1">
          <a:blip r:embed="rId3">
            <a:alphaModFix/>
          </a:blip>
          <a:srcRect b="0" l="0" r="0" t="0"/>
          <a:stretch/>
        </p:blipFill>
        <p:spPr>
          <a:xfrm>
            <a:off x="7540512" y="1381195"/>
            <a:ext cx="1987245" cy="1987245"/>
          </a:xfrm>
          <a:prstGeom prst="rect">
            <a:avLst/>
          </a:prstGeom>
          <a:noFill/>
          <a:ln>
            <a:noFill/>
          </a:ln>
        </p:spPr>
      </p:pic>
      <p:pic>
        <p:nvPicPr>
          <p:cNvPr id="211" name="Google Shape;211;p29"/>
          <p:cNvPicPr preferRelativeResize="0"/>
          <p:nvPr/>
        </p:nvPicPr>
        <p:blipFill rotWithShape="1">
          <a:blip r:embed="rId4">
            <a:alphaModFix/>
          </a:blip>
          <a:srcRect b="0" l="0" r="0" t="0"/>
          <a:stretch/>
        </p:blipFill>
        <p:spPr>
          <a:xfrm>
            <a:off x="7760705" y="901222"/>
            <a:ext cx="354502" cy="342900"/>
          </a:xfrm>
          <a:prstGeom prst="rect">
            <a:avLst/>
          </a:prstGeom>
          <a:noFill/>
          <a:ln>
            <a:noFill/>
          </a:ln>
        </p:spPr>
      </p:pic>
      <p:graphicFrame>
        <p:nvGraphicFramePr>
          <p:cNvPr id="212" name="Google Shape;212;p29"/>
          <p:cNvGraphicFramePr/>
          <p:nvPr/>
        </p:nvGraphicFramePr>
        <p:xfrm>
          <a:off x="783295" y="1633841"/>
          <a:ext cx="3000000" cy="3000000"/>
        </p:xfrm>
        <a:graphic>
          <a:graphicData uri="http://schemas.openxmlformats.org/drawingml/2006/table">
            <a:tbl>
              <a:tblPr>
                <a:noFill/>
                <a:tableStyleId>{60CC8D1B-7F0D-4402-9D1A-83A231A124BD}</a:tableStyleId>
              </a:tblPr>
              <a:tblGrid>
                <a:gridCol w="2525800"/>
                <a:gridCol w="2525800"/>
                <a:gridCol w="2525800"/>
              </a:tblGrid>
              <a:tr h="646350">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平台</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C9DAF8"/>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一般寫作平台</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C9DAF8"/>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我們的寫作平台</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C9DAF8"/>
                    </a:solidFill>
                  </a:tcPr>
                </a:tc>
              </a:tr>
              <a:tr h="730700">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管理文章方式</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FDFDF"/>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中心化集中式管理</a:t>
                      </a:r>
                      <a:endParaRPr sz="600" u="none" cap="none" strike="noStrike"/>
                    </a:p>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 (個人、組織或團體) </a:t>
                      </a:r>
                      <a:endParaRPr sz="700"/>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去中心化</a:t>
                      </a:r>
                      <a:endParaRPr sz="600" u="none" cap="none" strike="noStrike"/>
                    </a:p>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分散式網路</a:t>
                      </a:r>
                      <a:endParaRPr sz="700"/>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646350">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登入方式</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FDFDF"/>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第三方服務</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M</a:t>
                      </a:r>
                      <a:r>
                        <a:rPr lang="zh-TW" sz="1200"/>
                        <a:t>e</a:t>
                      </a:r>
                      <a:r>
                        <a:rPr lang="zh-TW" sz="1200" u="none" cap="none" strike="noStrike">
                          <a:solidFill>
                            <a:srgbClr val="000000"/>
                          </a:solidFill>
                          <a:latin typeface="Arial"/>
                          <a:ea typeface="Arial"/>
                          <a:cs typeface="Arial"/>
                          <a:sym typeface="Arial"/>
                        </a:rPr>
                        <a:t>tamask 錢包</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646350">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創作方式</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FDFDF"/>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一般編輯寫作純文字</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Markdown 語法來寫作</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646350">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讚賞方式</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FDFDF"/>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按讚、留言</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按讚、留言</a:t>
                      </a:r>
                      <a:r>
                        <a:rPr lang="zh-TW" sz="1200"/>
                        <a:t>、</a:t>
                      </a:r>
                      <a:endParaRPr sz="1200" u="none" cap="none" strike="noStrike">
                        <a:solidFill>
                          <a:srgbClr val="000000"/>
                        </a:solidFill>
                        <a:latin typeface="Arial"/>
                        <a:ea typeface="Arial"/>
                        <a:cs typeface="Arial"/>
                        <a:sym typeface="Arial"/>
                      </a:endParaRPr>
                    </a:p>
                    <a:p>
                      <a:pPr indent="0" lvl="0" marL="0" rtl="0" algn="l">
                        <a:lnSpc>
                          <a:spcPct val="140016"/>
                        </a:lnSpc>
                        <a:spcBef>
                          <a:spcPts val="0"/>
                        </a:spcBef>
                        <a:spcAft>
                          <a:spcPts val="0"/>
                        </a:spcAft>
                        <a:buClr>
                          <a:schemeClr val="dk1"/>
                        </a:buClr>
                        <a:buFont typeface="Arial"/>
                        <a:buNone/>
                      </a:pPr>
                      <a:r>
                        <a:rPr lang="zh-TW" sz="1200">
                          <a:solidFill>
                            <a:schemeClr val="dk1"/>
                          </a:solidFill>
                        </a:rPr>
                        <a:t>打賞(自己發行的加密貨幣)</a:t>
                      </a:r>
                      <a:endParaRPr sz="1200"/>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
        <p:nvSpPr>
          <p:cNvPr id="213" name="Google Shape;213;p29"/>
          <p:cNvSpPr txBox="1"/>
          <p:nvPr/>
        </p:nvSpPr>
        <p:spPr>
          <a:xfrm>
            <a:off x="1060386" y="841548"/>
            <a:ext cx="5627700" cy="4311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0" i="0" lang="zh-TW" sz="2800" u="none" cap="none" strike="noStrike">
                <a:solidFill>
                  <a:srgbClr val="000000"/>
                </a:solidFill>
                <a:latin typeface="Calibri"/>
                <a:ea typeface="Calibri"/>
                <a:cs typeface="Calibri"/>
                <a:sym typeface="Calibri"/>
              </a:rPr>
              <a:t>前言&gt;寫作平台差異</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17" name="Shape 217"/>
        <p:cNvGrpSpPr/>
        <p:nvPr/>
      </p:nvGrpSpPr>
      <p:grpSpPr>
        <a:xfrm>
          <a:off x="0" y="0"/>
          <a:ext cx="0" cy="0"/>
          <a:chOff x="0" y="0"/>
          <a:chExt cx="0" cy="0"/>
        </a:xfrm>
      </p:grpSpPr>
      <p:sp>
        <p:nvSpPr>
          <p:cNvPr id="218" name="Google Shape;218;p30"/>
          <p:cNvSpPr/>
          <p:nvPr/>
        </p:nvSpPr>
        <p:spPr>
          <a:xfrm>
            <a:off x="-209232" y="3291856"/>
            <a:ext cx="2528666" cy="2540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19" name="Google Shape;219;p30"/>
          <p:cNvGrpSpPr/>
          <p:nvPr/>
        </p:nvGrpSpPr>
        <p:grpSpPr>
          <a:xfrm>
            <a:off x="846363" y="89459"/>
            <a:ext cx="7452524" cy="617166"/>
            <a:chOff x="0" y="0"/>
            <a:chExt cx="25202990" cy="2087134"/>
          </a:xfrm>
        </p:grpSpPr>
        <p:sp>
          <p:nvSpPr>
            <p:cNvPr id="220" name="Google Shape;220;p30"/>
            <p:cNvSpPr/>
            <p:nvPr/>
          </p:nvSpPr>
          <p:spPr>
            <a:xfrm>
              <a:off x="31750" y="31750"/>
              <a:ext cx="25139490" cy="2023634"/>
            </a:xfrm>
            <a:custGeom>
              <a:rect b="b" l="l" r="r" t="t"/>
              <a:pathLst>
                <a:path extrusionOk="0" h="2023634" w="25139490">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1" y="2023634"/>
                    <a:pt x="25046781" y="2023634"/>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1" name="Google Shape;221;p30"/>
            <p:cNvSpPr/>
            <p:nvPr/>
          </p:nvSpPr>
          <p:spPr>
            <a:xfrm>
              <a:off x="0" y="0"/>
              <a:ext cx="25202990" cy="2087134"/>
            </a:xfrm>
            <a:custGeom>
              <a:rect b="b" l="l" r="r" t="t"/>
              <a:pathLst>
                <a:path extrusionOk="0" h="2087134" w="25202990">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5"/>
                    <a:pt x="55880" y="2087134"/>
                    <a:pt x="124460" y="2087134"/>
                  </a:cubicBezTo>
                  <a:lnTo>
                    <a:pt x="25078531" y="2087134"/>
                  </a:lnTo>
                  <a:cubicBezTo>
                    <a:pt x="25147110" y="2087134"/>
                    <a:pt x="25202990" y="2031255"/>
                    <a:pt x="25202990" y="1962674"/>
                  </a:cubicBezTo>
                  <a:lnTo>
                    <a:pt x="25202990" y="124460"/>
                  </a:lnTo>
                  <a:cubicBezTo>
                    <a:pt x="25202990" y="55880"/>
                    <a:pt x="25147110" y="0"/>
                    <a:pt x="25078531"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222" name="Google Shape;222;p30"/>
          <p:cNvPicPr preferRelativeResize="0"/>
          <p:nvPr/>
        </p:nvPicPr>
        <p:blipFill rotWithShape="1">
          <a:blip r:embed="rId3">
            <a:alphaModFix/>
          </a:blip>
          <a:srcRect b="0" l="0" r="0" t="0"/>
          <a:stretch/>
        </p:blipFill>
        <p:spPr>
          <a:xfrm>
            <a:off x="7540512" y="1381195"/>
            <a:ext cx="1987245" cy="1987245"/>
          </a:xfrm>
          <a:prstGeom prst="rect">
            <a:avLst/>
          </a:prstGeom>
          <a:noFill/>
          <a:ln>
            <a:noFill/>
          </a:ln>
        </p:spPr>
      </p:pic>
      <p:pic>
        <p:nvPicPr>
          <p:cNvPr id="223" name="Google Shape;223;p30"/>
          <p:cNvPicPr preferRelativeResize="0"/>
          <p:nvPr/>
        </p:nvPicPr>
        <p:blipFill rotWithShape="1">
          <a:blip r:embed="rId4">
            <a:alphaModFix/>
          </a:blip>
          <a:srcRect b="0" l="0" r="0" t="0"/>
          <a:stretch/>
        </p:blipFill>
        <p:spPr>
          <a:xfrm>
            <a:off x="7788005" y="210884"/>
            <a:ext cx="354502" cy="342900"/>
          </a:xfrm>
          <a:prstGeom prst="rect">
            <a:avLst/>
          </a:prstGeom>
          <a:noFill/>
          <a:ln>
            <a:noFill/>
          </a:ln>
        </p:spPr>
      </p:pic>
      <p:graphicFrame>
        <p:nvGraphicFramePr>
          <p:cNvPr id="224" name="Google Shape;224;p30"/>
          <p:cNvGraphicFramePr/>
          <p:nvPr/>
        </p:nvGraphicFramePr>
        <p:xfrm>
          <a:off x="783295" y="782416"/>
          <a:ext cx="3000000" cy="3000000"/>
        </p:xfrm>
        <a:graphic>
          <a:graphicData uri="http://schemas.openxmlformats.org/drawingml/2006/table">
            <a:tbl>
              <a:tblPr>
                <a:noFill/>
                <a:tableStyleId>{60CC8D1B-7F0D-4402-9D1A-83A231A124BD}</a:tableStyleId>
              </a:tblPr>
              <a:tblGrid>
                <a:gridCol w="2525800"/>
                <a:gridCol w="2525800"/>
                <a:gridCol w="2525800"/>
              </a:tblGrid>
              <a:tr h="730700">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管理文章方式</a:t>
                      </a:r>
                      <a:endParaRPr sz="600" u="none" cap="none" strike="noStrike"/>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FDFDF"/>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中心化集中式管理</a:t>
                      </a:r>
                      <a:endParaRPr sz="600" u="none" cap="none" strike="noStrike"/>
                    </a:p>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 (個人、組織或團體) </a:t>
                      </a:r>
                      <a:endParaRPr sz="700"/>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去中心化</a:t>
                      </a:r>
                      <a:endParaRPr sz="600" u="none" cap="none" strike="noStrike"/>
                    </a:p>
                    <a:p>
                      <a:pPr indent="0" lvl="0" marL="0" marR="0" rtl="0" algn="l">
                        <a:lnSpc>
                          <a:spcPct val="140016"/>
                        </a:lnSpc>
                        <a:spcBef>
                          <a:spcPts val="0"/>
                        </a:spcBef>
                        <a:spcAft>
                          <a:spcPts val="0"/>
                        </a:spcAft>
                        <a:buNone/>
                      </a:pPr>
                      <a:r>
                        <a:rPr lang="zh-TW" sz="1200" u="none" cap="none" strike="noStrike">
                          <a:solidFill>
                            <a:srgbClr val="000000"/>
                          </a:solidFill>
                          <a:latin typeface="Arial"/>
                          <a:ea typeface="Arial"/>
                          <a:cs typeface="Arial"/>
                          <a:sym typeface="Arial"/>
                        </a:rPr>
                        <a:t>分散式網路</a:t>
                      </a:r>
                      <a:endParaRPr sz="700"/>
                    </a:p>
                  </a:txBody>
                  <a:tcPr marT="95250" marB="95250" marR="95250" marL="952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
        <p:nvSpPr>
          <p:cNvPr id="225" name="Google Shape;225;p30"/>
          <p:cNvSpPr txBox="1"/>
          <p:nvPr/>
        </p:nvSpPr>
        <p:spPr>
          <a:xfrm>
            <a:off x="1060305" y="166861"/>
            <a:ext cx="5627700" cy="4311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0" i="0" lang="zh-TW" sz="2800" u="none" cap="none" strike="noStrike">
                <a:solidFill>
                  <a:srgbClr val="000000"/>
                </a:solidFill>
                <a:latin typeface="Calibri"/>
                <a:ea typeface="Calibri"/>
                <a:cs typeface="Calibri"/>
                <a:sym typeface="Calibri"/>
              </a:rPr>
              <a:t>前言&gt;寫作平台差異</a:t>
            </a:r>
            <a:r>
              <a:rPr lang="zh-TW" sz="2800">
                <a:latin typeface="Calibri"/>
                <a:ea typeface="Calibri"/>
                <a:cs typeface="Calibri"/>
                <a:sym typeface="Calibri"/>
              </a:rPr>
              <a:t>&gt;管理文章方式</a:t>
            </a:r>
            <a:endParaRPr sz="700"/>
          </a:p>
        </p:txBody>
      </p:sp>
      <p:pic>
        <p:nvPicPr>
          <p:cNvPr id="226" name="Google Shape;226;p30"/>
          <p:cNvPicPr preferRelativeResize="0"/>
          <p:nvPr/>
        </p:nvPicPr>
        <p:blipFill rotWithShape="1">
          <a:blip r:embed="rId5">
            <a:alphaModFix/>
          </a:blip>
          <a:srcRect b="0" l="0" r="0" t="14030"/>
          <a:stretch/>
        </p:blipFill>
        <p:spPr>
          <a:xfrm>
            <a:off x="1066331" y="1697713"/>
            <a:ext cx="7011328" cy="3266952"/>
          </a:xfrm>
          <a:prstGeom prst="rect">
            <a:avLst/>
          </a:prstGeom>
          <a:no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p:nvPr/>
        </p:nvSpPr>
        <p:spPr>
          <a:xfrm>
            <a:off x="-999746" y="2302939"/>
            <a:ext cx="1675241" cy="1682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32" name="Google Shape;232;p31"/>
          <p:cNvGrpSpPr/>
          <p:nvPr/>
        </p:nvGrpSpPr>
        <p:grpSpPr>
          <a:xfrm>
            <a:off x="846444" y="764147"/>
            <a:ext cx="7452524" cy="617166"/>
            <a:chOff x="0" y="0"/>
            <a:chExt cx="25202990" cy="2087134"/>
          </a:xfrm>
        </p:grpSpPr>
        <p:sp>
          <p:nvSpPr>
            <p:cNvPr id="233" name="Google Shape;233;p31"/>
            <p:cNvSpPr/>
            <p:nvPr/>
          </p:nvSpPr>
          <p:spPr>
            <a:xfrm>
              <a:off x="31750" y="31750"/>
              <a:ext cx="25139490" cy="2023634"/>
            </a:xfrm>
            <a:custGeom>
              <a:rect b="b" l="l" r="r" t="t"/>
              <a:pathLst>
                <a:path extrusionOk="0" h="2023634" w="25139490">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1" y="2023634"/>
                    <a:pt x="25046781" y="2023634"/>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4" name="Google Shape;234;p31"/>
            <p:cNvSpPr/>
            <p:nvPr/>
          </p:nvSpPr>
          <p:spPr>
            <a:xfrm>
              <a:off x="0" y="0"/>
              <a:ext cx="25202990" cy="2087134"/>
            </a:xfrm>
            <a:custGeom>
              <a:rect b="b" l="l" r="r" t="t"/>
              <a:pathLst>
                <a:path extrusionOk="0" h="2087134" w="25202990">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5"/>
                    <a:pt x="55880" y="2087134"/>
                    <a:pt x="124460" y="2087134"/>
                  </a:cubicBezTo>
                  <a:lnTo>
                    <a:pt x="25078531" y="2087134"/>
                  </a:lnTo>
                  <a:cubicBezTo>
                    <a:pt x="25147110" y="2087134"/>
                    <a:pt x="25202990" y="2031255"/>
                    <a:pt x="25202990" y="1962674"/>
                  </a:cubicBezTo>
                  <a:lnTo>
                    <a:pt x="25202990" y="124460"/>
                  </a:lnTo>
                  <a:cubicBezTo>
                    <a:pt x="25202990" y="55880"/>
                    <a:pt x="25147110" y="0"/>
                    <a:pt x="25078531"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235" name="Google Shape;235;p31"/>
          <p:cNvPicPr preferRelativeResize="0"/>
          <p:nvPr/>
        </p:nvPicPr>
        <p:blipFill rotWithShape="1">
          <a:blip r:embed="rId3">
            <a:alphaModFix/>
          </a:blip>
          <a:srcRect b="0" l="0" r="0" t="0"/>
          <a:stretch/>
        </p:blipFill>
        <p:spPr>
          <a:xfrm>
            <a:off x="7937956" y="-743123"/>
            <a:ext cx="1987245" cy="1987245"/>
          </a:xfrm>
          <a:prstGeom prst="rect">
            <a:avLst/>
          </a:prstGeom>
          <a:noFill/>
          <a:ln>
            <a:noFill/>
          </a:ln>
        </p:spPr>
      </p:pic>
      <p:pic>
        <p:nvPicPr>
          <p:cNvPr id="236" name="Google Shape;236;p31"/>
          <p:cNvPicPr preferRelativeResize="0"/>
          <p:nvPr/>
        </p:nvPicPr>
        <p:blipFill rotWithShape="1">
          <a:blip r:embed="rId4">
            <a:alphaModFix/>
          </a:blip>
          <a:srcRect b="0" l="0" r="0" t="0"/>
          <a:stretch/>
        </p:blipFill>
        <p:spPr>
          <a:xfrm>
            <a:off x="7760705" y="901222"/>
            <a:ext cx="354502" cy="342900"/>
          </a:xfrm>
          <a:prstGeom prst="rect">
            <a:avLst/>
          </a:prstGeom>
          <a:noFill/>
          <a:ln>
            <a:noFill/>
          </a:ln>
        </p:spPr>
      </p:pic>
      <p:pic>
        <p:nvPicPr>
          <p:cNvPr id="237" name="Google Shape;237;p31"/>
          <p:cNvPicPr preferRelativeResize="0"/>
          <p:nvPr/>
        </p:nvPicPr>
        <p:blipFill rotWithShape="1">
          <a:blip r:embed="rId5">
            <a:alphaModFix/>
          </a:blip>
          <a:srcRect b="0" l="1070" r="77477" t="0"/>
          <a:stretch/>
        </p:blipFill>
        <p:spPr>
          <a:xfrm>
            <a:off x="2225612" y="1666513"/>
            <a:ext cx="1671663" cy="2016388"/>
          </a:xfrm>
          <a:prstGeom prst="rect">
            <a:avLst/>
          </a:prstGeom>
          <a:noFill/>
          <a:ln>
            <a:noFill/>
          </a:ln>
        </p:spPr>
      </p:pic>
      <p:sp>
        <p:nvSpPr>
          <p:cNvPr id="238" name="Google Shape;238;p31"/>
          <p:cNvSpPr txBox="1"/>
          <p:nvPr/>
        </p:nvSpPr>
        <p:spPr>
          <a:xfrm>
            <a:off x="1060386" y="841548"/>
            <a:ext cx="5627700" cy="4311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Clr>
                <a:srgbClr val="000000"/>
              </a:buClr>
              <a:buFont typeface="Arial"/>
              <a:buNone/>
            </a:pPr>
            <a:r>
              <a:rPr lang="zh-TW" sz="2800">
                <a:latin typeface="Calibri"/>
                <a:ea typeface="Calibri"/>
                <a:cs typeface="Calibri"/>
                <a:sym typeface="Calibri"/>
              </a:rPr>
              <a:t>建置/使用工具</a:t>
            </a:r>
            <a:endParaRPr sz="700"/>
          </a:p>
        </p:txBody>
      </p:sp>
      <p:sp>
        <p:nvSpPr>
          <p:cNvPr id="239" name="Google Shape;239;p31"/>
          <p:cNvSpPr txBox="1"/>
          <p:nvPr/>
        </p:nvSpPr>
        <p:spPr>
          <a:xfrm>
            <a:off x="2198790" y="3968200"/>
            <a:ext cx="1420500" cy="3078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zh-TW" sz="2000" u="none" cap="none" strike="noStrike">
                <a:solidFill>
                  <a:srgbClr val="000000"/>
                </a:solidFill>
                <a:latin typeface="Calibri"/>
                <a:ea typeface="Calibri"/>
                <a:cs typeface="Calibri"/>
                <a:sym typeface="Calibri"/>
              </a:rPr>
              <a:t>開發技能</a:t>
            </a:r>
            <a:endParaRPr sz="700"/>
          </a:p>
        </p:txBody>
      </p:sp>
      <p:sp>
        <p:nvSpPr>
          <p:cNvPr id="240" name="Google Shape;240;p31"/>
          <p:cNvSpPr txBox="1"/>
          <p:nvPr/>
        </p:nvSpPr>
        <p:spPr>
          <a:xfrm>
            <a:off x="5353888" y="3555125"/>
            <a:ext cx="2337000" cy="1416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zh-TW" sz="2000" u="none" cap="none" strike="noStrike">
                <a:solidFill>
                  <a:srgbClr val="000000"/>
                </a:solidFill>
                <a:latin typeface="Arial"/>
                <a:ea typeface="Arial"/>
                <a:cs typeface="Arial"/>
                <a:sym typeface="Arial"/>
              </a:rPr>
              <a:t>Sever Management</a:t>
            </a:r>
            <a:endParaRPr sz="700"/>
          </a:p>
          <a:p>
            <a:pPr indent="0" lvl="0" marL="0" marR="0" rtl="0" algn="ctr">
              <a:lnSpc>
                <a:spcPct val="120005"/>
              </a:lnSpc>
              <a:spcBef>
                <a:spcPts val="0"/>
              </a:spcBef>
              <a:spcAft>
                <a:spcPts val="0"/>
              </a:spcAft>
              <a:buNone/>
            </a:pPr>
            <a:r>
              <a:rPr b="0" i="0" lang="zh-TW" sz="2000" u="none" cap="none" strike="noStrike">
                <a:solidFill>
                  <a:srgbClr val="000000"/>
                </a:solidFill>
                <a:latin typeface="Calibri"/>
                <a:ea typeface="Calibri"/>
                <a:cs typeface="Calibri"/>
                <a:sym typeface="Calibri"/>
              </a:rPr>
              <a:t>網路配置</a:t>
            </a:r>
            <a:endParaRPr sz="700"/>
          </a:p>
          <a:p>
            <a:pPr indent="0" lvl="0" marL="0" marR="0" rtl="0" algn="ctr">
              <a:lnSpc>
                <a:spcPct val="120005"/>
              </a:lnSpc>
              <a:spcBef>
                <a:spcPts val="0"/>
              </a:spcBef>
              <a:spcAft>
                <a:spcPts val="0"/>
              </a:spcAft>
              <a:buNone/>
            </a:pPr>
            <a:r>
              <a:rPr b="0" i="0" lang="zh-TW" sz="2000" u="none" cap="none" strike="noStrike">
                <a:solidFill>
                  <a:srgbClr val="000000"/>
                </a:solidFill>
                <a:latin typeface="Calibri"/>
                <a:ea typeface="Calibri"/>
                <a:cs typeface="Calibri"/>
                <a:sym typeface="Calibri"/>
              </a:rPr>
              <a:t>資源調整</a:t>
            </a:r>
            <a:endParaRPr sz="700"/>
          </a:p>
          <a:p>
            <a:pPr indent="0" lvl="0" marL="0" marR="0" rtl="0" algn="ctr">
              <a:lnSpc>
                <a:spcPct val="120005"/>
              </a:lnSpc>
              <a:spcBef>
                <a:spcPts val="0"/>
              </a:spcBef>
              <a:spcAft>
                <a:spcPts val="0"/>
              </a:spcAft>
              <a:buNone/>
            </a:pPr>
            <a:r>
              <a:rPr b="0" i="0" lang="zh-TW" sz="2000" u="none" cap="none" strike="noStrike">
                <a:solidFill>
                  <a:srgbClr val="000000"/>
                </a:solidFill>
                <a:latin typeface="Calibri"/>
                <a:ea typeface="Calibri"/>
                <a:cs typeface="Calibri"/>
                <a:sym typeface="Calibri"/>
              </a:rPr>
              <a:t>自動化</a:t>
            </a:r>
            <a:endParaRPr sz="700"/>
          </a:p>
        </p:txBody>
      </p:sp>
      <p:pic>
        <p:nvPicPr>
          <p:cNvPr id="241" name="Google Shape;241;p31"/>
          <p:cNvPicPr preferRelativeResize="0"/>
          <p:nvPr/>
        </p:nvPicPr>
        <p:blipFill rotWithShape="1">
          <a:blip r:embed="rId5">
            <a:alphaModFix/>
          </a:blip>
          <a:srcRect b="0" l="68218" r="0" t="0"/>
          <a:stretch/>
        </p:blipFill>
        <p:spPr>
          <a:xfrm>
            <a:off x="5284079" y="1538738"/>
            <a:ext cx="2476625" cy="20163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p:nvPr/>
        </p:nvSpPr>
        <p:spPr>
          <a:xfrm>
            <a:off x="-999746" y="2302939"/>
            <a:ext cx="1675241" cy="1682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47" name="Google Shape;247;p32"/>
          <p:cNvGrpSpPr/>
          <p:nvPr/>
        </p:nvGrpSpPr>
        <p:grpSpPr>
          <a:xfrm>
            <a:off x="846444" y="268847"/>
            <a:ext cx="7452524" cy="617166"/>
            <a:chOff x="0" y="0"/>
            <a:chExt cx="25202990" cy="2087134"/>
          </a:xfrm>
        </p:grpSpPr>
        <p:sp>
          <p:nvSpPr>
            <p:cNvPr id="248" name="Google Shape;248;p32"/>
            <p:cNvSpPr/>
            <p:nvPr/>
          </p:nvSpPr>
          <p:spPr>
            <a:xfrm>
              <a:off x="31750" y="31750"/>
              <a:ext cx="25139490" cy="2023634"/>
            </a:xfrm>
            <a:custGeom>
              <a:rect b="b" l="l" r="r" t="t"/>
              <a:pathLst>
                <a:path extrusionOk="0" h="2023634" w="25139490">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1" y="2023634"/>
                    <a:pt x="25046781" y="2023634"/>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9" name="Google Shape;249;p32"/>
            <p:cNvSpPr/>
            <p:nvPr/>
          </p:nvSpPr>
          <p:spPr>
            <a:xfrm>
              <a:off x="0" y="0"/>
              <a:ext cx="25202990" cy="2087134"/>
            </a:xfrm>
            <a:custGeom>
              <a:rect b="b" l="l" r="r" t="t"/>
              <a:pathLst>
                <a:path extrusionOk="0" h="2087134" w="25202990">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5"/>
                    <a:pt x="55880" y="2087134"/>
                    <a:pt x="124460" y="2087134"/>
                  </a:cubicBezTo>
                  <a:lnTo>
                    <a:pt x="25078531" y="2087134"/>
                  </a:lnTo>
                  <a:cubicBezTo>
                    <a:pt x="25147110" y="2087134"/>
                    <a:pt x="25202990" y="2031255"/>
                    <a:pt x="25202990" y="1962674"/>
                  </a:cubicBezTo>
                  <a:lnTo>
                    <a:pt x="25202990" y="124460"/>
                  </a:lnTo>
                  <a:cubicBezTo>
                    <a:pt x="25202990" y="55880"/>
                    <a:pt x="25147110" y="0"/>
                    <a:pt x="25078531"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250" name="Google Shape;250;p32"/>
          <p:cNvPicPr preferRelativeResize="0"/>
          <p:nvPr/>
        </p:nvPicPr>
        <p:blipFill rotWithShape="1">
          <a:blip r:embed="rId3">
            <a:alphaModFix/>
          </a:blip>
          <a:srcRect b="0" l="0" r="0" t="0"/>
          <a:stretch/>
        </p:blipFill>
        <p:spPr>
          <a:xfrm>
            <a:off x="7937956" y="-743123"/>
            <a:ext cx="1987245" cy="1987245"/>
          </a:xfrm>
          <a:prstGeom prst="rect">
            <a:avLst/>
          </a:prstGeom>
          <a:noFill/>
          <a:ln>
            <a:noFill/>
          </a:ln>
        </p:spPr>
      </p:pic>
      <p:pic>
        <p:nvPicPr>
          <p:cNvPr id="251" name="Google Shape;251;p32"/>
          <p:cNvPicPr preferRelativeResize="0"/>
          <p:nvPr/>
        </p:nvPicPr>
        <p:blipFill rotWithShape="1">
          <a:blip r:embed="rId4">
            <a:alphaModFix/>
          </a:blip>
          <a:srcRect b="0" l="0" r="0" t="0"/>
          <a:stretch/>
        </p:blipFill>
        <p:spPr>
          <a:xfrm>
            <a:off x="7760705" y="405922"/>
            <a:ext cx="354502" cy="342900"/>
          </a:xfrm>
          <a:prstGeom prst="rect">
            <a:avLst/>
          </a:prstGeom>
          <a:noFill/>
          <a:ln>
            <a:noFill/>
          </a:ln>
        </p:spPr>
      </p:pic>
      <p:pic>
        <p:nvPicPr>
          <p:cNvPr id="252" name="Google Shape;252;p32"/>
          <p:cNvPicPr preferRelativeResize="0"/>
          <p:nvPr/>
        </p:nvPicPr>
        <p:blipFill rotWithShape="1">
          <a:blip r:embed="rId5">
            <a:alphaModFix/>
          </a:blip>
          <a:srcRect b="0" l="0" r="0" t="0"/>
          <a:stretch/>
        </p:blipFill>
        <p:spPr>
          <a:xfrm>
            <a:off x="3534992" y="1677749"/>
            <a:ext cx="2074016" cy="1943938"/>
          </a:xfrm>
          <a:prstGeom prst="rect">
            <a:avLst/>
          </a:prstGeom>
          <a:noFill/>
          <a:ln>
            <a:noFill/>
          </a:ln>
        </p:spPr>
      </p:pic>
      <p:pic>
        <p:nvPicPr>
          <p:cNvPr id="253" name="Google Shape;253;p32"/>
          <p:cNvPicPr preferRelativeResize="0"/>
          <p:nvPr/>
        </p:nvPicPr>
        <p:blipFill rotWithShape="1">
          <a:blip r:embed="rId6">
            <a:alphaModFix/>
          </a:blip>
          <a:srcRect b="0" l="0" r="0" t="0"/>
          <a:stretch/>
        </p:blipFill>
        <p:spPr>
          <a:xfrm>
            <a:off x="1930826" y="1353997"/>
            <a:ext cx="1146966" cy="1093927"/>
          </a:xfrm>
          <a:prstGeom prst="rect">
            <a:avLst/>
          </a:prstGeom>
          <a:noFill/>
          <a:ln>
            <a:noFill/>
          </a:ln>
        </p:spPr>
      </p:pic>
      <p:pic>
        <p:nvPicPr>
          <p:cNvPr id="254" name="Google Shape;254;p32"/>
          <p:cNvPicPr preferRelativeResize="0"/>
          <p:nvPr/>
        </p:nvPicPr>
        <p:blipFill rotWithShape="1">
          <a:blip r:embed="rId7">
            <a:alphaModFix/>
          </a:blip>
          <a:srcRect b="0" l="0" r="0" t="0"/>
          <a:stretch/>
        </p:blipFill>
        <p:spPr>
          <a:xfrm>
            <a:off x="6065633" y="1602563"/>
            <a:ext cx="1493710" cy="807262"/>
          </a:xfrm>
          <a:prstGeom prst="rect">
            <a:avLst/>
          </a:prstGeom>
          <a:noFill/>
          <a:ln>
            <a:noFill/>
          </a:ln>
        </p:spPr>
      </p:pic>
      <p:pic>
        <p:nvPicPr>
          <p:cNvPr id="255" name="Google Shape;255;p32"/>
          <p:cNvPicPr preferRelativeResize="0"/>
          <p:nvPr/>
        </p:nvPicPr>
        <p:blipFill rotWithShape="1">
          <a:blip r:embed="rId8">
            <a:alphaModFix/>
          </a:blip>
          <a:srcRect b="0" l="0" r="0" t="0"/>
          <a:stretch/>
        </p:blipFill>
        <p:spPr>
          <a:xfrm>
            <a:off x="3151820" y="3668951"/>
            <a:ext cx="852837" cy="960112"/>
          </a:xfrm>
          <a:prstGeom prst="rect">
            <a:avLst/>
          </a:prstGeom>
          <a:noFill/>
          <a:ln>
            <a:noFill/>
          </a:ln>
        </p:spPr>
      </p:pic>
      <p:pic>
        <p:nvPicPr>
          <p:cNvPr id="256" name="Google Shape;256;p32"/>
          <p:cNvPicPr preferRelativeResize="0"/>
          <p:nvPr/>
        </p:nvPicPr>
        <p:blipFill rotWithShape="1">
          <a:blip r:embed="rId9">
            <a:alphaModFix/>
          </a:blip>
          <a:srcRect b="0" l="0" r="0" t="0"/>
          <a:stretch/>
        </p:blipFill>
        <p:spPr>
          <a:xfrm>
            <a:off x="3948689" y="3758013"/>
            <a:ext cx="2406788" cy="781989"/>
          </a:xfrm>
          <a:prstGeom prst="rect">
            <a:avLst/>
          </a:prstGeom>
          <a:noFill/>
          <a:ln>
            <a:noFill/>
          </a:ln>
        </p:spPr>
      </p:pic>
      <p:sp>
        <p:nvSpPr>
          <p:cNvPr id="257" name="Google Shape;257;p32"/>
          <p:cNvSpPr txBox="1"/>
          <p:nvPr/>
        </p:nvSpPr>
        <p:spPr>
          <a:xfrm>
            <a:off x="1060386" y="346248"/>
            <a:ext cx="5627700" cy="4311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lang="zh-TW" sz="2800">
                <a:latin typeface="Calibri"/>
                <a:ea typeface="Calibri"/>
                <a:cs typeface="Calibri"/>
                <a:sym typeface="Calibri"/>
              </a:rPr>
              <a:t>專題技術</a:t>
            </a:r>
            <a:r>
              <a:rPr b="0" i="0" lang="zh-TW" sz="2800" u="none" cap="none" strike="noStrike">
                <a:solidFill>
                  <a:srgbClr val="000000"/>
                </a:solidFill>
                <a:latin typeface="Calibri"/>
                <a:ea typeface="Calibri"/>
                <a:cs typeface="Calibri"/>
                <a:sym typeface="Calibri"/>
              </a:rPr>
              <a:t> &gt; 開發技能 &gt; 簡介</a:t>
            </a:r>
            <a:endParaRPr sz="700"/>
          </a:p>
        </p:txBody>
      </p:sp>
      <p:sp>
        <p:nvSpPr>
          <p:cNvPr id="258" name="Google Shape;258;p32"/>
          <p:cNvSpPr txBox="1"/>
          <p:nvPr/>
        </p:nvSpPr>
        <p:spPr>
          <a:xfrm>
            <a:off x="2077856" y="2495813"/>
            <a:ext cx="852900" cy="307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zh-TW" sz="2000" u="none" cap="none" strike="noStrike">
                <a:solidFill>
                  <a:srgbClr val="000000"/>
                </a:solidFill>
                <a:latin typeface="Calibri"/>
                <a:ea typeface="Calibri"/>
                <a:cs typeface="Calibri"/>
                <a:sym typeface="Calibri"/>
              </a:rPr>
              <a:t>前端</a:t>
            </a:r>
            <a:endParaRPr sz="700"/>
          </a:p>
        </p:txBody>
      </p:sp>
      <p:sp>
        <p:nvSpPr>
          <p:cNvPr id="259" name="Google Shape;259;p32"/>
          <p:cNvSpPr txBox="1"/>
          <p:nvPr/>
        </p:nvSpPr>
        <p:spPr>
          <a:xfrm>
            <a:off x="6499224" y="2502088"/>
            <a:ext cx="743100" cy="307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zh-TW" sz="2000" u="none" cap="none" strike="noStrike">
                <a:solidFill>
                  <a:srgbClr val="000000"/>
                </a:solidFill>
                <a:latin typeface="Calibri"/>
                <a:ea typeface="Calibri"/>
                <a:cs typeface="Calibri"/>
                <a:sym typeface="Calibri"/>
              </a:rPr>
              <a:t>後端</a:t>
            </a:r>
            <a:endParaRPr sz="700"/>
          </a:p>
        </p:txBody>
      </p:sp>
      <p:sp>
        <p:nvSpPr>
          <p:cNvPr id="260" name="Google Shape;260;p32"/>
          <p:cNvSpPr txBox="1"/>
          <p:nvPr/>
        </p:nvSpPr>
        <p:spPr>
          <a:xfrm>
            <a:off x="3936751" y="4676350"/>
            <a:ext cx="1270500" cy="307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zh-TW" sz="2000" u="none" cap="none" strike="noStrike">
                <a:solidFill>
                  <a:srgbClr val="000000"/>
                </a:solidFill>
                <a:latin typeface="Calibri"/>
                <a:ea typeface="Calibri"/>
                <a:cs typeface="Calibri"/>
                <a:sym typeface="Calibri"/>
              </a:rPr>
              <a:t>區塊鏈</a:t>
            </a:r>
            <a:endParaRPr sz="700"/>
          </a:p>
        </p:txBody>
      </p:sp>
      <p:cxnSp>
        <p:nvCxnSpPr>
          <p:cNvPr id="261" name="Google Shape;261;p32"/>
          <p:cNvCxnSpPr/>
          <p:nvPr/>
        </p:nvCxnSpPr>
        <p:spPr>
          <a:xfrm>
            <a:off x="3109356" y="4619538"/>
            <a:ext cx="3246300" cy="0"/>
          </a:xfrm>
          <a:prstGeom prst="straightConnector1">
            <a:avLst/>
          </a:prstGeom>
          <a:noFill/>
          <a:ln cap="flat" cmpd="sng" w="19050">
            <a:solidFill>
              <a:srgbClr val="000000"/>
            </a:solidFill>
            <a:prstDash val="solid"/>
            <a:round/>
            <a:headEnd len="sm" w="sm" type="none"/>
            <a:tailEnd len="sm" w="sm" type="none"/>
          </a:ln>
        </p:spPr>
      </p:cxnSp>
      <p:cxnSp>
        <p:nvCxnSpPr>
          <p:cNvPr id="262" name="Google Shape;262;p32"/>
          <p:cNvCxnSpPr/>
          <p:nvPr/>
        </p:nvCxnSpPr>
        <p:spPr>
          <a:xfrm flipH="1" rot="10800000">
            <a:off x="1768196" y="2429100"/>
            <a:ext cx="1383600" cy="9300"/>
          </a:xfrm>
          <a:prstGeom prst="straightConnector1">
            <a:avLst/>
          </a:prstGeom>
          <a:noFill/>
          <a:ln cap="flat" cmpd="sng" w="19050">
            <a:solidFill>
              <a:srgbClr val="000000"/>
            </a:solidFill>
            <a:prstDash val="solid"/>
            <a:round/>
            <a:headEnd len="sm" w="sm" type="none"/>
            <a:tailEnd len="sm" w="sm" type="none"/>
          </a:ln>
        </p:spPr>
      </p:cxnSp>
      <p:cxnSp>
        <p:nvCxnSpPr>
          <p:cNvPr id="263" name="Google Shape;263;p32"/>
          <p:cNvCxnSpPr/>
          <p:nvPr/>
        </p:nvCxnSpPr>
        <p:spPr>
          <a:xfrm>
            <a:off x="6065633" y="2419350"/>
            <a:ext cx="1493700" cy="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p:nvPr/>
        </p:nvSpPr>
        <p:spPr>
          <a:xfrm>
            <a:off x="-999746" y="2302939"/>
            <a:ext cx="1675241" cy="1682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69" name="Google Shape;269;p33"/>
          <p:cNvGrpSpPr/>
          <p:nvPr/>
        </p:nvGrpSpPr>
        <p:grpSpPr>
          <a:xfrm>
            <a:off x="846444" y="250499"/>
            <a:ext cx="7452524" cy="617166"/>
            <a:chOff x="0" y="0"/>
            <a:chExt cx="25202990" cy="2087134"/>
          </a:xfrm>
        </p:grpSpPr>
        <p:sp>
          <p:nvSpPr>
            <p:cNvPr id="270" name="Google Shape;270;p33"/>
            <p:cNvSpPr/>
            <p:nvPr/>
          </p:nvSpPr>
          <p:spPr>
            <a:xfrm>
              <a:off x="31750" y="31750"/>
              <a:ext cx="25139490" cy="2023634"/>
            </a:xfrm>
            <a:custGeom>
              <a:rect b="b" l="l" r="r" t="t"/>
              <a:pathLst>
                <a:path extrusionOk="0" h="2023634" w="25139490">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1" y="2023634"/>
                    <a:pt x="25046781" y="2023634"/>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1" name="Google Shape;271;p33"/>
            <p:cNvSpPr/>
            <p:nvPr/>
          </p:nvSpPr>
          <p:spPr>
            <a:xfrm>
              <a:off x="0" y="0"/>
              <a:ext cx="25202990" cy="2087134"/>
            </a:xfrm>
            <a:custGeom>
              <a:rect b="b" l="l" r="r" t="t"/>
              <a:pathLst>
                <a:path extrusionOk="0" h="2087134" w="25202990">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5"/>
                    <a:pt x="55880" y="2087134"/>
                    <a:pt x="124460" y="2087134"/>
                  </a:cubicBezTo>
                  <a:lnTo>
                    <a:pt x="25078531" y="2087134"/>
                  </a:lnTo>
                  <a:cubicBezTo>
                    <a:pt x="25147110" y="2087134"/>
                    <a:pt x="25202990" y="2031255"/>
                    <a:pt x="25202990" y="1962674"/>
                  </a:cubicBezTo>
                  <a:lnTo>
                    <a:pt x="25202990" y="124460"/>
                  </a:lnTo>
                  <a:cubicBezTo>
                    <a:pt x="25202990" y="55880"/>
                    <a:pt x="25147110" y="0"/>
                    <a:pt x="25078531"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272" name="Google Shape;272;p33"/>
          <p:cNvPicPr preferRelativeResize="0"/>
          <p:nvPr/>
        </p:nvPicPr>
        <p:blipFill rotWithShape="1">
          <a:blip r:embed="rId3">
            <a:alphaModFix/>
          </a:blip>
          <a:srcRect b="0" l="0" r="0" t="0"/>
          <a:stretch/>
        </p:blipFill>
        <p:spPr>
          <a:xfrm>
            <a:off x="7849943" y="1300589"/>
            <a:ext cx="1987245" cy="1987245"/>
          </a:xfrm>
          <a:prstGeom prst="rect">
            <a:avLst/>
          </a:prstGeom>
          <a:noFill/>
          <a:ln>
            <a:noFill/>
          </a:ln>
        </p:spPr>
      </p:pic>
      <p:pic>
        <p:nvPicPr>
          <p:cNvPr id="273" name="Google Shape;273;p33"/>
          <p:cNvPicPr preferRelativeResize="0"/>
          <p:nvPr/>
        </p:nvPicPr>
        <p:blipFill rotWithShape="1">
          <a:blip r:embed="rId4">
            <a:alphaModFix/>
          </a:blip>
          <a:srcRect b="0" l="0" r="0" t="0"/>
          <a:stretch/>
        </p:blipFill>
        <p:spPr>
          <a:xfrm>
            <a:off x="7760705" y="387573"/>
            <a:ext cx="354502" cy="342900"/>
          </a:xfrm>
          <a:prstGeom prst="rect">
            <a:avLst/>
          </a:prstGeom>
          <a:noFill/>
          <a:ln>
            <a:noFill/>
          </a:ln>
        </p:spPr>
      </p:pic>
      <p:sp>
        <p:nvSpPr>
          <p:cNvPr id="274" name="Google Shape;274;p33"/>
          <p:cNvSpPr txBox="1"/>
          <p:nvPr/>
        </p:nvSpPr>
        <p:spPr>
          <a:xfrm>
            <a:off x="1060386" y="327900"/>
            <a:ext cx="5627700" cy="4311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lang="zh-TW" sz="2800">
                <a:latin typeface="Calibri"/>
                <a:ea typeface="Calibri"/>
                <a:cs typeface="Calibri"/>
                <a:sym typeface="Calibri"/>
              </a:rPr>
              <a:t>系統技術</a:t>
            </a:r>
            <a:r>
              <a:rPr b="0" i="0" lang="zh-TW" sz="2800" u="none" cap="none" strike="noStrike">
                <a:solidFill>
                  <a:srgbClr val="000000"/>
                </a:solidFill>
                <a:latin typeface="Calibri"/>
                <a:ea typeface="Calibri"/>
                <a:cs typeface="Calibri"/>
                <a:sym typeface="Calibri"/>
              </a:rPr>
              <a:t> &gt; 開發技能 &gt; 分類詳細</a:t>
            </a:r>
            <a:endParaRPr sz="700"/>
          </a:p>
        </p:txBody>
      </p:sp>
      <p:pic>
        <p:nvPicPr>
          <p:cNvPr id="275" name="Google Shape;275;p33"/>
          <p:cNvPicPr preferRelativeResize="0"/>
          <p:nvPr/>
        </p:nvPicPr>
        <p:blipFill>
          <a:blip r:embed="rId5">
            <a:alphaModFix/>
          </a:blip>
          <a:stretch>
            <a:fillRect/>
          </a:stretch>
        </p:blipFill>
        <p:spPr>
          <a:xfrm>
            <a:off x="1546902" y="997700"/>
            <a:ext cx="6050200" cy="4026576"/>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p:nvPr/>
        </p:nvSpPr>
        <p:spPr>
          <a:xfrm>
            <a:off x="-999746" y="2302939"/>
            <a:ext cx="1675241" cy="1682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81" name="Google Shape;281;p34"/>
          <p:cNvGrpSpPr/>
          <p:nvPr/>
        </p:nvGrpSpPr>
        <p:grpSpPr>
          <a:xfrm>
            <a:off x="846444" y="250499"/>
            <a:ext cx="7452524" cy="617166"/>
            <a:chOff x="0" y="0"/>
            <a:chExt cx="25202990" cy="2087134"/>
          </a:xfrm>
        </p:grpSpPr>
        <p:sp>
          <p:nvSpPr>
            <p:cNvPr id="282" name="Google Shape;282;p34"/>
            <p:cNvSpPr/>
            <p:nvPr/>
          </p:nvSpPr>
          <p:spPr>
            <a:xfrm>
              <a:off x="31750" y="31750"/>
              <a:ext cx="25139490" cy="2023634"/>
            </a:xfrm>
            <a:custGeom>
              <a:rect b="b" l="l" r="r" t="t"/>
              <a:pathLst>
                <a:path extrusionOk="0" h="2023634" w="25139490">
                  <a:moveTo>
                    <a:pt x="25046780" y="2023634"/>
                  </a:moveTo>
                  <a:lnTo>
                    <a:pt x="92710" y="2023634"/>
                  </a:lnTo>
                  <a:cubicBezTo>
                    <a:pt x="41910" y="2023634"/>
                    <a:pt x="0" y="1981724"/>
                    <a:pt x="0" y="1930924"/>
                  </a:cubicBezTo>
                  <a:lnTo>
                    <a:pt x="0" y="92710"/>
                  </a:lnTo>
                  <a:cubicBezTo>
                    <a:pt x="0" y="41910"/>
                    <a:pt x="41910" y="0"/>
                    <a:pt x="92710" y="0"/>
                  </a:cubicBezTo>
                  <a:lnTo>
                    <a:pt x="25045510" y="0"/>
                  </a:lnTo>
                  <a:cubicBezTo>
                    <a:pt x="25096310" y="0"/>
                    <a:pt x="25138221" y="41910"/>
                    <a:pt x="25138221" y="92710"/>
                  </a:cubicBezTo>
                  <a:lnTo>
                    <a:pt x="25138221" y="1929654"/>
                  </a:lnTo>
                  <a:cubicBezTo>
                    <a:pt x="25139490" y="1981724"/>
                    <a:pt x="25097581" y="2023634"/>
                    <a:pt x="25046781" y="2023634"/>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3" name="Google Shape;283;p34"/>
            <p:cNvSpPr/>
            <p:nvPr/>
          </p:nvSpPr>
          <p:spPr>
            <a:xfrm>
              <a:off x="0" y="0"/>
              <a:ext cx="25202990" cy="2087134"/>
            </a:xfrm>
            <a:custGeom>
              <a:rect b="b" l="l" r="r" t="t"/>
              <a:pathLst>
                <a:path extrusionOk="0" h="2087134" w="25202990">
                  <a:moveTo>
                    <a:pt x="25078530" y="59690"/>
                  </a:moveTo>
                  <a:cubicBezTo>
                    <a:pt x="25114090" y="59690"/>
                    <a:pt x="25143301" y="88900"/>
                    <a:pt x="25143301" y="124460"/>
                  </a:cubicBezTo>
                  <a:lnTo>
                    <a:pt x="25143301" y="1962674"/>
                  </a:lnTo>
                  <a:cubicBezTo>
                    <a:pt x="25143301" y="1998234"/>
                    <a:pt x="25114090" y="2027444"/>
                    <a:pt x="25078530" y="2027444"/>
                  </a:cubicBezTo>
                  <a:lnTo>
                    <a:pt x="124460" y="2027444"/>
                  </a:lnTo>
                  <a:cubicBezTo>
                    <a:pt x="88900" y="2027444"/>
                    <a:pt x="59690" y="1998234"/>
                    <a:pt x="59690" y="1962674"/>
                  </a:cubicBezTo>
                  <a:lnTo>
                    <a:pt x="59690" y="124460"/>
                  </a:lnTo>
                  <a:cubicBezTo>
                    <a:pt x="59690" y="88900"/>
                    <a:pt x="88900" y="59690"/>
                    <a:pt x="124460" y="59690"/>
                  </a:cubicBezTo>
                  <a:lnTo>
                    <a:pt x="25078531" y="59690"/>
                  </a:lnTo>
                  <a:moveTo>
                    <a:pt x="25078531" y="0"/>
                  </a:moveTo>
                  <a:lnTo>
                    <a:pt x="124460" y="0"/>
                  </a:lnTo>
                  <a:cubicBezTo>
                    <a:pt x="55880" y="0"/>
                    <a:pt x="0" y="55880"/>
                    <a:pt x="0" y="124460"/>
                  </a:cubicBezTo>
                  <a:lnTo>
                    <a:pt x="0" y="1962674"/>
                  </a:lnTo>
                  <a:cubicBezTo>
                    <a:pt x="0" y="2031255"/>
                    <a:pt x="55880" y="2087134"/>
                    <a:pt x="124460" y="2087134"/>
                  </a:cubicBezTo>
                  <a:lnTo>
                    <a:pt x="25078531" y="2087134"/>
                  </a:lnTo>
                  <a:cubicBezTo>
                    <a:pt x="25147110" y="2087134"/>
                    <a:pt x="25202990" y="2031255"/>
                    <a:pt x="25202990" y="1962674"/>
                  </a:cubicBezTo>
                  <a:lnTo>
                    <a:pt x="25202990" y="124460"/>
                  </a:lnTo>
                  <a:cubicBezTo>
                    <a:pt x="25202990" y="55880"/>
                    <a:pt x="25147110" y="0"/>
                    <a:pt x="25078531" y="0"/>
                  </a:cubicBez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284" name="Google Shape;284;p34"/>
          <p:cNvPicPr preferRelativeResize="0"/>
          <p:nvPr/>
        </p:nvPicPr>
        <p:blipFill rotWithShape="1">
          <a:blip r:embed="rId3">
            <a:alphaModFix/>
          </a:blip>
          <a:srcRect b="0" l="0" r="0" t="0"/>
          <a:stretch/>
        </p:blipFill>
        <p:spPr>
          <a:xfrm>
            <a:off x="7937956" y="-743123"/>
            <a:ext cx="1987245" cy="1987245"/>
          </a:xfrm>
          <a:prstGeom prst="rect">
            <a:avLst/>
          </a:prstGeom>
          <a:noFill/>
          <a:ln>
            <a:noFill/>
          </a:ln>
        </p:spPr>
      </p:pic>
      <p:pic>
        <p:nvPicPr>
          <p:cNvPr id="285" name="Google Shape;285;p34"/>
          <p:cNvPicPr preferRelativeResize="0"/>
          <p:nvPr/>
        </p:nvPicPr>
        <p:blipFill rotWithShape="1">
          <a:blip r:embed="rId4">
            <a:alphaModFix/>
          </a:blip>
          <a:srcRect b="0" l="0" r="0" t="0"/>
          <a:stretch/>
        </p:blipFill>
        <p:spPr>
          <a:xfrm>
            <a:off x="7760705" y="387573"/>
            <a:ext cx="354502" cy="342900"/>
          </a:xfrm>
          <a:prstGeom prst="rect">
            <a:avLst/>
          </a:prstGeom>
          <a:noFill/>
          <a:ln>
            <a:noFill/>
          </a:ln>
        </p:spPr>
      </p:pic>
      <p:sp>
        <p:nvSpPr>
          <p:cNvPr id="286" name="Google Shape;286;p34"/>
          <p:cNvSpPr txBox="1"/>
          <p:nvPr/>
        </p:nvSpPr>
        <p:spPr>
          <a:xfrm>
            <a:off x="1060388" y="327900"/>
            <a:ext cx="7134600" cy="43110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lang="zh-TW" sz="2800">
                <a:latin typeface="Calibri"/>
                <a:ea typeface="Calibri"/>
                <a:cs typeface="Calibri"/>
                <a:sym typeface="Calibri"/>
              </a:rPr>
              <a:t>專題技術</a:t>
            </a:r>
            <a:r>
              <a:rPr b="0" i="0" lang="zh-TW" sz="2800" u="none" cap="none" strike="noStrike">
                <a:solidFill>
                  <a:srgbClr val="000000"/>
                </a:solidFill>
                <a:latin typeface="Calibri"/>
                <a:ea typeface="Calibri"/>
                <a:cs typeface="Calibri"/>
                <a:sym typeface="Calibri"/>
              </a:rPr>
              <a:t> &gt; 開發技能 &gt; 技術應用</a:t>
            </a:r>
            <a:endParaRPr sz="700"/>
          </a:p>
        </p:txBody>
      </p:sp>
      <p:pic>
        <p:nvPicPr>
          <p:cNvPr id="287" name="Google Shape;287;p34"/>
          <p:cNvPicPr preferRelativeResize="0"/>
          <p:nvPr/>
        </p:nvPicPr>
        <p:blipFill>
          <a:blip r:embed="rId5">
            <a:alphaModFix/>
          </a:blip>
          <a:stretch>
            <a:fillRect/>
          </a:stretch>
        </p:blipFill>
        <p:spPr>
          <a:xfrm>
            <a:off x="1925001" y="998987"/>
            <a:ext cx="5294164" cy="407865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