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927A8F-C2E7-44E8-BD09-0B4E4EDF9C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5EFA653-5041-4ED1-A3C2-B5D497EE8B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965D164-BCAE-4733-B11D-1E7F73EF3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766E2-DA7B-4478-B0B9-DEC7034028D6}" type="datetimeFigureOut">
              <a:rPr lang="zh-TW" altLang="en-US" smtClean="0"/>
              <a:t>2021/9/22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09BFBB1-6D47-4F08-8A4E-FE5BDFA6D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EDB4E1F-067D-4C20-B649-548C8B4A8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B467D-58CB-4EC6-90E9-7B716BAB6F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6148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CB2B56-0079-402C-8B3D-AAE72BB2E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21ECE01-0B09-4103-AE74-6682B0933B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3E54719-0975-4657-BBC9-3BDF61674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766E2-DA7B-4478-B0B9-DEC7034028D6}" type="datetimeFigureOut">
              <a:rPr lang="zh-TW" altLang="en-US" smtClean="0"/>
              <a:t>2021/9/22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ED5E1BB-27CF-47B9-A499-1847F5C9F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24AA129-DE6B-4105-A841-B51B1345F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B467D-58CB-4EC6-90E9-7B716BAB6F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1676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6E098E3-DF02-4013-B027-7893AC946F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5A700D3-21A7-4411-9C12-7E3FA22B82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C563C64-18BE-45FE-A2E4-7BBC1DB7B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766E2-DA7B-4478-B0B9-DEC7034028D6}" type="datetimeFigureOut">
              <a:rPr lang="zh-TW" altLang="en-US" smtClean="0"/>
              <a:t>2021/9/22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F741E00-35B2-40F4-863A-8C01D0208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9F221AD-8323-4754-889B-03CA917E7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B467D-58CB-4EC6-90E9-7B716BAB6F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5803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612648-6C45-4133-B81E-FD7FF0FF4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3EFEFC3-2663-47E2-837B-C12CE66A8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305C27F-E8F3-49FE-9C6D-E57E27FD0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766E2-DA7B-4478-B0B9-DEC7034028D6}" type="datetimeFigureOut">
              <a:rPr lang="zh-TW" altLang="en-US" smtClean="0"/>
              <a:t>2021/9/22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EE52325-7DAB-45E9-AE26-34617EFDC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21408F0-9AF0-4610-AC70-55560D723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B467D-58CB-4EC6-90E9-7B716BAB6F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8616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41E5D2-F39C-4765-8601-DD435575A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1A174E9-1189-4B9B-B495-C8BFB6CABC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554C65F-76EC-46F7-8146-20063093E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766E2-DA7B-4478-B0B9-DEC7034028D6}" type="datetimeFigureOut">
              <a:rPr lang="zh-TW" altLang="en-US" smtClean="0"/>
              <a:t>2021/9/22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E997ECC-2232-4F23-BE7E-BB4589DED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2C3A65D-2458-45D4-9D32-D020B3334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B467D-58CB-4EC6-90E9-7B716BAB6F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736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2C296B-553F-41DB-8B0C-7A0C2D9CB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31A34D-EF75-44A9-8C18-5EC64A4818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D18B85D-E205-4391-BF25-4D317BDE16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6906259-23E3-4EE0-974F-233CEF1EF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766E2-DA7B-4478-B0B9-DEC7034028D6}" type="datetimeFigureOut">
              <a:rPr lang="zh-TW" altLang="en-US" smtClean="0"/>
              <a:t>2021/9/22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FD5A1ED-FAB9-4A0C-AD23-ED8B41CEB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8505AFD-F319-4FEE-A42C-3174C58DF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B467D-58CB-4EC6-90E9-7B716BAB6F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3738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6B1D8F-89B6-4D3A-9A11-D0BB1E16E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3106A7F-154D-4CD1-BA27-6A242036C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5821B50-9618-4506-88A0-EEB642C6E0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D68519A-32A0-4C68-9C11-2C59F41A16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DF6BE7A-9048-4F3A-9D5A-21811C839F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0134097-7A91-4B7A-AEFB-F2D646645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766E2-DA7B-4478-B0B9-DEC7034028D6}" type="datetimeFigureOut">
              <a:rPr lang="zh-TW" altLang="en-US" smtClean="0"/>
              <a:t>2021/9/22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5CCDFAE-EC55-4043-B8E0-E2593A594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1DBF279-60E8-443D-AE8A-6B5C64EDA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B467D-58CB-4EC6-90E9-7B716BAB6F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5989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113B40-9A5B-479B-BE51-0AE5D9D39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EFAC8F9-69D6-4C5D-9342-0178536B2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766E2-DA7B-4478-B0B9-DEC7034028D6}" type="datetimeFigureOut">
              <a:rPr lang="zh-TW" altLang="en-US" smtClean="0"/>
              <a:t>2021/9/22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EE718C8-9AC6-4347-89CC-3FDB2FFFC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081B029-011F-4DC0-A958-85B346627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B467D-58CB-4EC6-90E9-7B716BAB6F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3361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D8E4F25-8922-4F1B-9457-187E0755A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766E2-DA7B-4478-B0B9-DEC7034028D6}" type="datetimeFigureOut">
              <a:rPr lang="zh-TW" altLang="en-US" smtClean="0"/>
              <a:t>2021/9/22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F965D9A-E0DC-4D16-A5CA-803501967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3F124A5-7109-4371-802F-5F6085B15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B467D-58CB-4EC6-90E9-7B716BAB6F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0245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BE833B-3B41-48BE-A4C9-EAE486A80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B88DC4E-AE6C-47C1-AC5B-868177C35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8CF345A-2BC2-48C5-A977-45D0E63FCE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91AE008-6B21-4E25-87C1-46B00F254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766E2-DA7B-4478-B0B9-DEC7034028D6}" type="datetimeFigureOut">
              <a:rPr lang="zh-TW" altLang="en-US" smtClean="0"/>
              <a:t>2021/9/22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09F4AA5-B025-4DDA-96B0-0D22EFAA3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BD9CC9D-83B8-41B8-B4D5-0140DA84B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B467D-58CB-4EC6-90E9-7B716BAB6F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5029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E9A4BA-FAFD-4561-B397-5F089C962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82130DB-B551-4DC5-AE6B-C9040A91F3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DD65830-3907-4A0A-9D49-3310AAABCA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DEFC624-6BA7-4691-9938-288A9CF59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766E2-DA7B-4478-B0B9-DEC7034028D6}" type="datetimeFigureOut">
              <a:rPr lang="zh-TW" altLang="en-US" smtClean="0"/>
              <a:t>2021/9/22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151D013-E903-4522-8F7A-871DB97B0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C31A38F-1A1A-4427-84A4-F0A5EA0C7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B467D-58CB-4EC6-90E9-7B716BAB6F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5375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3705C36-CAF0-43A4-8A22-8F6ECF32B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1448D07-58F8-428C-86F2-39263B324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CAF4993-E6AE-4C67-A058-524D4CEBD7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766E2-DA7B-4478-B0B9-DEC7034028D6}" type="datetimeFigureOut">
              <a:rPr lang="zh-TW" altLang="en-US" smtClean="0"/>
              <a:t>2021/9/22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A27F47B-8FF7-4CB1-809C-B456575B68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31193BA-481B-47FF-A3FB-F914D4F54F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B467D-58CB-4EC6-90E9-7B716BAB6F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3843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EEC458-A57E-48A7-B3D7-A4AE27D42F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CF1C64B-1065-4AB0-8465-9D7059B666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C7310DA-C804-4615-879E-5CC0E87DF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252" y="0"/>
            <a:ext cx="12205252" cy="6858000"/>
          </a:xfrm>
          <a:prstGeom prst="rect">
            <a:avLst/>
          </a:prstGeom>
        </p:spPr>
      </p:pic>
      <p:sp>
        <p:nvSpPr>
          <p:cNvPr id="12" name="框架 11">
            <a:extLst>
              <a:ext uri="{FF2B5EF4-FFF2-40B4-BE49-F238E27FC236}">
                <a16:creationId xmlns:a16="http://schemas.microsoft.com/office/drawing/2014/main" id="{83C49640-F5E1-4EE2-9547-07BF8E9270A3}"/>
              </a:ext>
            </a:extLst>
          </p:cNvPr>
          <p:cNvSpPr/>
          <p:nvPr/>
        </p:nvSpPr>
        <p:spPr>
          <a:xfrm>
            <a:off x="0" y="4204252"/>
            <a:ext cx="2057400" cy="675861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4" name="框架 13">
            <a:extLst>
              <a:ext uri="{FF2B5EF4-FFF2-40B4-BE49-F238E27FC236}">
                <a16:creationId xmlns:a16="http://schemas.microsoft.com/office/drawing/2014/main" id="{45B9A430-E43C-4FC4-9362-B953548D2560}"/>
              </a:ext>
            </a:extLst>
          </p:cNvPr>
          <p:cNvSpPr/>
          <p:nvPr/>
        </p:nvSpPr>
        <p:spPr>
          <a:xfrm>
            <a:off x="168965" y="5860014"/>
            <a:ext cx="1739348" cy="530847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6075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184CBF-48F7-400E-A850-382ABC7EC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15DE07C9-22B4-43E9-9351-B5D509EAAA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06155"/>
            <a:ext cx="12177833" cy="6751845"/>
          </a:xfrm>
        </p:spPr>
      </p:pic>
      <p:sp>
        <p:nvSpPr>
          <p:cNvPr id="6" name="框架 5">
            <a:extLst>
              <a:ext uri="{FF2B5EF4-FFF2-40B4-BE49-F238E27FC236}">
                <a16:creationId xmlns:a16="http://schemas.microsoft.com/office/drawing/2014/main" id="{B3D6C191-1968-40A4-BE77-E39AF94422B5}"/>
              </a:ext>
            </a:extLst>
          </p:cNvPr>
          <p:cNvSpPr/>
          <p:nvPr/>
        </p:nvSpPr>
        <p:spPr>
          <a:xfrm>
            <a:off x="1987828" y="4013285"/>
            <a:ext cx="3319668" cy="727679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108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FECE84-86E6-45E4-B01C-6FCC45D1D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80E246A-3825-4A56-882E-FCD8D0E9A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15DA217-6529-45FC-BDCA-97B765308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927574"/>
          </a:xfrm>
          <a:prstGeom prst="rect">
            <a:avLst/>
          </a:prstGeom>
        </p:spPr>
      </p:pic>
      <p:sp>
        <p:nvSpPr>
          <p:cNvPr id="6" name="框架 5">
            <a:extLst>
              <a:ext uri="{FF2B5EF4-FFF2-40B4-BE49-F238E27FC236}">
                <a16:creationId xmlns:a16="http://schemas.microsoft.com/office/drawing/2014/main" id="{05549F2F-A50B-4C4D-B515-A229A2EA8198}"/>
              </a:ext>
            </a:extLst>
          </p:cNvPr>
          <p:cNvSpPr/>
          <p:nvPr/>
        </p:nvSpPr>
        <p:spPr>
          <a:xfrm>
            <a:off x="4442791" y="3866322"/>
            <a:ext cx="854766" cy="258416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3713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28675F-404B-47D5-8AD6-F9FF604A8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DF3FD5F-A434-4ABD-AF2B-E260D7EE7B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209" y="0"/>
            <a:ext cx="12062791" cy="6858000"/>
          </a:xfrm>
        </p:spPr>
      </p:pic>
    </p:spTree>
    <p:extLst>
      <p:ext uri="{BB962C8B-B14F-4D97-AF65-F5344CB8AC3E}">
        <p14:creationId xmlns:p14="http://schemas.microsoft.com/office/powerpoint/2010/main" val="1109482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84DE09-0406-4596-8AED-F76B11243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E28D4555-1A69-48D0-ABF1-F3511D6B1B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392" y="-99391"/>
            <a:ext cx="12092608" cy="6918914"/>
          </a:xfrm>
        </p:spPr>
      </p:pic>
      <p:sp>
        <p:nvSpPr>
          <p:cNvPr id="6" name="框架 5">
            <a:extLst>
              <a:ext uri="{FF2B5EF4-FFF2-40B4-BE49-F238E27FC236}">
                <a16:creationId xmlns:a16="http://schemas.microsoft.com/office/drawing/2014/main" id="{C5EC1D2D-F478-4786-AFAB-E8A0300EC0ED}"/>
              </a:ext>
            </a:extLst>
          </p:cNvPr>
          <p:cNvSpPr/>
          <p:nvPr/>
        </p:nvSpPr>
        <p:spPr>
          <a:xfrm>
            <a:off x="546655" y="3706225"/>
            <a:ext cx="1789042" cy="43839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" name="框架 6">
            <a:extLst>
              <a:ext uri="{FF2B5EF4-FFF2-40B4-BE49-F238E27FC236}">
                <a16:creationId xmlns:a16="http://schemas.microsoft.com/office/drawing/2014/main" id="{0C32BB27-6B9A-4567-8570-3565D974C7D4}"/>
              </a:ext>
            </a:extLst>
          </p:cNvPr>
          <p:cNvSpPr/>
          <p:nvPr/>
        </p:nvSpPr>
        <p:spPr>
          <a:xfrm>
            <a:off x="566532" y="4372146"/>
            <a:ext cx="1789043" cy="43839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8" name="框架 7">
            <a:extLst>
              <a:ext uri="{FF2B5EF4-FFF2-40B4-BE49-F238E27FC236}">
                <a16:creationId xmlns:a16="http://schemas.microsoft.com/office/drawing/2014/main" id="{EF9E50C5-C61F-4DB2-BACF-CFAE607F2A04}"/>
              </a:ext>
            </a:extLst>
          </p:cNvPr>
          <p:cNvSpPr/>
          <p:nvPr/>
        </p:nvSpPr>
        <p:spPr>
          <a:xfrm>
            <a:off x="546656" y="4929913"/>
            <a:ext cx="815005" cy="43839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2734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67446A-6333-46BC-9DFF-76E70CF98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11F6D9D3-5864-439D-93C6-24EF41D7C7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8809" y="1607723"/>
            <a:ext cx="10515600" cy="5121067"/>
          </a:xfrm>
        </p:spPr>
      </p:pic>
      <p:sp>
        <p:nvSpPr>
          <p:cNvPr id="6" name="框架 5">
            <a:extLst>
              <a:ext uri="{FF2B5EF4-FFF2-40B4-BE49-F238E27FC236}">
                <a16:creationId xmlns:a16="http://schemas.microsoft.com/office/drawing/2014/main" id="{7B77776B-EB7D-435C-BDCB-D36C5F0CC8E6}"/>
              </a:ext>
            </a:extLst>
          </p:cNvPr>
          <p:cNvSpPr/>
          <p:nvPr/>
        </p:nvSpPr>
        <p:spPr>
          <a:xfrm>
            <a:off x="8547652" y="3995531"/>
            <a:ext cx="904462" cy="397566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1026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4BEE6B-23A4-44A0-B8F3-0F2E41852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AF87CDC-3985-4D3D-8B04-44B58837E4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066104" cy="6872644"/>
          </a:xfrm>
        </p:spPr>
      </p:pic>
      <p:sp>
        <p:nvSpPr>
          <p:cNvPr id="6" name="框架 5">
            <a:extLst>
              <a:ext uri="{FF2B5EF4-FFF2-40B4-BE49-F238E27FC236}">
                <a16:creationId xmlns:a16="http://schemas.microsoft.com/office/drawing/2014/main" id="{539EB894-61ED-4A50-9756-62581C8429AE}"/>
              </a:ext>
            </a:extLst>
          </p:cNvPr>
          <p:cNvSpPr/>
          <p:nvPr/>
        </p:nvSpPr>
        <p:spPr>
          <a:xfrm>
            <a:off x="4661453" y="3269974"/>
            <a:ext cx="2057400" cy="397565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" name="框架 6">
            <a:extLst>
              <a:ext uri="{FF2B5EF4-FFF2-40B4-BE49-F238E27FC236}">
                <a16:creationId xmlns:a16="http://schemas.microsoft.com/office/drawing/2014/main" id="{0CF9D4A0-E3D7-4809-B31E-C504EC26D9A2}"/>
              </a:ext>
            </a:extLst>
          </p:cNvPr>
          <p:cNvSpPr/>
          <p:nvPr/>
        </p:nvSpPr>
        <p:spPr>
          <a:xfrm>
            <a:off x="4661453" y="4363279"/>
            <a:ext cx="2464904" cy="31805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998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DFD80F-D86C-44D0-9100-A4B254A54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C9314724-85E8-4F80-AB27-1FA4871753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1"/>
            <a:ext cx="12162262" cy="6738731"/>
          </a:xfrm>
        </p:spPr>
      </p:pic>
      <p:sp>
        <p:nvSpPr>
          <p:cNvPr id="8" name="框架 7">
            <a:extLst>
              <a:ext uri="{FF2B5EF4-FFF2-40B4-BE49-F238E27FC236}">
                <a16:creationId xmlns:a16="http://schemas.microsoft.com/office/drawing/2014/main" id="{1A6D8C9D-F0D3-4889-9156-863FF0E25A26}"/>
              </a:ext>
            </a:extLst>
          </p:cNvPr>
          <p:cNvSpPr/>
          <p:nvPr/>
        </p:nvSpPr>
        <p:spPr>
          <a:xfrm>
            <a:off x="4601819" y="1293123"/>
            <a:ext cx="2057400" cy="397565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9" name="框架 8">
            <a:extLst>
              <a:ext uri="{FF2B5EF4-FFF2-40B4-BE49-F238E27FC236}">
                <a16:creationId xmlns:a16="http://schemas.microsoft.com/office/drawing/2014/main" id="{449E5BDE-C69A-4B07-A57D-7FB09DAF4C70}"/>
              </a:ext>
            </a:extLst>
          </p:cNvPr>
          <p:cNvSpPr/>
          <p:nvPr/>
        </p:nvSpPr>
        <p:spPr>
          <a:xfrm>
            <a:off x="4711148" y="2176670"/>
            <a:ext cx="1878496" cy="276709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12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66E113-587F-4CB2-93FE-DBB5A8FCB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D9E2FE72-EFDA-4AA7-8499-19123BDCF9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405" y="-1"/>
            <a:ext cx="12149969" cy="6708913"/>
          </a:xfrm>
        </p:spPr>
      </p:pic>
      <p:sp>
        <p:nvSpPr>
          <p:cNvPr id="6" name="框架 5">
            <a:extLst>
              <a:ext uri="{FF2B5EF4-FFF2-40B4-BE49-F238E27FC236}">
                <a16:creationId xmlns:a16="http://schemas.microsoft.com/office/drawing/2014/main" id="{96FB0338-3ECC-4F2C-A45F-9ECE4209208A}"/>
              </a:ext>
            </a:extLst>
          </p:cNvPr>
          <p:cNvSpPr/>
          <p:nvPr/>
        </p:nvSpPr>
        <p:spPr>
          <a:xfrm>
            <a:off x="1908314" y="3051313"/>
            <a:ext cx="1331843" cy="377687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" name="框架 6">
            <a:extLst>
              <a:ext uri="{FF2B5EF4-FFF2-40B4-BE49-F238E27FC236}">
                <a16:creationId xmlns:a16="http://schemas.microsoft.com/office/drawing/2014/main" id="{F3FC50A8-E2F0-4604-A5AE-3351A69DEBBF}"/>
              </a:ext>
            </a:extLst>
          </p:cNvPr>
          <p:cNvSpPr/>
          <p:nvPr/>
        </p:nvSpPr>
        <p:spPr>
          <a:xfrm>
            <a:off x="1749288" y="6361042"/>
            <a:ext cx="2057400" cy="397565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645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F60480-E2EB-4E3A-86C8-8772DBB6C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13B3179A-DEF8-4C47-A4FF-A1A8433D43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142323"/>
            <a:ext cx="12192000" cy="7077248"/>
          </a:xfrm>
        </p:spPr>
      </p:pic>
    </p:spTree>
    <p:extLst>
      <p:ext uri="{BB962C8B-B14F-4D97-AF65-F5344CB8AC3E}">
        <p14:creationId xmlns:p14="http://schemas.microsoft.com/office/powerpoint/2010/main" val="3039512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71C456-6B86-4D52-8919-E093296CC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A70CEA6-D620-43D2-BF5E-F8CCA1756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B916270-92B9-49A7-A02E-389AD966D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框架 7">
            <a:extLst>
              <a:ext uri="{FF2B5EF4-FFF2-40B4-BE49-F238E27FC236}">
                <a16:creationId xmlns:a16="http://schemas.microsoft.com/office/drawing/2014/main" id="{74BD9695-152A-4DFC-B696-53704024D93E}"/>
              </a:ext>
            </a:extLst>
          </p:cNvPr>
          <p:cNvSpPr/>
          <p:nvPr/>
        </p:nvSpPr>
        <p:spPr>
          <a:xfrm>
            <a:off x="2941984" y="1380469"/>
            <a:ext cx="1331843" cy="377687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1846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C41A85-0E52-436B-8D64-F8317ED5A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E44986AD-3ADF-4FDD-A44E-D3F2BF9655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34351" cy="6768548"/>
          </a:xfrm>
        </p:spPr>
      </p:pic>
      <p:sp>
        <p:nvSpPr>
          <p:cNvPr id="6" name="框架 5">
            <a:extLst>
              <a:ext uri="{FF2B5EF4-FFF2-40B4-BE49-F238E27FC236}">
                <a16:creationId xmlns:a16="http://schemas.microsoft.com/office/drawing/2014/main" id="{2E8EF9C8-34FE-49C1-8152-07301606B540}"/>
              </a:ext>
            </a:extLst>
          </p:cNvPr>
          <p:cNvSpPr/>
          <p:nvPr/>
        </p:nvSpPr>
        <p:spPr>
          <a:xfrm>
            <a:off x="4562062" y="2324686"/>
            <a:ext cx="3538329" cy="43839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325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4F8A44-25A0-47A1-9FB7-1B2784ADA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E774CC94-106B-4FF1-B2D3-6C8BA21BAF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89923" y="0"/>
            <a:ext cx="12262888" cy="6858000"/>
          </a:xfrm>
        </p:spPr>
      </p:pic>
      <p:sp>
        <p:nvSpPr>
          <p:cNvPr id="6" name="框架 5">
            <a:extLst>
              <a:ext uri="{FF2B5EF4-FFF2-40B4-BE49-F238E27FC236}">
                <a16:creationId xmlns:a16="http://schemas.microsoft.com/office/drawing/2014/main" id="{F00850D7-FBCA-44A2-99C3-493450D770AA}"/>
              </a:ext>
            </a:extLst>
          </p:cNvPr>
          <p:cNvSpPr/>
          <p:nvPr/>
        </p:nvSpPr>
        <p:spPr>
          <a:xfrm>
            <a:off x="4611758" y="1836616"/>
            <a:ext cx="1341781" cy="727679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485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0</Words>
  <Application>Microsoft Office PowerPoint</Application>
  <PresentationFormat>寬螢幕</PresentationFormat>
  <Paragraphs>0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源 柯</dc:creator>
  <cp:lastModifiedBy>源 柯</cp:lastModifiedBy>
  <cp:revision>2</cp:revision>
  <dcterms:created xsi:type="dcterms:W3CDTF">2021-09-22T05:29:46Z</dcterms:created>
  <dcterms:modified xsi:type="dcterms:W3CDTF">2021-09-22T06:12:24Z</dcterms:modified>
</cp:coreProperties>
</file>