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918B2-B7D8-4CD6-8BA7-54B1D8B0C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38807B-024E-499D-959D-7FBB1A8C7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79264-E029-4A4F-80EE-4C778628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C63E6-1233-4875-A099-B3B16C9B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3BA4E-A654-4D40-BC71-8AB0B47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139AE-CA2B-4FA9-94B7-48E28411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F356A-9530-42CD-AD40-3C6AA18D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799B0D-963B-4ED3-B18C-83FD0BE8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2E45C0-684C-4C4B-8406-0E3C015C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6F816B-15BF-4F0A-96BA-947818B7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3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542864-788C-4783-AC89-9CA0B4DE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1DB986-ACC0-46BD-8176-F7233D9F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DDBD0-34CB-4468-8CF3-743DFC2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336D6-F00B-43F5-9100-E55A868C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6863AA-D781-45B0-BA6E-22E55DA6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8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2CDBC-83DF-4D5E-8004-36DD9A35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85C26-839F-4EDE-BA79-38C07A69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86F1A-532C-4C0E-A74D-AE94ECAA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38298C-6C5A-4F06-95C2-6668F71D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61918-3EDB-4CA6-BA96-9816D673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2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E0483-C21E-445B-A0D5-8F922258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74EC20-3FE4-4A09-A039-C925AFD6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22352-4E77-4B2A-9760-6446125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573C8-F487-4567-B2DC-4DA4559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D90705-4D4A-462C-91C8-B562D63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0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8E1E1-5901-439A-81EE-C1355FDF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0ACEF-FDF4-494B-83E6-7164A83C8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ED553D-B59B-4BF5-BE88-CA3EFD1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01D53-5223-44A5-A007-9E13D880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512F76-DE19-480F-BC67-0D2ADE34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28C0B-C830-47AF-8288-8BE585B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9F5FA-4D5E-4FE5-B36A-C5111B71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22BA6B-D2D1-48E7-9AF0-E35981C8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2DBA0B-A874-4C19-8A91-34CD705E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DC4B19-4798-4C0E-97A1-BA17CC48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1C2480-4F38-4CD4-AC13-24076D6F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AD5E91-56B2-459C-9BCA-07637628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594779-2AA8-4BE4-A18B-FD32719A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CC70D7-D195-4778-A8C3-5ED40674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ADD1A-26A9-44E7-B62D-E0341C4A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E367E6-83EC-4FD6-929A-34BB12F3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BA44C1-A971-4FFC-9DFA-A093A8F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EE39E5-C61F-407F-AC03-31907BB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86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552798-F13C-4A07-A8CE-A0AFCF91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A0F7E9-4CE1-4367-896E-3F7E3B2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B4FC5-78B1-45E8-8E14-758DCA5C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7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F31C2-CCD3-433D-AFE1-AA5924F3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B9FF5-063E-4E4A-9761-31949668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F332E0-FC07-4710-AE0B-51E077AE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14F390-40AC-4418-B28F-8414BFE4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2FCA93-224E-4E71-89D2-E7774D7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1D1326-CB33-4F47-B216-F50717DB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56795-542B-4641-AFFB-88D94EF0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8DB3DB-01D9-496F-8D7F-AED924886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05B844-775E-4508-828B-F820B648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9652FD-4B09-42AF-9C8F-51F4DAE4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B146A-489A-4618-B913-5855E1B0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72FB16-D074-43BF-B0A5-6D94CB1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E65C28-7D3C-471E-ADFC-7C57175E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51FCA-449F-4471-8203-FD87E5D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68E2-E143-4AB9-96FA-09E7844CA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D10F-B1FD-49F4-AB2D-BDA646A775E0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8E329-C1A5-4A65-9344-BB1ADC94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A6F0B-76ED-44C7-B293-EF2690DE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F553-2D2E-48A2-9D1C-9015FB462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39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BEAA9-AD68-406C-A588-30D7764FB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401E1B-5EFC-46C3-A789-7A78C27D8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4DA687-3BF9-4488-A417-4DC12A66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96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039ABC-45FD-46D4-9A1E-153D7705B01E}"/>
              </a:ext>
            </a:extLst>
          </p:cNvPr>
          <p:cNvSpPr txBox="1"/>
          <p:nvPr/>
        </p:nvSpPr>
        <p:spPr>
          <a:xfrm>
            <a:off x="5347252" y="2743199"/>
            <a:ext cx="355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柯伊賓</a:t>
            </a:r>
          </a:p>
        </p:txBody>
      </p:sp>
    </p:spTree>
    <p:extLst>
      <p:ext uri="{BB962C8B-B14F-4D97-AF65-F5344CB8AC3E}">
        <p14:creationId xmlns:p14="http://schemas.microsoft.com/office/powerpoint/2010/main" val="116020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源 柯</dc:creator>
  <cp:lastModifiedBy>源 柯</cp:lastModifiedBy>
  <cp:revision>1</cp:revision>
  <dcterms:created xsi:type="dcterms:W3CDTF">2021-09-22T05:19:57Z</dcterms:created>
  <dcterms:modified xsi:type="dcterms:W3CDTF">2021-09-22T05:21:51Z</dcterms:modified>
</cp:coreProperties>
</file>