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9" r:id="rId7"/>
    <p:sldId id="260" r:id="rId8"/>
    <p:sldId id="263" r:id="rId9"/>
    <p:sldId id="273" r:id="rId10"/>
    <p:sldId id="265" r:id="rId11"/>
    <p:sldId id="268" r:id="rId12"/>
    <p:sldId id="266" r:id="rId13"/>
    <p:sldId id="274" r:id="rId14"/>
    <p:sldId id="275" r:id="rId15"/>
    <p:sldId id="276" r:id="rId16"/>
    <p:sldId id="277" r:id="rId17"/>
    <p:sldId id="278" r:id="rId18"/>
    <p:sldId id="269" r:id="rId19"/>
    <p:sldId id="262" r:id="rId20"/>
    <p:sldId id="264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81" r:id="rId32"/>
    <p:sldId id="297" r:id="rId33"/>
    <p:sldId id="298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300" r:id="rId42"/>
    <p:sldId id="301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2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E741E-EF8A-41FF-948F-A49A53F23DCE}" v="192" dt="2021-12-09T09:31:34.611"/>
    <p1510:client id="{C90F95C6-BA3D-4DD4-94D7-D29F74A85EDD}" v="48" dt="2021-12-09T11:08:42.613"/>
    <p1510:client id="{D076A4A8-E956-49A5-A398-072C5E8E82A5}" v="5" dt="2021-12-09T09:42:30.146"/>
    <p1510:client id="{E4A0D92E-91E9-4F99-9F4A-8E12B16AB1B7}" v="572" dt="2022-01-09T15:06:51.815"/>
    <p1510:client id="{FA9F2930-6493-4CD7-A3A5-CD023665D32B}" v="17" dt="2022-01-09T15:10:22.371"/>
    <p1510:client id="{FBC41E96-C272-4544-8931-C4E3B6545210}" v="119" dt="2021-12-09T11:05:2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hyperlink" Target="http://xxx.jpg/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Learn/Common_questions/What_is_a_web_server" TargetMode="External"/><Relationship Id="rId1" Type="http://schemas.openxmlformats.org/officeDocument/2006/relationships/hyperlink" Target="https://developer.mozilla.org/zh-TW/docs/Glossary/HTTP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pachefriends.org/download.html" TargetMode="External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hyperlink" Target="http://xxx.jpg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Learn/Common_questions/What_is_a_web_server" TargetMode="External"/><Relationship Id="rId1" Type="http://schemas.openxmlformats.org/officeDocument/2006/relationships/hyperlink" Target="https://developer.mozilla.org/zh-TW/docs/Glossary/HTT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pachefriends.org/downlo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60E5B-A3C9-4753-A375-B876FCE81F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E6D4FF-1BA9-4694-AE70-1B1A09E4083F}">
      <dgm:prSet/>
      <dgm:spPr/>
      <dgm:t>
        <a:bodyPr/>
        <a:lstStyle/>
        <a:p>
          <a:r>
            <a:rPr lang="zh-TW" b="1"/>
            <a:t>為前端應用程式賦予可攜性</a:t>
          </a:r>
          <a:endParaRPr lang="en-US"/>
        </a:p>
      </dgm:t>
    </dgm:pt>
    <dgm:pt modelId="{9A12B6CB-0591-4EDC-B73D-27AA67AE4216}" type="parTrans" cxnId="{91B068BA-9CEC-4844-8BE2-1F1A9B36C7B0}">
      <dgm:prSet/>
      <dgm:spPr/>
      <dgm:t>
        <a:bodyPr/>
        <a:lstStyle/>
        <a:p>
          <a:endParaRPr lang="en-US"/>
        </a:p>
      </dgm:t>
    </dgm:pt>
    <dgm:pt modelId="{C2B45015-86E5-4296-A8BF-53CC605FDE33}" type="sibTrans" cxnId="{91B068BA-9CEC-4844-8BE2-1F1A9B36C7B0}">
      <dgm:prSet/>
      <dgm:spPr/>
      <dgm:t>
        <a:bodyPr/>
        <a:lstStyle/>
        <a:p>
          <a:endParaRPr lang="en-US"/>
        </a:p>
      </dgm:t>
    </dgm:pt>
    <dgm:pt modelId="{F9920315-B538-493F-84C6-1EBABBD17C98}">
      <dgm:prSet/>
      <dgm:spPr/>
      <dgm:t>
        <a:bodyPr/>
        <a:lstStyle/>
        <a:p>
          <a:r>
            <a:rPr lang="zh-TW" b="1"/>
            <a:t>應用程式更容易修改與部署</a:t>
          </a:r>
          <a:endParaRPr lang="en-US"/>
        </a:p>
      </dgm:t>
    </dgm:pt>
    <dgm:pt modelId="{2C2C61B3-10F9-4C50-B0DD-5E89EE83CA71}" type="parTrans" cxnId="{8596CDC2-7666-4831-A05C-8DE3AE904C6E}">
      <dgm:prSet/>
      <dgm:spPr/>
      <dgm:t>
        <a:bodyPr/>
        <a:lstStyle/>
        <a:p>
          <a:endParaRPr lang="en-US"/>
        </a:p>
      </dgm:t>
    </dgm:pt>
    <dgm:pt modelId="{A6F1B861-4460-43BD-8947-D719352ECB1B}" type="sibTrans" cxnId="{8596CDC2-7666-4831-A05C-8DE3AE904C6E}">
      <dgm:prSet/>
      <dgm:spPr/>
      <dgm:t>
        <a:bodyPr/>
        <a:lstStyle/>
        <a:p>
          <a:endParaRPr lang="en-US"/>
        </a:p>
      </dgm:t>
    </dgm:pt>
    <dgm:pt modelId="{3BDB8107-21C2-45E2-86F8-4EC83E214D70}">
      <dgm:prSet/>
      <dgm:spPr/>
      <dgm:t>
        <a:bodyPr/>
        <a:lstStyle/>
        <a:p>
          <a:r>
            <a:rPr lang="zh-TW"/>
            <a:t>資料是在伺服器上取得計算、產生</a:t>
          </a:r>
          <a:r>
            <a:rPr lang="en-US"/>
            <a:t>HTML</a:t>
          </a:r>
          <a:r>
            <a:rPr lang="zh-TW"/>
            <a:t>網頁的邏輯則是在伺服器上產生</a:t>
          </a:r>
          <a:endParaRPr lang="en-US"/>
        </a:p>
      </dgm:t>
    </dgm:pt>
    <dgm:pt modelId="{64E087BD-A0A3-426B-94D7-0231999A55B9}" type="parTrans" cxnId="{72A7CBBF-B24A-48BD-A374-C382E535751E}">
      <dgm:prSet/>
      <dgm:spPr/>
      <dgm:t>
        <a:bodyPr/>
        <a:lstStyle/>
        <a:p>
          <a:endParaRPr lang="en-US"/>
        </a:p>
      </dgm:t>
    </dgm:pt>
    <dgm:pt modelId="{A2DCBF5A-F4F7-4F87-BA46-986E6E82A58A}" type="sibTrans" cxnId="{72A7CBBF-B24A-48BD-A374-C382E535751E}">
      <dgm:prSet/>
      <dgm:spPr/>
      <dgm:t>
        <a:bodyPr/>
        <a:lstStyle/>
        <a:p>
          <a:endParaRPr lang="en-US"/>
        </a:p>
      </dgm:t>
    </dgm:pt>
    <dgm:pt modelId="{C018B10F-DA17-4273-912E-740367E0ED51}" type="pres">
      <dgm:prSet presAssocID="{EB560E5B-A3C9-4753-A375-B876FCE81F1D}" presName="vert0" presStyleCnt="0">
        <dgm:presLayoutVars>
          <dgm:dir/>
          <dgm:animOne val="branch"/>
          <dgm:animLvl val="lvl"/>
        </dgm:presLayoutVars>
      </dgm:prSet>
      <dgm:spPr/>
    </dgm:pt>
    <dgm:pt modelId="{4641CE5C-6553-47D4-A4BB-3D5FA554529D}" type="pres">
      <dgm:prSet presAssocID="{03E6D4FF-1BA9-4694-AE70-1B1A09E4083F}" presName="thickLine" presStyleLbl="alignNode1" presStyleIdx="0" presStyleCnt="3"/>
      <dgm:spPr/>
    </dgm:pt>
    <dgm:pt modelId="{04FA7752-8F75-4E94-A7EE-2E61EF36B5FA}" type="pres">
      <dgm:prSet presAssocID="{03E6D4FF-1BA9-4694-AE70-1B1A09E4083F}" presName="horz1" presStyleCnt="0"/>
      <dgm:spPr/>
    </dgm:pt>
    <dgm:pt modelId="{1F48C5C8-2DCF-4372-BE29-76CED27CC7BE}" type="pres">
      <dgm:prSet presAssocID="{03E6D4FF-1BA9-4694-AE70-1B1A09E4083F}" presName="tx1" presStyleLbl="revTx" presStyleIdx="0" presStyleCnt="3"/>
      <dgm:spPr/>
    </dgm:pt>
    <dgm:pt modelId="{4C2C2E7B-577B-4638-B01B-E8F3AD98BC06}" type="pres">
      <dgm:prSet presAssocID="{03E6D4FF-1BA9-4694-AE70-1B1A09E4083F}" presName="vert1" presStyleCnt="0"/>
      <dgm:spPr/>
    </dgm:pt>
    <dgm:pt modelId="{FFD65E6B-508A-41FB-8EDD-D03F6006D63C}" type="pres">
      <dgm:prSet presAssocID="{F9920315-B538-493F-84C6-1EBABBD17C98}" presName="thickLine" presStyleLbl="alignNode1" presStyleIdx="1" presStyleCnt="3"/>
      <dgm:spPr/>
    </dgm:pt>
    <dgm:pt modelId="{AA48F579-D2F3-453C-959A-2E4E92DF0558}" type="pres">
      <dgm:prSet presAssocID="{F9920315-B538-493F-84C6-1EBABBD17C98}" presName="horz1" presStyleCnt="0"/>
      <dgm:spPr/>
    </dgm:pt>
    <dgm:pt modelId="{2167466F-95E1-4C58-A66C-0D3434A69963}" type="pres">
      <dgm:prSet presAssocID="{F9920315-B538-493F-84C6-1EBABBD17C98}" presName="tx1" presStyleLbl="revTx" presStyleIdx="1" presStyleCnt="3"/>
      <dgm:spPr/>
    </dgm:pt>
    <dgm:pt modelId="{410E1A35-665B-4B9D-A4B0-040C09D1458D}" type="pres">
      <dgm:prSet presAssocID="{F9920315-B538-493F-84C6-1EBABBD17C98}" presName="vert1" presStyleCnt="0"/>
      <dgm:spPr/>
    </dgm:pt>
    <dgm:pt modelId="{D24B92FB-72CB-4181-86B8-2D28A0E5A05C}" type="pres">
      <dgm:prSet presAssocID="{3BDB8107-21C2-45E2-86F8-4EC83E214D70}" presName="thickLine" presStyleLbl="alignNode1" presStyleIdx="2" presStyleCnt="3"/>
      <dgm:spPr/>
    </dgm:pt>
    <dgm:pt modelId="{826A5AC9-1196-41C0-83BD-3B3850129AFA}" type="pres">
      <dgm:prSet presAssocID="{3BDB8107-21C2-45E2-86F8-4EC83E214D70}" presName="horz1" presStyleCnt="0"/>
      <dgm:spPr/>
    </dgm:pt>
    <dgm:pt modelId="{F3546BA7-3E88-4353-97DA-DCB779828C39}" type="pres">
      <dgm:prSet presAssocID="{3BDB8107-21C2-45E2-86F8-4EC83E214D70}" presName="tx1" presStyleLbl="revTx" presStyleIdx="2" presStyleCnt="3"/>
      <dgm:spPr/>
    </dgm:pt>
    <dgm:pt modelId="{83EF86DF-8C88-42CB-9E17-DC4C543FA64C}" type="pres">
      <dgm:prSet presAssocID="{3BDB8107-21C2-45E2-86F8-4EC83E214D70}" presName="vert1" presStyleCnt="0"/>
      <dgm:spPr/>
    </dgm:pt>
  </dgm:ptLst>
  <dgm:cxnLst>
    <dgm:cxn modelId="{D6FF390C-2262-4C36-92B6-9F287B2820EE}" type="presOf" srcId="{03E6D4FF-1BA9-4694-AE70-1B1A09E4083F}" destId="{1F48C5C8-2DCF-4372-BE29-76CED27CC7BE}" srcOrd="0" destOrd="0" presId="urn:microsoft.com/office/officeart/2008/layout/LinedList"/>
    <dgm:cxn modelId="{1D70C35E-D8DD-4E3E-8DC5-480C87F8C1E2}" type="presOf" srcId="{F9920315-B538-493F-84C6-1EBABBD17C98}" destId="{2167466F-95E1-4C58-A66C-0D3434A69963}" srcOrd="0" destOrd="0" presId="urn:microsoft.com/office/officeart/2008/layout/LinedList"/>
    <dgm:cxn modelId="{D7D84D45-E495-4846-9773-9D76F996D532}" type="presOf" srcId="{EB560E5B-A3C9-4753-A375-B876FCE81F1D}" destId="{C018B10F-DA17-4273-912E-740367E0ED51}" srcOrd="0" destOrd="0" presId="urn:microsoft.com/office/officeart/2008/layout/LinedList"/>
    <dgm:cxn modelId="{91B068BA-9CEC-4844-8BE2-1F1A9B36C7B0}" srcId="{EB560E5B-A3C9-4753-A375-B876FCE81F1D}" destId="{03E6D4FF-1BA9-4694-AE70-1B1A09E4083F}" srcOrd="0" destOrd="0" parTransId="{9A12B6CB-0591-4EDC-B73D-27AA67AE4216}" sibTransId="{C2B45015-86E5-4296-A8BF-53CC605FDE33}"/>
    <dgm:cxn modelId="{72A7CBBF-B24A-48BD-A374-C382E535751E}" srcId="{EB560E5B-A3C9-4753-A375-B876FCE81F1D}" destId="{3BDB8107-21C2-45E2-86F8-4EC83E214D70}" srcOrd="2" destOrd="0" parTransId="{64E087BD-A0A3-426B-94D7-0231999A55B9}" sibTransId="{A2DCBF5A-F4F7-4F87-BA46-986E6E82A58A}"/>
    <dgm:cxn modelId="{8596CDC2-7666-4831-A05C-8DE3AE904C6E}" srcId="{EB560E5B-A3C9-4753-A375-B876FCE81F1D}" destId="{F9920315-B538-493F-84C6-1EBABBD17C98}" srcOrd="1" destOrd="0" parTransId="{2C2C61B3-10F9-4C50-B0DD-5E89EE83CA71}" sibTransId="{A6F1B861-4460-43BD-8947-D719352ECB1B}"/>
    <dgm:cxn modelId="{0B8DDAFE-5001-471A-BBD6-BD9DFFE59651}" type="presOf" srcId="{3BDB8107-21C2-45E2-86F8-4EC83E214D70}" destId="{F3546BA7-3E88-4353-97DA-DCB779828C39}" srcOrd="0" destOrd="0" presId="urn:microsoft.com/office/officeart/2008/layout/LinedList"/>
    <dgm:cxn modelId="{E8DAAD69-5276-4D90-82E1-D19D14C98B74}" type="presParOf" srcId="{C018B10F-DA17-4273-912E-740367E0ED51}" destId="{4641CE5C-6553-47D4-A4BB-3D5FA554529D}" srcOrd="0" destOrd="0" presId="urn:microsoft.com/office/officeart/2008/layout/LinedList"/>
    <dgm:cxn modelId="{1C11ECBB-64E9-462F-AC16-6C0C2F05E5E4}" type="presParOf" srcId="{C018B10F-DA17-4273-912E-740367E0ED51}" destId="{04FA7752-8F75-4E94-A7EE-2E61EF36B5FA}" srcOrd="1" destOrd="0" presId="urn:microsoft.com/office/officeart/2008/layout/LinedList"/>
    <dgm:cxn modelId="{FA14198C-C1D2-4D19-B6C3-8003CF0AB5ED}" type="presParOf" srcId="{04FA7752-8F75-4E94-A7EE-2E61EF36B5FA}" destId="{1F48C5C8-2DCF-4372-BE29-76CED27CC7BE}" srcOrd="0" destOrd="0" presId="urn:microsoft.com/office/officeart/2008/layout/LinedList"/>
    <dgm:cxn modelId="{775E8A37-1826-48D0-8CFE-553550F1D584}" type="presParOf" srcId="{04FA7752-8F75-4E94-A7EE-2E61EF36B5FA}" destId="{4C2C2E7B-577B-4638-B01B-E8F3AD98BC06}" srcOrd="1" destOrd="0" presId="urn:microsoft.com/office/officeart/2008/layout/LinedList"/>
    <dgm:cxn modelId="{FD1B7631-4360-4619-A303-42980B826F00}" type="presParOf" srcId="{C018B10F-DA17-4273-912E-740367E0ED51}" destId="{FFD65E6B-508A-41FB-8EDD-D03F6006D63C}" srcOrd="2" destOrd="0" presId="urn:microsoft.com/office/officeart/2008/layout/LinedList"/>
    <dgm:cxn modelId="{CEB1C555-C0C8-45F3-8B72-A2FC61AA8EF8}" type="presParOf" srcId="{C018B10F-DA17-4273-912E-740367E0ED51}" destId="{AA48F579-D2F3-453C-959A-2E4E92DF0558}" srcOrd="3" destOrd="0" presId="urn:microsoft.com/office/officeart/2008/layout/LinedList"/>
    <dgm:cxn modelId="{1D42240F-265A-4246-B46A-F13A9C5366E3}" type="presParOf" srcId="{AA48F579-D2F3-453C-959A-2E4E92DF0558}" destId="{2167466F-95E1-4C58-A66C-0D3434A69963}" srcOrd="0" destOrd="0" presId="urn:microsoft.com/office/officeart/2008/layout/LinedList"/>
    <dgm:cxn modelId="{B3A2B4DC-020E-49B6-8F92-5D79EC01685D}" type="presParOf" srcId="{AA48F579-D2F3-453C-959A-2E4E92DF0558}" destId="{410E1A35-665B-4B9D-A4B0-040C09D1458D}" srcOrd="1" destOrd="0" presId="urn:microsoft.com/office/officeart/2008/layout/LinedList"/>
    <dgm:cxn modelId="{740F7D63-2597-460A-AD77-D419F2002D08}" type="presParOf" srcId="{C018B10F-DA17-4273-912E-740367E0ED51}" destId="{D24B92FB-72CB-4181-86B8-2D28A0E5A05C}" srcOrd="4" destOrd="0" presId="urn:microsoft.com/office/officeart/2008/layout/LinedList"/>
    <dgm:cxn modelId="{879E3EE3-C0F8-4B5B-A769-573CAD68DA9A}" type="presParOf" srcId="{C018B10F-DA17-4273-912E-740367E0ED51}" destId="{826A5AC9-1196-41C0-83BD-3B3850129AFA}" srcOrd="5" destOrd="0" presId="urn:microsoft.com/office/officeart/2008/layout/LinedList"/>
    <dgm:cxn modelId="{AC98B8FF-DA90-4772-B8EC-AE8D86806061}" type="presParOf" srcId="{826A5AC9-1196-41C0-83BD-3B3850129AFA}" destId="{F3546BA7-3E88-4353-97DA-DCB779828C39}" srcOrd="0" destOrd="0" presId="urn:microsoft.com/office/officeart/2008/layout/LinedList"/>
    <dgm:cxn modelId="{4669C52D-0C3D-4A22-A193-F67A32B14F6B}" type="presParOf" srcId="{826A5AC9-1196-41C0-83BD-3B3850129AFA}" destId="{83EF86DF-8C88-42CB-9E17-DC4C543FA6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051CEA-4AAD-4E98-AD73-673C0356A5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20DEB3-0ACC-497B-887C-F04691E1B064}">
      <dgm:prSet/>
      <dgm:spPr/>
      <dgm:t>
        <a:bodyPr/>
        <a:lstStyle/>
        <a:p>
          <a:r>
            <a:rPr lang="en-US"/>
            <a:t>function abc(){</a:t>
          </a:r>
          <a:r>
            <a:rPr lang="zh-TW"/>
            <a:t>　</a:t>
          </a:r>
          <a:r>
            <a:rPr lang="en-US"/>
            <a:t>if ( event.keyCode == 65 ){ console.log("A</a:t>
          </a:r>
          <a:r>
            <a:rPr lang="zh-TW"/>
            <a:t>鍵被按下</a:t>
          </a:r>
          <a:r>
            <a:rPr lang="en-US"/>
            <a:t>"); }</a:t>
          </a:r>
          <a:r>
            <a:rPr lang="zh-TW"/>
            <a:t>　</a:t>
          </a:r>
          <a:r>
            <a:rPr lang="en-US"/>
            <a:t>}</a:t>
          </a:r>
        </a:p>
      </dgm:t>
    </dgm:pt>
    <dgm:pt modelId="{26EA5548-8B8D-4EE4-B0C6-AE84D73EAF14}" type="parTrans" cxnId="{6DD1361F-E85F-4DE8-9DF8-36C859BA5D85}">
      <dgm:prSet/>
      <dgm:spPr/>
      <dgm:t>
        <a:bodyPr/>
        <a:lstStyle/>
        <a:p>
          <a:endParaRPr lang="en-US"/>
        </a:p>
      </dgm:t>
    </dgm:pt>
    <dgm:pt modelId="{B32B55D9-590C-4AF6-A1BF-C9F5D8B7764B}" type="sibTrans" cxnId="{6DD1361F-E85F-4DE8-9DF8-36C859BA5D85}">
      <dgm:prSet/>
      <dgm:spPr/>
      <dgm:t>
        <a:bodyPr/>
        <a:lstStyle/>
        <a:p>
          <a:endParaRPr lang="en-US"/>
        </a:p>
      </dgm:t>
    </dgm:pt>
    <dgm:pt modelId="{127745A1-6C66-4CC9-A4AC-C2DF081D2213}">
      <dgm:prSet/>
      <dgm:spPr/>
      <dgm:t>
        <a:bodyPr/>
        <a:lstStyle/>
        <a:p>
          <a:r>
            <a:rPr lang="en-US"/>
            <a:t>document.onkeydown = abc;　// 按下按鍵就呼叫函數abc</a:t>
          </a:r>
        </a:p>
      </dgm:t>
    </dgm:pt>
    <dgm:pt modelId="{943E8E69-D295-4691-974D-53F425F47EC8}" type="parTrans" cxnId="{C84BDA61-1E03-4F42-9326-80ABA87C221F}">
      <dgm:prSet/>
      <dgm:spPr/>
      <dgm:t>
        <a:bodyPr/>
        <a:lstStyle/>
        <a:p>
          <a:endParaRPr lang="en-US"/>
        </a:p>
      </dgm:t>
    </dgm:pt>
    <dgm:pt modelId="{3AD07515-9257-4CE0-AE24-094451F3EE57}" type="sibTrans" cxnId="{C84BDA61-1E03-4F42-9326-80ABA87C221F}">
      <dgm:prSet/>
      <dgm:spPr/>
      <dgm:t>
        <a:bodyPr/>
        <a:lstStyle/>
        <a:p>
          <a:endParaRPr lang="en-US"/>
        </a:p>
      </dgm:t>
    </dgm:pt>
    <dgm:pt modelId="{4846E82B-B35F-4380-A497-DADC0102D338}">
      <dgm:prSet/>
      <dgm:spPr/>
      <dgm:t>
        <a:bodyPr/>
        <a:lstStyle/>
        <a:p>
          <a:r>
            <a:rPr lang="en-US"/>
            <a:t>※ </a:t>
          </a:r>
          <a:r>
            <a:rPr lang="zh-TW"/>
            <a:t>查詢</a:t>
          </a:r>
          <a:r>
            <a:rPr lang="en-US"/>
            <a:t> keyCode </a:t>
          </a:r>
          <a:r>
            <a:rPr lang="zh-TW"/>
            <a:t>請至</a:t>
          </a:r>
          <a:r>
            <a:rPr lang="en-US"/>
            <a:t> https://keycode.info</a:t>
          </a:r>
        </a:p>
      </dgm:t>
    </dgm:pt>
    <dgm:pt modelId="{5CF6AC9A-1444-4F28-9913-153B508C02EF}" type="parTrans" cxnId="{F0F2E47B-4F1E-437B-94BC-7FA328B5316F}">
      <dgm:prSet/>
      <dgm:spPr/>
      <dgm:t>
        <a:bodyPr/>
        <a:lstStyle/>
        <a:p>
          <a:endParaRPr lang="en-US"/>
        </a:p>
      </dgm:t>
    </dgm:pt>
    <dgm:pt modelId="{987F06EA-CFDC-4A8C-8BEA-0E44C0DEB5D8}" type="sibTrans" cxnId="{F0F2E47B-4F1E-437B-94BC-7FA328B5316F}">
      <dgm:prSet/>
      <dgm:spPr/>
      <dgm:t>
        <a:bodyPr/>
        <a:lstStyle/>
        <a:p>
          <a:endParaRPr lang="en-US"/>
        </a:p>
      </dgm:t>
    </dgm:pt>
    <dgm:pt modelId="{0206143D-A809-45E9-9EB5-4308F87D3E84}" type="pres">
      <dgm:prSet presAssocID="{C2051CEA-4AAD-4E98-AD73-673C0356A58A}" presName="linear" presStyleCnt="0">
        <dgm:presLayoutVars>
          <dgm:animLvl val="lvl"/>
          <dgm:resizeHandles val="exact"/>
        </dgm:presLayoutVars>
      </dgm:prSet>
      <dgm:spPr/>
    </dgm:pt>
    <dgm:pt modelId="{5276F483-F769-4D62-8CDA-56222B4E2591}" type="pres">
      <dgm:prSet presAssocID="{AC20DEB3-0ACC-497B-887C-F04691E1B0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FE422E-BFBC-46B6-B444-CD42384688FC}" type="pres">
      <dgm:prSet presAssocID="{B32B55D9-590C-4AF6-A1BF-C9F5D8B7764B}" presName="spacer" presStyleCnt="0"/>
      <dgm:spPr/>
    </dgm:pt>
    <dgm:pt modelId="{062DFBFC-5DF6-4342-B3A1-30E4E833916D}" type="pres">
      <dgm:prSet presAssocID="{127745A1-6C66-4CC9-A4AC-C2DF081D22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BB434A-0B23-458B-9A52-6EA2D63C9546}" type="pres">
      <dgm:prSet presAssocID="{3AD07515-9257-4CE0-AE24-094451F3EE57}" presName="spacer" presStyleCnt="0"/>
      <dgm:spPr/>
    </dgm:pt>
    <dgm:pt modelId="{50A2CCBF-40C0-4632-AC8A-9DC0AD1C8EBE}" type="pres">
      <dgm:prSet presAssocID="{4846E82B-B35F-4380-A497-DADC0102D3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2ED308-8B81-4D2E-8C23-58BC19F0DB2B}" type="presOf" srcId="{AC20DEB3-0ACC-497B-887C-F04691E1B064}" destId="{5276F483-F769-4D62-8CDA-56222B4E2591}" srcOrd="0" destOrd="0" presId="urn:microsoft.com/office/officeart/2005/8/layout/vList2"/>
    <dgm:cxn modelId="{6DD1361F-E85F-4DE8-9DF8-36C859BA5D85}" srcId="{C2051CEA-4AAD-4E98-AD73-673C0356A58A}" destId="{AC20DEB3-0ACC-497B-887C-F04691E1B064}" srcOrd="0" destOrd="0" parTransId="{26EA5548-8B8D-4EE4-B0C6-AE84D73EAF14}" sibTransId="{B32B55D9-590C-4AF6-A1BF-C9F5D8B7764B}"/>
    <dgm:cxn modelId="{C84BDA61-1E03-4F42-9326-80ABA87C221F}" srcId="{C2051CEA-4AAD-4E98-AD73-673C0356A58A}" destId="{127745A1-6C66-4CC9-A4AC-C2DF081D2213}" srcOrd="1" destOrd="0" parTransId="{943E8E69-D295-4691-974D-53F425F47EC8}" sibTransId="{3AD07515-9257-4CE0-AE24-094451F3EE57}"/>
    <dgm:cxn modelId="{F0F2E47B-4F1E-437B-94BC-7FA328B5316F}" srcId="{C2051CEA-4AAD-4E98-AD73-673C0356A58A}" destId="{4846E82B-B35F-4380-A497-DADC0102D338}" srcOrd="2" destOrd="0" parTransId="{5CF6AC9A-1444-4F28-9913-153B508C02EF}" sibTransId="{987F06EA-CFDC-4A8C-8BEA-0E44C0DEB5D8}"/>
    <dgm:cxn modelId="{15FC07A2-D3D2-4404-818C-6A247967FFFE}" type="presOf" srcId="{C2051CEA-4AAD-4E98-AD73-673C0356A58A}" destId="{0206143D-A809-45E9-9EB5-4308F87D3E84}" srcOrd="0" destOrd="0" presId="urn:microsoft.com/office/officeart/2005/8/layout/vList2"/>
    <dgm:cxn modelId="{D66BBFD9-A9A5-4C92-B659-D21E37D298A0}" type="presOf" srcId="{127745A1-6C66-4CC9-A4AC-C2DF081D2213}" destId="{062DFBFC-5DF6-4342-B3A1-30E4E833916D}" srcOrd="0" destOrd="0" presId="urn:microsoft.com/office/officeart/2005/8/layout/vList2"/>
    <dgm:cxn modelId="{70D295EC-2FE5-47C2-A461-11F3D908ABC5}" type="presOf" srcId="{4846E82B-B35F-4380-A497-DADC0102D338}" destId="{50A2CCBF-40C0-4632-AC8A-9DC0AD1C8EBE}" srcOrd="0" destOrd="0" presId="urn:microsoft.com/office/officeart/2005/8/layout/vList2"/>
    <dgm:cxn modelId="{FAFB10AA-2627-437E-A63A-90D1838CADC3}" type="presParOf" srcId="{0206143D-A809-45E9-9EB5-4308F87D3E84}" destId="{5276F483-F769-4D62-8CDA-56222B4E2591}" srcOrd="0" destOrd="0" presId="urn:microsoft.com/office/officeart/2005/8/layout/vList2"/>
    <dgm:cxn modelId="{ACAD5B10-4DF1-48F0-AEEA-467D417F624D}" type="presParOf" srcId="{0206143D-A809-45E9-9EB5-4308F87D3E84}" destId="{2BFE422E-BFBC-46B6-B444-CD42384688FC}" srcOrd="1" destOrd="0" presId="urn:microsoft.com/office/officeart/2005/8/layout/vList2"/>
    <dgm:cxn modelId="{079532F4-2020-40E9-936B-61CAFCBD14F5}" type="presParOf" srcId="{0206143D-A809-45E9-9EB5-4308F87D3E84}" destId="{062DFBFC-5DF6-4342-B3A1-30E4E833916D}" srcOrd="2" destOrd="0" presId="urn:microsoft.com/office/officeart/2005/8/layout/vList2"/>
    <dgm:cxn modelId="{70E9B250-B6FB-4B42-9B73-C1F8BBF4C46C}" type="presParOf" srcId="{0206143D-A809-45E9-9EB5-4308F87D3E84}" destId="{ABBB434A-0B23-458B-9A52-6EA2D63C9546}" srcOrd="3" destOrd="0" presId="urn:microsoft.com/office/officeart/2005/8/layout/vList2"/>
    <dgm:cxn modelId="{4FE27F14-7751-4025-A4EE-BF08734E3E42}" type="presParOf" srcId="{0206143D-A809-45E9-9EB5-4308F87D3E84}" destId="{50A2CCBF-40C0-4632-AC8A-9DC0AD1C8E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7DE650-6E41-49AD-9613-3BAB210538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025134-2970-4A55-937B-F640592891E2}">
      <dgm:prSet/>
      <dgm:spPr/>
      <dgm:t>
        <a:bodyPr/>
        <a:lstStyle/>
        <a:p>
          <a:r>
            <a:rPr lang="en-US"/>
            <a:t>se</a:t>
          </a:r>
          <a:r>
            <a:rPr lang="zh-TW"/>
            <a:t>t</a:t>
          </a:r>
          <a:r>
            <a:rPr lang="en-US"/>
            <a:t>T</a:t>
          </a:r>
          <a:r>
            <a:rPr lang="zh-TW"/>
            <a:t>i</a:t>
          </a:r>
          <a:r>
            <a:rPr lang="en-US"/>
            <a:t>me</a:t>
          </a:r>
          <a:r>
            <a:rPr lang="zh-TW"/>
            <a:t>o</a:t>
          </a:r>
          <a:r>
            <a:rPr lang="en-US"/>
            <a:t>ut(</a:t>
          </a:r>
          <a:r>
            <a:rPr lang="zh-TW"/>
            <a:t> </a:t>
          </a:r>
          <a:r>
            <a:rPr lang="en-US"/>
            <a:t>"myTest</a:t>
          </a:r>
          <a:r>
            <a:rPr lang="zh-TW"/>
            <a:t>()</a:t>
          </a:r>
          <a:r>
            <a:rPr lang="en-US"/>
            <a:t>",</a:t>
          </a:r>
          <a:r>
            <a:rPr lang="zh-TW"/>
            <a:t> </a:t>
          </a:r>
          <a:r>
            <a:rPr lang="en-US"/>
            <a:t>3000</a:t>
          </a:r>
          <a:r>
            <a:rPr lang="zh-TW"/>
            <a:t> </a:t>
          </a:r>
          <a:r>
            <a:rPr lang="en-US"/>
            <a:t>)</a:t>
          </a:r>
          <a:r>
            <a:rPr lang="zh-TW"/>
            <a:t>;　// 在 </a:t>
          </a:r>
          <a:r>
            <a:rPr lang="en-US"/>
            <a:t>3</a:t>
          </a:r>
          <a:r>
            <a:rPr lang="zh-TW"/>
            <a:t> 秒</a:t>
          </a:r>
          <a:r>
            <a:rPr lang="en-US"/>
            <a:t>(3000</a:t>
          </a:r>
          <a:r>
            <a:rPr lang="zh-TW"/>
            <a:t>毫秒</a:t>
          </a:r>
          <a:r>
            <a:rPr lang="en-US"/>
            <a:t>)</a:t>
          </a:r>
          <a:r>
            <a:rPr lang="zh-TW"/>
            <a:t>後呼叫函數 </a:t>
          </a:r>
          <a:r>
            <a:rPr lang="en-US"/>
            <a:t>myTest</a:t>
          </a:r>
        </a:p>
      </dgm:t>
    </dgm:pt>
    <dgm:pt modelId="{BB1A551B-4777-4DBE-8EC6-4F7843824382}" type="parTrans" cxnId="{9051C300-C155-4AAB-830D-E26D13E4B379}">
      <dgm:prSet/>
      <dgm:spPr/>
      <dgm:t>
        <a:bodyPr/>
        <a:lstStyle/>
        <a:p>
          <a:endParaRPr lang="en-US"/>
        </a:p>
      </dgm:t>
    </dgm:pt>
    <dgm:pt modelId="{B1B58618-3E54-4E95-B2A5-E12966724824}" type="sibTrans" cxnId="{9051C300-C155-4AAB-830D-E26D13E4B379}">
      <dgm:prSet/>
      <dgm:spPr/>
      <dgm:t>
        <a:bodyPr/>
        <a:lstStyle/>
        <a:p>
          <a:endParaRPr lang="en-US"/>
        </a:p>
      </dgm:t>
    </dgm:pt>
    <dgm:pt modelId="{140EAE1F-AE8A-4F96-9099-0BEE0F7A7AB0}">
      <dgm:prSet/>
      <dgm:spPr/>
      <dgm:t>
        <a:bodyPr/>
        <a:lstStyle/>
        <a:p>
          <a:r>
            <a:rPr lang="en-US"/>
            <a:t>setInterval( "myTest()", 3000 );　// 每間隔 3 秒(3000毫秒)呼叫函數 myTest</a:t>
          </a:r>
        </a:p>
      </dgm:t>
    </dgm:pt>
    <dgm:pt modelId="{E5BBC584-DA47-4448-9267-FC1191F7D07C}" type="parTrans" cxnId="{120E39BF-8E7F-4059-810D-44E0E9415151}">
      <dgm:prSet/>
      <dgm:spPr/>
      <dgm:t>
        <a:bodyPr/>
        <a:lstStyle/>
        <a:p>
          <a:endParaRPr lang="en-US"/>
        </a:p>
      </dgm:t>
    </dgm:pt>
    <dgm:pt modelId="{1FB399EC-F61C-4BB6-8525-018983F0341E}" type="sibTrans" cxnId="{120E39BF-8E7F-4059-810D-44E0E9415151}">
      <dgm:prSet/>
      <dgm:spPr/>
      <dgm:t>
        <a:bodyPr/>
        <a:lstStyle/>
        <a:p>
          <a:endParaRPr lang="en-US"/>
        </a:p>
      </dgm:t>
    </dgm:pt>
    <dgm:pt modelId="{FFDCE73D-4FE2-4885-A53A-BF0C1C9FBD98}">
      <dgm:prSet/>
      <dgm:spPr/>
      <dgm:t>
        <a:bodyPr/>
        <a:lstStyle/>
        <a:p>
          <a:r>
            <a:rPr lang="zh-TW"/>
            <a:t>以上兩者的差異，在於</a:t>
          </a:r>
          <a:r>
            <a:rPr lang="en-US"/>
            <a:t> setTimeout </a:t>
          </a:r>
          <a:r>
            <a:rPr lang="zh-TW"/>
            <a:t>只會呼叫一次</a:t>
          </a:r>
          <a:r>
            <a:rPr lang="en-US"/>
            <a:t>，setInterval </a:t>
          </a:r>
          <a:r>
            <a:rPr lang="zh-TW"/>
            <a:t>則是會重複呼叫</a:t>
          </a:r>
          <a:r>
            <a:rPr lang="en-US"/>
            <a:t>。</a:t>
          </a:r>
        </a:p>
      </dgm:t>
    </dgm:pt>
    <dgm:pt modelId="{45B3B974-F129-4C4F-8E9A-2A4D6795918B}" type="parTrans" cxnId="{FDD2A4E7-B7A7-44C4-A562-5088C6E750E4}">
      <dgm:prSet/>
      <dgm:spPr/>
      <dgm:t>
        <a:bodyPr/>
        <a:lstStyle/>
        <a:p>
          <a:endParaRPr lang="en-US"/>
        </a:p>
      </dgm:t>
    </dgm:pt>
    <dgm:pt modelId="{65A1575F-2A24-444B-8D25-70E0E544C676}" type="sibTrans" cxnId="{FDD2A4E7-B7A7-44C4-A562-5088C6E750E4}">
      <dgm:prSet/>
      <dgm:spPr/>
      <dgm:t>
        <a:bodyPr/>
        <a:lstStyle/>
        <a:p>
          <a:endParaRPr lang="en-US"/>
        </a:p>
      </dgm:t>
    </dgm:pt>
    <dgm:pt modelId="{C4C0AD8C-0C97-494A-8861-194D557A6EE3}">
      <dgm:prSet/>
      <dgm:spPr/>
      <dgm:t>
        <a:bodyPr/>
        <a:lstStyle/>
        <a:p>
          <a:r>
            <a:rPr lang="zh-TW"/>
            <a:t>停止</a:t>
          </a:r>
          <a:r>
            <a:rPr lang="en-US"/>
            <a:t>(</a:t>
          </a:r>
          <a:r>
            <a:rPr lang="zh-TW"/>
            <a:t>取消</a:t>
          </a:r>
          <a:r>
            <a:rPr lang="en-US"/>
            <a:t>)</a:t>
          </a:r>
          <a:r>
            <a:rPr lang="zh-TW"/>
            <a:t>定時呼叫</a:t>
          </a:r>
          <a:endParaRPr lang="en-US"/>
        </a:p>
      </dgm:t>
    </dgm:pt>
    <dgm:pt modelId="{CD7B3F8F-3104-4871-81E9-D8C321B510C1}" type="parTrans" cxnId="{E866360F-6F05-4381-A8E4-41F3CE379F7F}">
      <dgm:prSet/>
      <dgm:spPr/>
      <dgm:t>
        <a:bodyPr/>
        <a:lstStyle/>
        <a:p>
          <a:endParaRPr lang="en-US"/>
        </a:p>
      </dgm:t>
    </dgm:pt>
    <dgm:pt modelId="{571EDD10-FBA5-4259-AB2E-0730950AB3C9}" type="sibTrans" cxnId="{E866360F-6F05-4381-A8E4-41F3CE379F7F}">
      <dgm:prSet/>
      <dgm:spPr/>
      <dgm:t>
        <a:bodyPr/>
        <a:lstStyle/>
        <a:p>
          <a:endParaRPr lang="en-US"/>
        </a:p>
      </dgm:t>
    </dgm:pt>
    <dgm:pt modelId="{4CCF85E7-A6D0-463B-BC0E-ECA02E3609E2}">
      <dgm:prSet/>
      <dgm:spPr/>
      <dgm:t>
        <a:bodyPr/>
        <a:lstStyle/>
        <a:p>
          <a:r>
            <a:rPr lang="zh-TW"/>
            <a:t>var myTimer = setTimeout( "myTest()", 3000 );</a:t>
          </a:r>
          <a:endParaRPr lang="en-US"/>
        </a:p>
      </dgm:t>
    </dgm:pt>
    <dgm:pt modelId="{222B0916-C533-4865-91DB-B54E89CCCE50}" type="parTrans" cxnId="{A4AE339C-B8F1-4464-A329-FEC6D3056569}">
      <dgm:prSet/>
      <dgm:spPr/>
      <dgm:t>
        <a:bodyPr/>
        <a:lstStyle/>
        <a:p>
          <a:endParaRPr lang="en-US"/>
        </a:p>
      </dgm:t>
    </dgm:pt>
    <dgm:pt modelId="{AA43795E-8E40-419A-AFAD-104079318FC3}" type="sibTrans" cxnId="{A4AE339C-B8F1-4464-A329-FEC6D3056569}">
      <dgm:prSet/>
      <dgm:spPr/>
      <dgm:t>
        <a:bodyPr/>
        <a:lstStyle/>
        <a:p>
          <a:endParaRPr lang="en-US"/>
        </a:p>
      </dgm:t>
    </dgm:pt>
    <dgm:pt modelId="{CF5C162E-1731-498F-927E-7F6C4198D539}">
      <dgm:prSet/>
      <dgm:spPr/>
      <dgm:t>
        <a:bodyPr/>
        <a:lstStyle/>
        <a:p>
          <a:r>
            <a:rPr lang="en-US"/>
            <a:t>clearTimeout(</a:t>
          </a:r>
          <a:r>
            <a:rPr lang="zh-TW"/>
            <a:t> </a:t>
          </a:r>
          <a:r>
            <a:rPr lang="en-US"/>
            <a:t>myTimer</a:t>
          </a:r>
          <a:r>
            <a:rPr lang="zh-TW"/>
            <a:t> </a:t>
          </a:r>
          <a:r>
            <a:rPr lang="en-US"/>
            <a:t>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改成 </a:t>
          </a:r>
          <a:r>
            <a:rPr lang="en-US"/>
            <a:t>clearInterval</a:t>
          </a:r>
          <a:r>
            <a:rPr lang="zh-TW"/>
            <a:t> 即取消重複呼叫</a:t>
          </a:r>
          <a:endParaRPr lang="en-US"/>
        </a:p>
      </dgm:t>
    </dgm:pt>
    <dgm:pt modelId="{A914AADA-3B48-4FA2-8022-532916885103}" type="parTrans" cxnId="{01AB586A-0564-41DC-9876-9315A348C8B7}">
      <dgm:prSet/>
      <dgm:spPr/>
      <dgm:t>
        <a:bodyPr/>
        <a:lstStyle/>
        <a:p>
          <a:endParaRPr lang="en-US"/>
        </a:p>
      </dgm:t>
    </dgm:pt>
    <dgm:pt modelId="{B4686CD0-8541-4374-94CC-0123F6696F78}" type="sibTrans" cxnId="{01AB586A-0564-41DC-9876-9315A348C8B7}">
      <dgm:prSet/>
      <dgm:spPr/>
      <dgm:t>
        <a:bodyPr/>
        <a:lstStyle/>
        <a:p>
          <a:endParaRPr lang="en-US"/>
        </a:p>
      </dgm:t>
    </dgm:pt>
    <dgm:pt modelId="{12242DF2-BD12-432A-8A55-A12330F5DBBB}" type="pres">
      <dgm:prSet presAssocID="{DF7DE650-6E41-49AD-9613-3BAB21053847}" presName="linear" presStyleCnt="0">
        <dgm:presLayoutVars>
          <dgm:animLvl val="lvl"/>
          <dgm:resizeHandles val="exact"/>
        </dgm:presLayoutVars>
      </dgm:prSet>
      <dgm:spPr/>
    </dgm:pt>
    <dgm:pt modelId="{9111BD41-5A2A-418F-809E-44BE7A483B58}" type="pres">
      <dgm:prSet presAssocID="{9B025134-2970-4A55-937B-F640592891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BB859D-19E3-4724-B923-C74A43A791FE}" type="pres">
      <dgm:prSet presAssocID="{B1B58618-3E54-4E95-B2A5-E12966724824}" presName="spacer" presStyleCnt="0"/>
      <dgm:spPr/>
    </dgm:pt>
    <dgm:pt modelId="{866AAA91-F6B0-447F-8C40-A1B79A1F328E}" type="pres">
      <dgm:prSet presAssocID="{140EAE1F-AE8A-4F96-9099-0BEE0F7A7A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AF7DE2-204B-4132-AA8C-11D5B32AD06C}" type="pres">
      <dgm:prSet presAssocID="{1FB399EC-F61C-4BB6-8525-018983F0341E}" presName="spacer" presStyleCnt="0"/>
      <dgm:spPr/>
    </dgm:pt>
    <dgm:pt modelId="{E169DF01-1D41-4FD8-B489-6394BB8DC0DC}" type="pres">
      <dgm:prSet presAssocID="{FFDCE73D-4FE2-4885-A53A-BF0C1C9FBD9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ED0D1D-90C6-49A2-9954-705D3A381C45}" type="pres">
      <dgm:prSet presAssocID="{65A1575F-2A24-444B-8D25-70E0E544C676}" presName="spacer" presStyleCnt="0"/>
      <dgm:spPr/>
    </dgm:pt>
    <dgm:pt modelId="{A81E0A6F-0A65-48D5-BD4F-2AF759EE8720}" type="pres">
      <dgm:prSet presAssocID="{C4C0AD8C-0C97-494A-8861-194D557A6E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BED146D-FDA1-4247-9044-CF84780FAA87}" type="pres">
      <dgm:prSet presAssocID="{571EDD10-FBA5-4259-AB2E-0730950AB3C9}" presName="spacer" presStyleCnt="0"/>
      <dgm:spPr/>
    </dgm:pt>
    <dgm:pt modelId="{0DD34FA8-E6B5-4261-BEA8-4AE4BCEA0A26}" type="pres">
      <dgm:prSet presAssocID="{4CCF85E7-A6D0-463B-BC0E-ECA02E3609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F49EA25-AEC0-4A28-918F-3D311D7DFE6B}" type="pres">
      <dgm:prSet presAssocID="{AA43795E-8E40-419A-AFAD-104079318FC3}" presName="spacer" presStyleCnt="0"/>
      <dgm:spPr/>
    </dgm:pt>
    <dgm:pt modelId="{8A9D88F5-132F-4C85-8504-5B4C35BCE32A}" type="pres">
      <dgm:prSet presAssocID="{CF5C162E-1731-498F-927E-7F6C4198D5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051C300-C155-4AAB-830D-E26D13E4B379}" srcId="{DF7DE650-6E41-49AD-9613-3BAB21053847}" destId="{9B025134-2970-4A55-937B-F640592891E2}" srcOrd="0" destOrd="0" parTransId="{BB1A551B-4777-4DBE-8EC6-4F7843824382}" sibTransId="{B1B58618-3E54-4E95-B2A5-E12966724824}"/>
    <dgm:cxn modelId="{E866360F-6F05-4381-A8E4-41F3CE379F7F}" srcId="{DF7DE650-6E41-49AD-9613-3BAB21053847}" destId="{C4C0AD8C-0C97-494A-8861-194D557A6EE3}" srcOrd="3" destOrd="0" parTransId="{CD7B3F8F-3104-4871-81E9-D8C321B510C1}" sibTransId="{571EDD10-FBA5-4259-AB2E-0730950AB3C9}"/>
    <dgm:cxn modelId="{2924712D-5876-4E92-A074-8EF45CC5C43E}" type="presOf" srcId="{140EAE1F-AE8A-4F96-9099-0BEE0F7A7AB0}" destId="{866AAA91-F6B0-447F-8C40-A1B79A1F328E}" srcOrd="0" destOrd="0" presId="urn:microsoft.com/office/officeart/2005/8/layout/vList2"/>
    <dgm:cxn modelId="{7FB19363-EFE1-45F6-B9B9-A85E22C9CB12}" type="presOf" srcId="{4CCF85E7-A6D0-463B-BC0E-ECA02E3609E2}" destId="{0DD34FA8-E6B5-4261-BEA8-4AE4BCEA0A26}" srcOrd="0" destOrd="0" presId="urn:microsoft.com/office/officeart/2005/8/layout/vList2"/>
    <dgm:cxn modelId="{01AB586A-0564-41DC-9876-9315A348C8B7}" srcId="{DF7DE650-6E41-49AD-9613-3BAB21053847}" destId="{CF5C162E-1731-498F-927E-7F6C4198D539}" srcOrd="5" destOrd="0" parTransId="{A914AADA-3B48-4FA2-8022-532916885103}" sibTransId="{B4686CD0-8541-4374-94CC-0123F6696F78}"/>
    <dgm:cxn modelId="{71FFEB6F-7E4C-4BEF-826D-7CE4BFBEE82C}" type="presOf" srcId="{FFDCE73D-4FE2-4885-A53A-BF0C1C9FBD98}" destId="{E169DF01-1D41-4FD8-B489-6394BB8DC0DC}" srcOrd="0" destOrd="0" presId="urn:microsoft.com/office/officeart/2005/8/layout/vList2"/>
    <dgm:cxn modelId="{A4AE339C-B8F1-4464-A329-FEC6D3056569}" srcId="{DF7DE650-6E41-49AD-9613-3BAB21053847}" destId="{4CCF85E7-A6D0-463B-BC0E-ECA02E3609E2}" srcOrd="4" destOrd="0" parTransId="{222B0916-C533-4865-91DB-B54E89CCCE50}" sibTransId="{AA43795E-8E40-419A-AFAD-104079318FC3}"/>
    <dgm:cxn modelId="{7BA2CAA1-8BCE-48B8-AF5A-5F6EFAA91FB9}" type="presOf" srcId="{C4C0AD8C-0C97-494A-8861-194D557A6EE3}" destId="{A81E0A6F-0A65-48D5-BD4F-2AF759EE8720}" srcOrd="0" destOrd="0" presId="urn:microsoft.com/office/officeart/2005/8/layout/vList2"/>
    <dgm:cxn modelId="{120E39BF-8E7F-4059-810D-44E0E9415151}" srcId="{DF7DE650-6E41-49AD-9613-3BAB21053847}" destId="{140EAE1F-AE8A-4F96-9099-0BEE0F7A7AB0}" srcOrd="1" destOrd="0" parTransId="{E5BBC584-DA47-4448-9267-FC1191F7D07C}" sibTransId="{1FB399EC-F61C-4BB6-8525-018983F0341E}"/>
    <dgm:cxn modelId="{570720D2-2AB1-4692-BD5B-98380D7649B0}" type="presOf" srcId="{DF7DE650-6E41-49AD-9613-3BAB21053847}" destId="{12242DF2-BD12-432A-8A55-A12330F5DBBB}" srcOrd="0" destOrd="0" presId="urn:microsoft.com/office/officeart/2005/8/layout/vList2"/>
    <dgm:cxn modelId="{5AA423E4-C987-4358-A974-E3BE69C0936C}" type="presOf" srcId="{CF5C162E-1731-498F-927E-7F6C4198D539}" destId="{8A9D88F5-132F-4C85-8504-5B4C35BCE32A}" srcOrd="0" destOrd="0" presId="urn:microsoft.com/office/officeart/2005/8/layout/vList2"/>
    <dgm:cxn modelId="{08558FE5-3A0C-4383-B385-85AC9E0A893B}" type="presOf" srcId="{9B025134-2970-4A55-937B-F640592891E2}" destId="{9111BD41-5A2A-418F-809E-44BE7A483B58}" srcOrd="0" destOrd="0" presId="urn:microsoft.com/office/officeart/2005/8/layout/vList2"/>
    <dgm:cxn modelId="{FDD2A4E7-B7A7-44C4-A562-5088C6E750E4}" srcId="{DF7DE650-6E41-49AD-9613-3BAB21053847}" destId="{FFDCE73D-4FE2-4885-A53A-BF0C1C9FBD98}" srcOrd="2" destOrd="0" parTransId="{45B3B974-F129-4C4F-8E9A-2A4D6795918B}" sibTransId="{65A1575F-2A24-444B-8D25-70E0E544C676}"/>
    <dgm:cxn modelId="{E4FDCC1C-7B67-422F-A1C7-753439A80068}" type="presParOf" srcId="{12242DF2-BD12-432A-8A55-A12330F5DBBB}" destId="{9111BD41-5A2A-418F-809E-44BE7A483B58}" srcOrd="0" destOrd="0" presId="urn:microsoft.com/office/officeart/2005/8/layout/vList2"/>
    <dgm:cxn modelId="{48FF010C-ADDA-455E-96C4-FB4E6020397C}" type="presParOf" srcId="{12242DF2-BD12-432A-8A55-A12330F5DBBB}" destId="{1FBB859D-19E3-4724-B923-C74A43A791FE}" srcOrd="1" destOrd="0" presId="urn:microsoft.com/office/officeart/2005/8/layout/vList2"/>
    <dgm:cxn modelId="{45E675CB-DE3B-4F1B-A9F2-5D2CDA5FC94E}" type="presParOf" srcId="{12242DF2-BD12-432A-8A55-A12330F5DBBB}" destId="{866AAA91-F6B0-447F-8C40-A1B79A1F328E}" srcOrd="2" destOrd="0" presId="urn:microsoft.com/office/officeart/2005/8/layout/vList2"/>
    <dgm:cxn modelId="{EE250616-9284-4811-AC2F-6072D75B8571}" type="presParOf" srcId="{12242DF2-BD12-432A-8A55-A12330F5DBBB}" destId="{9CAF7DE2-204B-4132-AA8C-11D5B32AD06C}" srcOrd="3" destOrd="0" presId="urn:microsoft.com/office/officeart/2005/8/layout/vList2"/>
    <dgm:cxn modelId="{A21F43E5-4485-4357-A6B3-951699102790}" type="presParOf" srcId="{12242DF2-BD12-432A-8A55-A12330F5DBBB}" destId="{E169DF01-1D41-4FD8-B489-6394BB8DC0DC}" srcOrd="4" destOrd="0" presId="urn:microsoft.com/office/officeart/2005/8/layout/vList2"/>
    <dgm:cxn modelId="{930517F7-183F-4F7F-A1E0-F51E26656F38}" type="presParOf" srcId="{12242DF2-BD12-432A-8A55-A12330F5DBBB}" destId="{70ED0D1D-90C6-49A2-9954-705D3A381C45}" srcOrd="5" destOrd="0" presId="urn:microsoft.com/office/officeart/2005/8/layout/vList2"/>
    <dgm:cxn modelId="{7C6267C9-D88B-4D44-8EF0-4C666C1302E6}" type="presParOf" srcId="{12242DF2-BD12-432A-8A55-A12330F5DBBB}" destId="{A81E0A6F-0A65-48D5-BD4F-2AF759EE8720}" srcOrd="6" destOrd="0" presId="urn:microsoft.com/office/officeart/2005/8/layout/vList2"/>
    <dgm:cxn modelId="{332C25E1-6A86-43CF-91AA-ABD644141CA5}" type="presParOf" srcId="{12242DF2-BD12-432A-8A55-A12330F5DBBB}" destId="{3BED146D-FDA1-4247-9044-CF84780FAA87}" srcOrd="7" destOrd="0" presId="urn:microsoft.com/office/officeart/2005/8/layout/vList2"/>
    <dgm:cxn modelId="{A1FC889D-0955-4B4C-B140-4C03F9FE8132}" type="presParOf" srcId="{12242DF2-BD12-432A-8A55-A12330F5DBBB}" destId="{0DD34FA8-E6B5-4261-BEA8-4AE4BCEA0A26}" srcOrd="8" destOrd="0" presId="urn:microsoft.com/office/officeart/2005/8/layout/vList2"/>
    <dgm:cxn modelId="{C88E4162-14E4-416C-A395-5E36BAF60C96}" type="presParOf" srcId="{12242DF2-BD12-432A-8A55-A12330F5DBBB}" destId="{3F49EA25-AEC0-4A28-918F-3D311D7DFE6B}" srcOrd="9" destOrd="0" presId="urn:microsoft.com/office/officeart/2005/8/layout/vList2"/>
    <dgm:cxn modelId="{3E81AB69-895C-4DE5-A22F-9609CBCEA6F9}" type="presParOf" srcId="{12242DF2-BD12-432A-8A55-A12330F5DBBB}" destId="{8A9D88F5-132F-4C85-8504-5B4C35BCE32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07FA6D-1E7D-4FB7-8496-5DCE191C4F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8D8EB6-693A-48A4-A946-DC3FDF104955}">
      <dgm:prSet/>
      <dgm:spPr/>
      <dgm:t>
        <a:bodyPr/>
        <a:lstStyle/>
        <a:p>
          <a:r>
            <a:rPr lang="en-US"/>
            <a:t>var str = "hello_kitty";</a:t>
          </a:r>
        </a:p>
      </dgm:t>
    </dgm:pt>
    <dgm:pt modelId="{871E3CBC-CEE1-4220-AF95-67843150B878}" type="parTrans" cxnId="{829E304E-1859-4DC9-BEFB-CF1D5D989F8B}">
      <dgm:prSet/>
      <dgm:spPr/>
      <dgm:t>
        <a:bodyPr/>
        <a:lstStyle/>
        <a:p>
          <a:endParaRPr lang="en-US"/>
        </a:p>
      </dgm:t>
    </dgm:pt>
    <dgm:pt modelId="{E7F5CB6D-3FBB-4979-A5AF-7DFFE79DD259}" type="sibTrans" cxnId="{829E304E-1859-4DC9-BEFB-CF1D5D989F8B}">
      <dgm:prSet/>
      <dgm:spPr/>
      <dgm:t>
        <a:bodyPr/>
        <a:lstStyle/>
        <a:p>
          <a:endParaRPr lang="en-US"/>
        </a:p>
      </dgm:t>
    </dgm:pt>
    <dgm:pt modelId="{A6C94DA4-9D46-41B8-A21C-DEC840DF5D1A}">
      <dgm:prSet/>
      <dgm:spPr/>
      <dgm:t>
        <a:bodyPr/>
        <a:lstStyle/>
        <a:p>
          <a:r>
            <a:rPr lang="en-US"/>
            <a:t>var ary = str.split("_");　// 分割字串(結果 ary[0] 為 hello)</a:t>
          </a:r>
        </a:p>
      </dgm:t>
    </dgm:pt>
    <dgm:pt modelId="{B3EA60BC-F14F-4B94-8B46-4F53904AA464}" type="parTrans" cxnId="{B3B4C7FA-FD0E-4A13-8C18-F9CCF163FB56}">
      <dgm:prSet/>
      <dgm:spPr/>
      <dgm:t>
        <a:bodyPr/>
        <a:lstStyle/>
        <a:p>
          <a:endParaRPr lang="en-US"/>
        </a:p>
      </dgm:t>
    </dgm:pt>
    <dgm:pt modelId="{153803F7-2EA3-4760-88BF-023421B4221A}" type="sibTrans" cxnId="{B3B4C7FA-FD0E-4A13-8C18-F9CCF163FB56}">
      <dgm:prSet/>
      <dgm:spPr/>
      <dgm:t>
        <a:bodyPr/>
        <a:lstStyle/>
        <a:p>
          <a:endParaRPr lang="en-US"/>
        </a:p>
      </dgm:t>
    </dgm:pt>
    <dgm:pt modelId="{173478CD-77F7-4A7E-975B-D13DF7BBC6F8}">
      <dgm:prSet/>
      <dgm:spPr/>
      <dgm:t>
        <a:bodyPr/>
        <a:lstStyle/>
        <a:p>
          <a:r>
            <a:rPr lang="en-US"/>
            <a:t>str.length;　// </a:t>
          </a:r>
          <a:r>
            <a:rPr lang="zh-TW"/>
            <a:t>抓取字串長度</a:t>
          </a:r>
          <a:r>
            <a:rPr lang="en-US"/>
            <a:t>(</a:t>
          </a:r>
          <a:r>
            <a:rPr lang="zh-TW"/>
            <a:t>結果</a:t>
          </a:r>
          <a:r>
            <a:rPr lang="en-US"/>
            <a:t>: 11)</a:t>
          </a:r>
        </a:p>
      </dgm:t>
    </dgm:pt>
    <dgm:pt modelId="{3B81C05B-A511-444C-B3C6-866C2C6B9F50}" type="parTrans" cxnId="{B9930266-1610-43F1-A42C-BD1603C88114}">
      <dgm:prSet/>
      <dgm:spPr/>
      <dgm:t>
        <a:bodyPr/>
        <a:lstStyle/>
        <a:p>
          <a:endParaRPr lang="en-US"/>
        </a:p>
      </dgm:t>
    </dgm:pt>
    <dgm:pt modelId="{211B3638-B3A1-45DF-951B-1A9168168DC1}" type="sibTrans" cxnId="{B9930266-1610-43F1-A42C-BD1603C88114}">
      <dgm:prSet/>
      <dgm:spPr/>
      <dgm:t>
        <a:bodyPr/>
        <a:lstStyle/>
        <a:p>
          <a:endParaRPr lang="en-US"/>
        </a:p>
      </dgm:t>
    </dgm:pt>
    <dgm:pt modelId="{2486CC34-EC91-4072-9A87-812C1638BBEC}">
      <dgm:prSet/>
      <dgm:spPr/>
      <dgm:t>
        <a:bodyPr/>
        <a:lstStyle/>
        <a:p>
          <a:r>
            <a:rPr lang="en-US"/>
            <a:t>str.substr(4,3);　// </a:t>
          </a:r>
          <a:r>
            <a:rPr lang="zh-TW"/>
            <a:t>從第</a:t>
          </a:r>
          <a:r>
            <a:rPr lang="en-US"/>
            <a:t> 5 </a:t>
          </a:r>
          <a:r>
            <a:rPr lang="zh-TW"/>
            <a:t>個字開始，連續抓取</a:t>
          </a:r>
          <a:r>
            <a:rPr lang="en-US"/>
            <a:t> 3 </a:t>
          </a:r>
          <a:r>
            <a:rPr lang="zh-TW"/>
            <a:t>個字。</a:t>
          </a:r>
          <a:r>
            <a:rPr lang="en-US"/>
            <a:t>(</a:t>
          </a:r>
          <a:r>
            <a:rPr lang="zh-TW"/>
            <a:t>結果</a:t>
          </a:r>
          <a:r>
            <a:rPr lang="en-US"/>
            <a:t>: o_k)</a:t>
          </a:r>
        </a:p>
      </dgm:t>
    </dgm:pt>
    <dgm:pt modelId="{FE37F963-3459-44CE-869C-2805C7E846E4}" type="parTrans" cxnId="{CCCCA561-81F2-4CCB-81A5-CF028E230591}">
      <dgm:prSet/>
      <dgm:spPr/>
      <dgm:t>
        <a:bodyPr/>
        <a:lstStyle/>
        <a:p>
          <a:endParaRPr lang="en-US"/>
        </a:p>
      </dgm:t>
    </dgm:pt>
    <dgm:pt modelId="{74F40BD0-19D3-4F2B-993A-3D9C2F7D834C}" type="sibTrans" cxnId="{CCCCA561-81F2-4CCB-81A5-CF028E230591}">
      <dgm:prSet/>
      <dgm:spPr/>
      <dgm:t>
        <a:bodyPr/>
        <a:lstStyle/>
        <a:p>
          <a:endParaRPr lang="en-US"/>
        </a:p>
      </dgm:t>
    </dgm:pt>
    <dgm:pt modelId="{00CCB963-54C0-49F7-9685-A65D44B54B8C}" type="pres">
      <dgm:prSet presAssocID="{D507FA6D-1E7D-4FB7-8496-5DCE191C4F49}" presName="linear" presStyleCnt="0">
        <dgm:presLayoutVars>
          <dgm:animLvl val="lvl"/>
          <dgm:resizeHandles val="exact"/>
        </dgm:presLayoutVars>
      </dgm:prSet>
      <dgm:spPr/>
    </dgm:pt>
    <dgm:pt modelId="{327D446B-EA25-40A9-B23E-DDCBB0C81624}" type="pres">
      <dgm:prSet presAssocID="{CD8D8EB6-693A-48A4-A946-DC3FDF1049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454E8E-4F8B-4534-A287-E37C30F92A4A}" type="pres">
      <dgm:prSet presAssocID="{E7F5CB6D-3FBB-4979-A5AF-7DFFE79DD259}" presName="spacer" presStyleCnt="0"/>
      <dgm:spPr/>
    </dgm:pt>
    <dgm:pt modelId="{D3D619C5-5F08-4508-9BD1-F9866BB82429}" type="pres">
      <dgm:prSet presAssocID="{A6C94DA4-9D46-41B8-A21C-DEC840DF5D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1399AD-08F3-449D-8397-9B842E390C4D}" type="pres">
      <dgm:prSet presAssocID="{153803F7-2EA3-4760-88BF-023421B4221A}" presName="spacer" presStyleCnt="0"/>
      <dgm:spPr/>
    </dgm:pt>
    <dgm:pt modelId="{0AD0250B-ABF7-4865-B6DA-38B8193CDDA4}" type="pres">
      <dgm:prSet presAssocID="{173478CD-77F7-4A7E-975B-D13DF7BBC6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EEB70E-2825-43D9-94BE-B3C3679926B2}" type="pres">
      <dgm:prSet presAssocID="{211B3638-B3A1-45DF-951B-1A9168168DC1}" presName="spacer" presStyleCnt="0"/>
      <dgm:spPr/>
    </dgm:pt>
    <dgm:pt modelId="{C80FA09A-38BA-47BC-8AD0-A98A94BCA73D}" type="pres">
      <dgm:prSet presAssocID="{2486CC34-EC91-4072-9A87-812C1638BB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324030-B2B0-4C6F-A1F3-84C83F1C8907}" type="presOf" srcId="{2486CC34-EC91-4072-9A87-812C1638BBEC}" destId="{C80FA09A-38BA-47BC-8AD0-A98A94BCA73D}" srcOrd="0" destOrd="0" presId="urn:microsoft.com/office/officeart/2005/8/layout/vList2"/>
    <dgm:cxn modelId="{CCCCA561-81F2-4CCB-81A5-CF028E230591}" srcId="{D507FA6D-1E7D-4FB7-8496-5DCE191C4F49}" destId="{2486CC34-EC91-4072-9A87-812C1638BBEC}" srcOrd="3" destOrd="0" parTransId="{FE37F963-3459-44CE-869C-2805C7E846E4}" sibTransId="{74F40BD0-19D3-4F2B-993A-3D9C2F7D834C}"/>
    <dgm:cxn modelId="{47572943-4E01-4BE2-AA8A-7F5DFFA57B80}" type="presOf" srcId="{173478CD-77F7-4A7E-975B-D13DF7BBC6F8}" destId="{0AD0250B-ABF7-4865-B6DA-38B8193CDDA4}" srcOrd="0" destOrd="0" presId="urn:microsoft.com/office/officeart/2005/8/layout/vList2"/>
    <dgm:cxn modelId="{B9930266-1610-43F1-A42C-BD1603C88114}" srcId="{D507FA6D-1E7D-4FB7-8496-5DCE191C4F49}" destId="{173478CD-77F7-4A7E-975B-D13DF7BBC6F8}" srcOrd="2" destOrd="0" parTransId="{3B81C05B-A511-444C-B3C6-866C2C6B9F50}" sibTransId="{211B3638-B3A1-45DF-951B-1A9168168DC1}"/>
    <dgm:cxn modelId="{829E304E-1859-4DC9-BEFB-CF1D5D989F8B}" srcId="{D507FA6D-1E7D-4FB7-8496-5DCE191C4F49}" destId="{CD8D8EB6-693A-48A4-A946-DC3FDF104955}" srcOrd="0" destOrd="0" parTransId="{871E3CBC-CEE1-4220-AF95-67843150B878}" sibTransId="{E7F5CB6D-3FBB-4979-A5AF-7DFFE79DD259}"/>
    <dgm:cxn modelId="{772D1D76-0101-4F34-94D9-824784907E93}" type="presOf" srcId="{D507FA6D-1E7D-4FB7-8496-5DCE191C4F49}" destId="{00CCB963-54C0-49F7-9685-A65D44B54B8C}" srcOrd="0" destOrd="0" presId="urn:microsoft.com/office/officeart/2005/8/layout/vList2"/>
    <dgm:cxn modelId="{23D55456-6E3D-4FFF-B051-F5173CB146F7}" type="presOf" srcId="{A6C94DA4-9D46-41B8-A21C-DEC840DF5D1A}" destId="{D3D619C5-5F08-4508-9BD1-F9866BB82429}" srcOrd="0" destOrd="0" presId="urn:microsoft.com/office/officeart/2005/8/layout/vList2"/>
    <dgm:cxn modelId="{1FD23AD3-42F1-4676-B2B5-1B0DBE7F5A28}" type="presOf" srcId="{CD8D8EB6-693A-48A4-A946-DC3FDF104955}" destId="{327D446B-EA25-40A9-B23E-DDCBB0C81624}" srcOrd="0" destOrd="0" presId="urn:microsoft.com/office/officeart/2005/8/layout/vList2"/>
    <dgm:cxn modelId="{B3B4C7FA-FD0E-4A13-8C18-F9CCF163FB56}" srcId="{D507FA6D-1E7D-4FB7-8496-5DCE191C4F49}" destId="{A6C94DA4-9D46-41B8-A21C-DEC840DF5D1A}" srcOrd="1" destOrd="0" parTransId="{B3EA60BC-F14F-4B94-8B46-4F53904AA464}" sibTransId="{153803F7-2EA3-4760-88BF-023421B4221A}"/>
    <dgm:cxn modelId="{9C0E83A1-EE27-4731-90EC-78A30AB9E16C}" type="presParOf" srcId="{00CCB963-54C0-49F7-9685-A65D44B54B8C}" destId="{327D446B-EA25-40A9-B23E-DDCBB0C81624}" srcOrd="0" destOrd="0" presId="urn:microsoft.com/office/officeart/2005/8/layout/vList2"/>
    <dgm:cxn modelId="{5B007994-1D65-44EE-A1B4-2DA218B6FBAD}" type="presParOf" srcId="{00CCB963-54C0-49F7-9685-A65D44B54B8C}" destId="{21454E8E-4F8B-4534-A287-E37C30F92A4A}" srcOrd="1" destOrd="0" presId="urn:microsoft.com/office/officeart/2005/8/layout/vList2"/>
    <dgm:cxn modelId="{8FFE1838-B2CB-4092-851C-EC4F6B68A51D}" type="presParOf" srcId="{00CCB963-54C0-49F7-9685-A65D44B54B8C}" destId="{D3D619C5-5F08-4508-9BD1-F9866BB82429}" srcOrd="2" destOrd="0" presId="urn:microsoft.com/office/officeart/2005/8/layout/vList2"/>
    <dgm:cxn modelId="{E296161F-AC56-4D6C-AB1E-9F93AD213DCD}" type="presParOf" srcId="{00CCB963-54C0-49F7-9685-A65D44B54B8C}" destId="{E71399AD-08F3-449D-8397-9B842E390C4D}" srcOrd="3" destOrd="0" presId="urn:microsoft.com/office/officeart/2005/8/layout/vList2"/>
    <dgm:cxn modelId="{2546AE06-E4D1-484F-8751-BE93C5246657}" type="presParOf" srcId="{00CCB963-54C0-49F7-9685-A65D44B54B8C}" destId="{0AD0250B-ABF7-4865-B6DA-38B8193CDDA4}" srcOrd="4" destOrd="0" presId="urn:microsoft.com/office/officeart/2005/8/layout/vList2"/>
    <dgm:cxn modelId="{66E8A444-C508-4ABF-B9B4-9C9AEE19483F}" type="presParOf" srcId="{00CCB963-54C0-49F7-9685-A65D44B54B8C}" destId="{53EEB70E-2825-43D9-94BE-B3C3679926B2}" srcOrd="5" destOrd="0" presId="urn:microsoft.com/office/officeart/2005/8/layout/vList2"/>
    <dgm:cxn modelId="{FD4829C3-D6D2-40F9-9FA2-C18C32ADB1AA}" type="presParOf" srcId="{00CCB963-54C0-49F7-9685-A65D44B54B8C}" destId="{C80FA09A-38BA-47BC-8AD0-A98A94BCA7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EBD10D0-D557-4352-A900-F0E4EB8B83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90787E-9C19-43DF-9872-06516D0F3ECD}">
      <dgm:prSet/>
      <dgm:spPr/>
      <dgm:t>
        <a:bodyPr/>
        <a:lstStyle/>
        <a:p>
          <a:r>
            <a:rPr lang="zh-TW"/>
            <a:t>M</a:t>
          </a:r>
          <a:r>
            <a:rPr lang="en-US"/>
            <a:t>ath.random</a:t>
          </a:r>
          <a:r>
            <a:rPr lang="zh-TW"/>
            <a:t>();　</a:t>
          </a:r>
          <a:r>
            <a:rPr lang="en-US"/>
            <a:t>//</a:t>
          </a:r>
          <a:r>
            <a:rPr lang="zh-TW"/>
            <a:t> 隨機產生 </a:t>
          </a:r>
          <a:r>
            <a:rPr lang="en-US"/>
            <a:t>0(</a:t>
          </a:r>
          <a:r>
            <a:rPr lang="zh-TW"/>
            <a:t>包含</a:t>
          </a:r>
          <a:r>
            <a:rPr lang="en-US"/>
            <a:t>)</a:t>
          </a:r>
          <a:r>
            <a:rPr lang="zh-TW"/>
            <a:t> </a:t>
          </a:r>
          <a:r>
            <a:rPr lang="en-US"/>
            <a:t>~</a:t>
          </a:r>
          <a:r>
            <a:rPr lang="zh-TW"/>
            <a:t> </a:t>
          </a:r>
          <a:r>
            <a:rPr lang="en-US"/>
            <a:t>1(</a:t>
          </a:r>
          <a:r>
            <a:rPr lang="zh-TW"/>
            <a:t>不含</a:t>
          </a:r>
          <a:r>
            <a:rPr lang="en-US"/>
            <a:t>)</a:t>
          </a:r>
          <a:r>
            <a:rPr lang="zh-TW"/>
            <a:t> 的小數亂數</a:t>
          </a:r>
          <a:endParaRPr lang="en-US"/>
        </a:p>
      </dgm:t>
    </dgm:pt>
    <dgm:pt modelId="{75754512-8F17-467F-AFF7-615E1DBC27F7}" type="parTrans" cxnId="{88310411-FDEC-4E7E-BD9C-29346B0B963A}">
      <dgm:prSet/>
      <dgm:spPr/>
      <dgm:t>
        <a:bodyPr/>
        <a:lstStyle/>
        <a:p>
          <a:endParaRPr lang="en-US"/>
        </a:p>
      </dgm:t>
    </dgm:pt>
    <dgm:pt modelId="{C5633EB3-5E82-43A0-82A9-684F6F90C83E}" type="sibTrans" cxnId="{88310411-FDEC-4E7E-BD9C-29346B0B963A}">
      <dgm:prSet/>
      <dgm:spPr/>
      <dgm:t>
        <a:bodyPr/>
        <a:lstStyle/>
        <a:p>
          <a:endParaRPr lang="en-US"/>
        </a:p>
      </dgm:t>
    </dgm:pt>
    <dgm:pt modelId="{53922A4D-ED2C-4905-AE22-1C6DA161AE7A}">
      <dgm:prSet/>
      <dgm:spPr/>
      <dgm:t>
        <a:bodyPr/>
        <a:lstStyle/>
        <a:p>
          <a:r>
            <a:rPr lang="zh-TW"/>
            <a:t>Math.floor( n );　// 無條件捨去 n 的小數</a:t>
          </a:r>
          <a:endParaRPr lang="en-US"/>
        </a:p>
      </dgm:t>
    </dgm:pt>
    <dgm:pt modelId="{766CC221-17E0-4FE6-BE4F-E09EC656944E}" type="parTrans" cxnId="{E3CD7D60-F669-4E3F-8C4E-DF5F37E53C1E}">
      <dgm:prSet/>
      <dgm:spPr/>
      <dgm:t>
        <a:bodyPr/>
        <a:lstStyle/>
        <a:p>
          <a:endParaRPr lang="en-US"/>
        </a:p>
      </dgm:t>
    </dgm:pt>
    <dgm:pt modelId="{B5843AF6-AC91-445B-9C6D-EBCEF0B52348}" type="sibTrans" cxnId="{E3CD7D60-F669-4E3F-8C4E-DF5F37E53C1E}">
      <dgm:prSet/>
      <dgm:spPr/>
      <dgm:t>
        <a:bodyPr/>
        <a:lstStyle/>
        <a:p>
          <a:endParaRPr lang="en-US"/>
        </a:p>
      </dgm:t>
    </dgm:pt>
    <dgm:pt modelId="{28C5E4C5-5AFF-47E1-8EB2-CA7978266778}">
      <dgm:prSet/>
      <dgm:spPr/>
      <dgm:t>
        <a:bodyPr/>
        <a:lstStyle/>
        <a:p>
          <a:r>
            <a:rPr lang="en-US"/>
            <a:t>var</a:t>
          </a:r>
          <a:r>
            <a:rPr lang="zh-TW"/>
            <a:t> </a:t>
          </a:r>
          <a:r>
            <a:rPr lang="en-US"/>
            <a:t>a</a:t>
          </a:r>
          <a:r>
            <a:rPr lang="zh-TW"/>
            <a:t> </a:t>
          </a:r>
          <a:r>
            <a:rPr lang="en-US"/>
            <a:t>=</a:t>
          </a:r>
          <a:r>
            <a:rPr lang="zh-TW"/>
            <a:t> </a:t>
          </a:r>
          <a:r>
            <a:rPr lang="en-US"/>
            <a:t>Number("205");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字串轉數字</a:t>
          </a:r>
          <a:endParaRPr lang="en-US"/>
        </a:p>
      </dgm:t>
    </dgm:pt>
    <dgm:pt modelId="{DBE60195-066B-45D7-983D-DF8A368A8A4A}" type="parTrans" cxnId="{1C9CA8FA-507F-43FE-B8E6-5E43FBD7EFE2}">
      <dgm:prSet/>
      <dgm:spPr/>
      <dgm:t>
        <a:bodyPr/>
        <a:lstStyle/>
        <a:p>
          <a:endParaRPr lang="en-US"/>
        </a:p>
      </dgm:t>
    </dgm:pt>
    <dgm:pt modelId="{3CD4590F-9210-4A35-8BC2-F3E75AF33B66}" type="sibTrans" cxnId="{1C9CA8FA-507F-43FE-B8E6-5E43FBD7EFE2}">
      <dgm:prSet/>
      <dgm:spPr/>
      <dgm:t>
        <a:bodyPr/>
        <a:lstStyle/>
        <a:p>
          <a:endParaRPr lang="en-US"/>
        </a:p>
      </dgm:t>
    </dgm:pt>
    <dgm:pt modelId="{E5CEB4C2-F628-423E-8B11-D1C6FC260AFB}">
      <dgm:prSet/>
      <dgm:spPr/>
      <dgm:t>
        <a:bodyPr/>
        <a:lstStyle/>
        <a:p>
          <a:r>
            <a:rPr lang="zh-TW"/>
            <a:t>Math.round( 數值*100 ) / 100　// 四捨五入到小數第 2 位</a:t>
          </a:r>
          <a:endParaRPr lang="en-US"/>
        </a:p>
      </dgm:t>
    </dgm:pt>
    <dgm:pt modelId="{B600B8D9-091C-40D5-99C4-D03D7A485A25}" type="parTrans" cxnId="{61F9F69A-5182-4919-BA95-A17AC23FF028}">
      <dgm:prSet/>
      <dgm:spPr/>
      <dgm:t>
        <a:bodyPr/>
        <a:lstStyle/>
        <a:p>
          <a:endParaRPr lang="en-US"/>
        </a:p>
      </dgm:t>
    </dgm:pt>
    <dgm:pt modelId="{0074062A-7D36-42E0-8E27-475CBB288F51}" type="sibTrans" cxnId="{61F9F69A-5182-4919-BA95-A17AC23FF028}">
      <dgm:prSet/>
      <dgm:spPr/>
      <dgm:t>
        <a:bodyPr/>
        <a:lstStyle/>
        <a:p>
          <a:endParaRPr lang="en-US"/>
        </a:p>
      </dgm:t>
    </dgm:pt>
    <dgm:pt modelId="{D2A85575-7D5F-4507-BF28-0A14EBA1C36B}" type="pres">
      <dgm:prSet presAssocID="{BEBD10D0-D557-4352-A900-F0E4EB8B83A0}" presName="linear" presStyleCnt="0">
        <dgm:presLayoutVars>
          <dgm:animLvl val="lvl"/>
          <dgm:resizeHandles val="exact"/>
        </dgm:presLayoutVars>
      </dgm:prSet>
      <dgm:spPr/>
    </dgm:pt>
    <dgm:pt modelId="{0661CB2E-B9D1-4622-A774-1B540E75CF9E}" type="pres">
      <dgm:prSet presAssocID="{0190787E-9C19-43DF-9872-06516D0F3E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D2C8D3-B837-4F7F-9C4E-6BF066A6862A}" type="pres">
      <dgm:prSet presAssocID="{C5633EB3-5E82-43A0-82A9-684F6F90C83E}" presName="spacer" presStyleCnt="0"/>
      <dgm:spPr/>
    </dgm:pt>
    <dgm:pt modelId="{8328F4F2-0B78-482E-BE1D-D10ED2FECDEF}" type="pres">
      <dgm:prSet presAssocID="{53922A4D-ED2C-4905-AE22-1C6DA161AE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17C3A0-3FF9-4427-9B9D-48CF67FE0215}" type="pres">
      <dgm:prSet presAssocID="{B5843AF6-AC91-445B-9C6D-EBCEF0B52348}" presName="spacer" presStyleCnt="0"/>
      <dgm:spPr/>
    </dgm:pt>
    <dgm:pt modelId="{98733A7C-9EEC-43A4-89E0-E86D1CAA2DB7}" type="pres">
      <dgm:prSet presAssocID="{28C5E4C5-5AFF-47E1-8EB2-CA79782667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D4DE85-17B3-4030-95A6-C4DF02598B3B}" type="pres">
      <dgm:prSet presAssocID="{3CD4590F-9210-4A35-8BC2-F3E75AF33B66}" presName="spacer" presStyleCnt="0"/>
      <dgm:spPr/>
    </dgm:pt>
    <dgm:pt modelId="{0AE218B9-2B83-4FF8-985E-C6D1C62BB1C9}" type="pres">
      <dgm:prSet presAssocID="{E5CEB4C2-F628-423E-8B11-D1C6FC260A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310411-FDEC-4E7E-BD9C-29346B0B963A}" srcId="{BEBD10D0-D557-4352-A900-F0E4EB8B83A0}" destId="{0190787E-9C19-43DF-9872-06516D0F3ECD}" srcOrd="0" destOrd="0" parTransId="{75754512-8F17-467F-AFF7-615E1DBC27F7}" sibTransId="{C5633EB3-5E82-43A0-82A9-684F6F90C83E}"/>
    <dgm:cxn modelId="{3B221E1B-767A-4360-85B4-98E34128C9BB}" type="presOf" srcId="{0190787E-9C19-43DF-9872-06516D0F3ECD}" destId="{0661CB2E-B9D1-4622-A774-1B540E75CF9E}" srcOrd="0" destOrd="0" presId="urn:microsoft.com/office/officeart/2005/8/layout/vList2"/>
    <dgm:cxn modelId="{E3CD7D60-F669-4E3F-8C4E-DF5F37E53C1E}" srcId="{BEBD10D0-D557-4352-A900-F0E4EB8B83A0}" destId="{53922A4D-ED2C-4905-AE22-1C6DA161AE7A}" srcOrd="1" destOrd="0" parTransId="{766CC221-17E0-4FE6-BE4F-E09EC656944E}" sibTransId="{B5843AF6-AC91-445B-9C6D-EBCEF0B52348}"/>
    <dgm:cxn modelId="{42B34A71-083F-49D7-B787-2DB774AB562E}" type="presOf" srcId="{BEBD10D0-D557-4352-A900-F0E4EB8B83A0}" destId="{D2A85575-7D5F-4507-BF28-0A14EBA1C36B}" srcOrd="0" destOrd="0" presId="urn:microsoft.com/office/officeart/2005/8/layout/vList2"/>
    <dgm:cxn modelId="{23399884-F1B6-4FF6-AF3D-5F9FE8FACC85}" type="presOf" srcId="{28C5E4C5-5AFF-47E1-8EB2-CA7978266778}" destId="{98733A7C-9EEC-43A4-89E0-E86D1CAA2DB7}" srcOrd="0" destOrd="0" presId="urn:microsoft.com/office/officeart/2005/8/layout/vList2"/>
    <dgm:cxn modelId="{61F9F69A-5182-4919-BA95-A17AC23FF028}" srcId="{BEBD10D0-D557-4352-A900-F0E4EB8B83A0}" destId="{E5CEB4C2-F628-423E-8B11-D1C6FC260AFB}" srcOrd="3" destOrd="0" parTransId="{B600B8D9-091C-40D5-99C4-D03D7A485A25}" sibTransId="{0074062A-7D36-42E0-8E27-475CBB288F51}"/>
    <dgm:cxn modelId="{D059CA9C-8022-4B30-B35B-7456C1B40DC1}" type="presOf" srcId="{53922A4D-ED2C-4905-AE22-1C6DA161AE7A}" destId="{8328F4F2-0B78-482E-BE1D-D10ED2FECDEF}" srcOrd="0" destOrd="0" presId="urn:microsoft.com/office/officeart/2005/8/layout/vList2"/>
    <dgm:cxn modelId="{6A2F25C7-D314-422B-981D-D54AB9FA1E97}" type="presOf" srcId="{E5CEB4C2-F628-423E-8B11-D1C6FC260AFB}" destId="{0AE218B9-2B83-4FF8-985E-C6D1C62BB1C9}" srcOrd="0" destOrd="0" presId="urn:microsoft.com/office/officeart/2005/8/layout/vList2"/>
    <dgm:cxn modelId="{1C9CA8FA-507F-43FE-B8E6-5E43FBD7EFE2}" srcId="{BEBD10D0-D557-4352-A900-F0E4EB8B83A0}" destId="{28C5E4C5-5AFF-47E1-8EB2-CA7978266778}" srcOrd="2" destOrd="0" parTransId="{DBE60195-066B-45D7-983D-DF8A368A8A4A}" sibTransId="{3CD4590F-9210-4A35-8BC2-F3E75AF33B66}"/>
    <dgm:cxn modelId="{2C8F19CC-6926-40A1-9070-E66AC268F969}" type="presParOf" srcId="{D2A85575-7D5F-4507-BF28-0A14EBA1C36B}" destId="{0661CB2E-B9D1-4622-A774-1B540E75CF9E}" srcOrd="0" destOrd="0" presId="urn:microsoft.com/office/officeart/2005/8/layout/vList2"/>
    <dgm:cxn modelId="{098582BD-1DDC-4CCA-B9DA-745CB8AB8CE0}" type="presParOf" srcId="{D2A85575-7D5F-4507-BF28-0A14EBA1C36B}" destId="{49D2C8D3-B837-4F7F-9C4E-6BF066A6862A}" srcOrd="1" destOrd="0" presId="urn:microsoft.com/office/officeart/2005/8/layout/vList2"/>
    <dgm:cxn modelId="{CF72F0F6-C0EB-4C1B-8A40-4B97847DA010}" type="presParOf" srcId="{D2A85575-7D5F-4507-BF28-0A14EBA1C36B}" destId="{8328F4F2-0B78-482E-BE1D-D10ED2FECDEF}" srcOrd="2" destOrd="0" presId="urn:microsoft.com/office/officeart/2005/8/layout/vList2"/>
    <dgm:cxn modelId="{C7B96A7A-54ED-4B48-B977-74962C4753B8}" type="presParOf" srcId="{D2A85575-7D5F-4507-BF28-0A14EBA1C36B}" destId="{BE17C3A0-3FF9-4427-9B9D-48CF67FE0215}" srcOrd="3" destOrd="0" presId="urn:microsoft.com/office/officeart/2005/8/layout/vList2"/>
    <dgm:cxn modelId="{0DCDA490-26D7-415C-874C-0B594204F9D6}" type="presParOf" srcId="{D2A85575-7D5F-4507-BF28-0A14EBA1C36B}" destId="{98733A7C-9EEC-43A4-89E0-E86D1CAA2DB7}" srcOrd="4" destOrd="0" presId="urn:microsoft.com/office/officeart/2005/8/layout/vList2"/>
    <dgm:cxn modelId="{D3C06A99-BA64-455C-A464-1B84CBEB8F7D}" type="presParOf" srcId="{D2A85575-7D5F-4507-BF28-0A14EBA1C36B}" destId="{BBD4DE85-17B3-4030-95A6-C4DF02598B3B}" srcOrd="5" destOrd="0" presId="urn:microsoft.com/office/officeart/2005/8/layout/vList2"/>
    <dgm:cxn modelId="{8CC8BB7E-F92E-488A-833B-25F3282191B8}" type="presParOf" srcId="{D2A85575-7D5F-4507-BF28-0A14EBA1C36B}" destId="{0AE218B9-2B83-4FF8-985E-C6D1C62BB1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87737C-4770-48C7-B2C8-48451A9422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CA9FF-0D5F-4412-98AA-C10368B6A144}">
      <dgm:prSet/>
      <dgm:spPr/>
      <dgm:t>
        <a:bodyPr/>
        <a:lstStyle/>
        <a:p>
          <a:r>
            <a:rPr lang="en-US"/>
            <a:t>var</a:t>
          </a:r>
          <a:r>
            <a:rPr lang="zh-TW"/>
            <a:t> a</a:t>
          </a:r>
          <a:r>
            <a:rPr lang="en-US"/>
            <a:t>rr</a:t>
          </a:r>
          <a:r>
            <a:rPr lang="zh-TW"/>
            <a:t> </a:t>
          </a:r>
          <a:r>
            <a:rPr lang="en-US"/>
            <a:t>=</a:t>
          </a:r>
          <a:r>
            <a:rPr lang="zh-TW"/>
            <a:t> </a:t>
          </a:r>
          <a:r>
            <a:rPr lang="en-US"/>
            <a:t>[];</a:t>
          </a:r>
          <a:r>
            <a:rPr lang="zh-TW"/>
            <a:t>　// 宣告陣列</a:t>
          </a:r>
          <a:endParaRPr lang="en-US"/>
        </a:p>
      </dgm:t>
    </dgm:pt>
    <dgm:pt modelId="{A9574E5E-3392-4F5D-AF88-495B73916686}" type="parTrans" cxnId="{6A6A06AD-25A4-4CDD-9ECA-AE0CC67B7BE5}">
      <dgm:prSet/>
      <dgm:spPr/>
      <dgm:t>
        <a:bodyPr/>
        <a:lstStyle/>
        <a:p>
          <a:endParaRPr lang="en-US"/>
        </a:p>
      </dgm:t>
    </dgm:pt>
    <dgm:pt modelId="{A9156FBA-438D-4929-AAF2-CC37BD48D309}" type="sibTrans" cxnId="{6A6A06AD-25A4-4CDD-9ECA-AE0CC67B7BE5}">
      <dgm:prSet/>
      <dgm:spPr/>
      <dgm:t>
        <a:bodyPr/>
        <a:lstStyle/>
        <a:p>
          <a:endParaRPr lang="en-US"/>
        </a:p>
      </dgm:t>
    </dgm:pt>
    <dgm:pt modelId="{E418F747-EEB2-4C12-8DAE-079E5E3AF748}">
      <dgm:prSet/>
      <dgm:spPr/>
      <dgm:t>
        <a:bodyPr/>
        <a:lstStyle/>
        <a:p>
          <a:r>
            <a:rPr lang="zh-TW"/>
            <a:t>arr.push("book");　// 在陣列最後增加資料</a:t>
          </a:r>
          <a:endParaRPr lang="en-US"/>
        </a:p>
      </dgm:t>
    </dgm:pt>
    <dgm:pt modelId="{AEE02A5E-1F73-4CDF-8DF9-AC636B09F9FC}" type="parTrans" cxnId="{EA8A5F30-88EA-4BFD-A267-8EE96BF7CD7A}">
      <dgm:prSet/>
      <dgm:spPr/>
      <dgm:t>
        <a:bodyPr/>
        <a:lstStyle/>
        <a:p>
          <a:endParaRPr lang="en-US"/>
        </a:p>
      </dgm:t>
    </dgm:pt>
    <dgm:pt modelId="{0181BE89-9DE5-42BE-B350-EC20B5AF8C7C}" type="sibTrans" cxnId="{EA8A5F30-88EA-4BFD-A267-8EE96BF7CD7A}">
      <dgm:prSet/>
      <dgm:spPr/>
      <dgm:t>
        <a:bodyPr/>
        <a:lstStyle/>
        <a:p>
          <a:endParaRPr lang="en-US"/>
        </a:p>
      </dgm:t>
    </dgm:pt>
    <dgm:pt modelId="{87838ABA-3F3E-47D3-A963-2C1CDD1F3956}">
      <dgm:prSet/>
      <dgm:spPr/>
      <dgm:t>
        <a:bodyPr/>
        <a:lstStyle/>
        <a:p>
          <a:r>
            <a:rPr lang="en-US"/>
            <a:t>arr.splice(</a:t>
          </a:r>
          <a:r>
            <a:rPr lang="zh-TW"/>
            <a:t> </a:t>
          </a:r>
          <a:r>
            <a:rPr lang="en-US"/>
            <a:t>1,</a:t>
          </a:r>
          <a:r>
            <a:rPr lang="zh-TW"/>
            <a:t> </a:t>
          </a:r>
          <a:r>
            <a:rPr lang="en-US"/>
            <a:t>2</a:t>
          </a:r>
          <a:r>
            <a:rPr lang="zh-TW"/>
            <a:t> </a:t>
          </a:r>
          <a:r>
            <a:rPr lang="en-US"/>
            <a:t>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刪除 </a:t>
          </a:r>
          <a:r>
            <a:rPr lang="en-US"/>
            <a:t>array</a:t>
          </a:r>
          <a:r>
            <a:rPr lang="zh-TW"/>
            <a:t> 中的資料</a:t>
          </a:r>
          <a:r>
            <a:rPr lang="en-US"/>
            <a:t>(</a:t>
          </a:r>
          <a:r>
            <a:rPr lang="zh-TW"/>
            <a:t>例如從 </a:t>
          </a:r>
          <a:r>
            <a:rPr lang="en-US"/>
            <a:t>index</a:t>
          </a:r>
          <a:r>
            <a:rPr lang="zh-TW"/>
            <a:t> </a:t>
          </a:r>
          <a:r>
            <a:rPr lang="en-US"/>
            <a:t>1</a:t>
          </a:r>
          <a:r>
            <a:rPr lang="zh-TW"/>
            <a:t> 開始</a:t>
          </a:r>
          <a:r>
            <a:rPr lang="en-US"/>
            <a:t>,</a:t>
          </a:r>
          <a:r>
            <a:rPr lang="zh-TW"/>
            <a:t>連續刪除 </a:t>
          </a:r>
          <a:r>
            <a:rPr lang="en-US"/>
            <a:t>2</a:t>
          </a:r>
          <a:r>
            <a:rPr lang="zh-TW"/>
            <a:t> 筆 </a:t>
          </a:r>
          <a:r>
            <a:rPr lang="en-US"/>
            <a:t>)</a:t>
          </a:r>
        </a:p>
      </dgm:t>
    </dgm:pt>
    <dgm:pt modelId="{8AE3313F-B1E1-4C63-AE95-23D150A7F561}" type="parTrans" cxnId="{64563741-4CF6-40F2-A4C4-D59DFB30E88B}">
      <dgm:prSet/>
      <dgm:spPr/>
      <dgm:t>
        <a:bodyPr/>
        <a:lstStyle/>
        <a:p>
          <a:endParaRPr lang="en-US"/>
        </a:p>
      </dgm:t>
    </dgm:pt>
    <dgm:pt modelId="{BC6CDF89-FC99-4D53-B988-B9AA1ED8E6F7}" type="sibTrans" cxnId="{64563741-4CF6-40F2-A4C4-D59DFB30E88B}">
      <dgm:prSet/>
      <dgm:spPr/>
      <dgm:t>
        <a:bodyPr/>
        <a:lstStyle/>
        <a:p>
          <a:endParaRPr lang="en-US"/>
        </a:p>
      </dgm:t>
    </dgm:pt>
    <dgm:pt modelId="{D3E46EB2-4A2B-4606-BF32-C8B339DB4BF6}">
      <dgm:prSet/>
      <dgm:spPr/>
      <dgm:t>
        <a:bodyPr/>
        <a:lstStyle/>
        <a:p>
          <a:r>
            <a:rPr lang="zh-TW"/>
            <a:t>arr = [];　// 清空 array</a:t>
          </a:r>
          <a:endParaRPr lang="en-US"/>
        </a:p>
      </dgm:t>
    </dgm:pt>
    <dgm:pt modelId="{2FE1228E-34ED-42CB-9C77-2D78831E49C5}" type="parTrans" cxnId="{A87F1913-7970-4485-A9D2-F0DB808F577B}">
      <dgm:prSet/>
      <dgm:spPr/>
      <dgm:t>
        <a:bodyPr/>
        <a:lstStyle/>
        <a:p>
          <a:endParaRPr lang="en-US"/>
        </a:p>
      </dgm:t>
    </dgm:pt>
    <dgm:pt modelId="{8DAFAFE4-1F1E-4DEC-8011-6B73F12342B1}" type="sibTrans" cxnId="{A87F1913-7970-4485-A9D2-F0DB808F577B}">
      <dgm:prSet/>
      <dgm:spPr/>
      <dgm:t>
        <a:bodyPr/>
        <a:lstStyle/>
        <a:p>
          <a:endParaRPr lang="en-US"/>
        </a:p>
      </dgm:t>
    </dgm:pt>
    <dgm:pt modelId="{567B34AA-9199-4AC9-AE06-6DA09F471BD4}">
      <dgm:prSet/>
      <dgm:spPr/>
      <dgm:t>
        <a:bodyPr/>
        <a:lstStyle/>
        <a:p>
          <a:r>
            <a:rPr lang="en-US"/>
            <a:t>arr.length;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取得陣列長度</a:t>
          </a:r>
          <a:endParaRPr lang="en-US"/>
        </a:p>
      </dgm:t>
    </dgm:pt>
    <dgm:pt modelId="{5B48A4AB-1B33-4A46-AB15-C76713F75B30}" type="parTrans" cxnId="{2C4A536C-8C15-4CC2-A7D4-9C42A3567645}">
      <dgm:prSet/>
      <dgm:spPr/>
      <dgm:t>
        <a:bodyPr/>
        <a:lstStyle/>
        <a:p>
          <a:endParaRPr lang="en-US"/>
        </a:p>
      </dgm:t>
    </dgm:pt>
    <dgm:pt modelId="{1747FABD-923C-46B4-9C3B-E7B130CACD58}" type="sibTrans" cxnId="{2C4A536C-8C15-4CC2-A7D4-9C42A3567645}">
      <dgm:prSet/>
      <dgm:spPr/>
      <dgm:t>
        <a:bodyPr/>
        <a:lstStyle/>
        <a:p>
          <a:endParaRPr lang="en-US"/>
        </a:p>
      </dgm:t>
    </dgm:pt>
    <dgm:pt modelId="{E72BC280-1AAD-45C4-A17C-B67A0D01E8CF}" type="pres">
      <dgm:prSet presAssocID="{8D87737C-4770-48C7-B2C8-48451A942203}" presName="linear" presStyleCnt="0">
        <dgm:presLayoutVars>
          <dgm:animLvl val="lvl"/>
          <dgm:resizeHandles val="exact"/>
        </dgm:presLayoutVars>
      </dgm:prSet>
      <dgm:spPr/>
    </dgm:pt>
    <dgm:pt modelId="{4D00BA09-12DC-41F8-A9F7-50B35E086274}" type="pres">
      <dgm:prSet presAssocID="{543CA9FF-0D5F-4412-98AA-C10368B6A1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C31721-BA62-4A14-A153-A748A6399826}" type="pres">
      <dgm:prSet presAssocID="{A9156FBA-438D-4929-AAF2-CC37BD48D309}" presName="spacer" presStyleCnt="0"/>
      <dgm:spPr/>
    </dgm:pt>
    <dgm:pt modelId="{72E02DC1-A17D-4796-9F9F-29D33AFFEB95}" type="pres">
      <dgm:prSet presAssocID="{E418F747-EEB2-4C12-8DAE-079E5E3AF7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C2F74A-6489-4A3F-904F-02D066F10A9F}" type="pres">
      <dgm:prSet presAssocID="{0181BE89-9DE5-42BE-B350-EC20B5AF8C7C}" presName="spacer" presStyleCnt="0"/>
      <dgm:spPr/>
    </dgm:pt>
    <dgm:pt modelId="{2CB847E2-685B-452E-9302-466BF0EFCC34}" type="pres">
      <dgm:prSet presAssocID="{87838ABA-3F3E-47D3-A963-2C1CDD1F39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3174B5-F19E-4B29-B7AD-3B46DBD15CC3}" type="pres">
      <dgm:prSet presAssocID="{BC6CDF89-FC99-4D53-B988-B9AA1ED8E6F7}" presName="spacer" presStyleCnt="0"/>
      <dgm:spPr/>
    </dgm:pt>
    <dgm:pt modelId="{70AD36BC-8BD9-44F9-AFDA-78C392A12279}" type="pres">
      <dgm:prSet presAssocID="{D3E46EB2-4A2B-4606-BF32-C8B339DB4B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BC9D19-C5C1-408A-9634-8168F7DD2E62}" type="pres">
      <dgm:prSet presAssocID="{8DAFAFE4-1F1E-4DEC-8011-6B73F12342B1}" presName="spacer" presStyleCnt="0"/>
      <dgm:spPr/>
    </dgm:pt>
    <dgm:pt modelId="{F7B0B97C-FA3C-4D41-B982-7807F097FE50}" type="pres">
      <dgm:prSet presAssocID="{567B34AA-9199-4AC9-AE06-6DA09F471B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7F1913-7970-4485-A9D2-F0DB808F577B}" srcId="{8D87737C-4770-48C7-B2C8-48451A942203}" destId="{D3E46EB2-4A2B-4606-BF32-C8B339DB4BF6}" srcOrd="3" destOrd="0" parTransId="{2FE1228E-34ED-42CB-9C77-2D78831E49C5}" sibTransId="{8DAFAFE4-1F1E-4DEC-8011-6B73F12342B1}"/>
    <dgm:cxn modelId="{EA8A5F30-88EA-4BFD-A267-8EE96BF7CD7A}" srcId="{8D87737C-4770-48C7-B2C8-48451A942203}" destId="{E418F747-EEB2-4C12-8DAE-079E5E3AF748}" srcOrd="1" destOrd="0" parTransId="{AEE02A5E-1F73-4CDF-8DF9-AC636B09F9FC}" sibTransId="{0181BE89-9DE5-42BE-B350-EC20B5AF8C7C}"/>
    <dgm:cxn modelId="{64563741-4CF6-40F2-A4C4-D59DFB30E88B}" srcId="{8D87737C-4770-48C7-B2C8-48451A942203}" destId="{87838ABA-3F3E-47D3-A963-2C1CDD1F3956}" srcOrd="2" destOrd="0" parTransId="{8AE3313F-B1E1-4C63-AE95-23D150A7F561}" sibTransId="{BC6CDF89-FC99-4D53-B988-B9AA1ED8E6F7}"/>
    <dgm:cxn modelId="{F2E7C149-5708-450C-BF51-F5F1A06D4C60}" type="presOf" srcId="{567B34AA-9199-4AC9-AE06-6DA09F471BD4}" destId="{F7B0B97C-FA3C-4D41-B982-7807F097FE50}" srcOrd="0" destOrd="0" presId="urn:microsoft.com/office/officeart/2005/8/layout/vList2"/>
    <dgm:cxn modelId="{2C4A536C-8C15-4CC2-A7D4-9C42A3567645}" srcId="{8D87737C-4770-48C7-B2C8-48451A942203}" destId="{567B34AA-9199-4AC9-AE06-6DA09F471BD4}" srcOrd="4" destOrd="0" parTransId="{5B48A4AB-1B33-4A46-AB15-C76713F75B30}" sibTransId="{1747FABD-923C-46B4-9C3B-E7B130CACD58}"/>
    <dgm:cxn modelId="{5A3A4D89-8DDD-43E2-BEDD-ABB9EB8921E5}" type="presOf" srcId="{543CA9FF-0D5F-4412-98AA-C10368B6A144}" destId="{4D00BA09-12DC-41F8-A9F7-50B35E086274}" srcOrd="0" destOrd="0" presId="urn:microsoft.com/office/officeart/2005/8/layout/vList2"/>
    <dgm:cxn modelId="{50BD2598-AD59-4EBC-95B9-5F0B238733D5}" type="presOf" srcId="{8D87737C-4770-48C7-B2C8-48451A942203}" destId="{E72BC280-1AAD-45C4-A17C-B67A0D01E8CF}" srcOrd="0" destOrd="0" presId="urn:microsoft.com/office/officeart/2005/8/layout/vList2"/>
    <dgm:cxn modelId="{A3815BA9-3AD1-4C07-884C-CE44D7FD85F9}" type="presOf" srcId="{E418F747-EEB2-4C12-8DAE-079E5E3AF748}" destId="{72E02DC1-A17D-4796-9F9F-29D33AFFEB95}" srcOrd="0" destOrd="0" presId="urn:microsoft.com/office/officeart/2005/8/layout/vList2"/>
    <dgm:cxn modelId="{6A6A06AD-25A4-4CDD-9ECA-AE0CC67B7BE5}" srcId="{8D87737C-4770-48C7-B2C8-48451A942203}" destId="{543CA9FF-0D5F-4412-98AA-C10368B6A144}" srcOrd="0" destOrd="0" parTransId="{A9574E5E-3392-4F5D-AF88-495B73916686}" sibTransId="{A9156FBA-438D-4929-AAF2-CC37BD48D309}"/>
    <dgm:cxn modelId="{B56669E6-F9CF-4286-87B2-68B40411CDDF}" type="presOf" srcId="{D3E46EB2-4A2B-4606-BF32-C8B339DB4BF6}" destId="{70AD36BC-8BD9-44F9-AFDA-78C392A12279}" srcOrd="0" destOrd="0" presId="urn:microsoft.com/office/officeart/2005/8/layout/vList2"/>
    <dgm:cxn modelId="{674DDCFD-97A8-4DFD-B150-DA5BC9E26C85}" type="presOf" srcId="{87838ABA-3F3E-47D3-A963-2C1CDD1F3956}" destId="{2CB847E2-685B-452E-9302-466BF0EFCC34}" srcOrd="0" destOrd="0" presId="urn:microsoft.com/office/officeart/2005/8/layout/vList2"/>
    <dgm:cxn modelId="{A5EB07D2-8C09-44C7-8280-8E85F5F4DCBE}" type="presParOf" srcId="{E72BC280-1AAD-45C4-A17C-B67A0D01E8CF}" destId="{4D00BA09-12DC-41F8-A9F7-50B35E086274}" srcOrd="0" destOrd="0" presId="urn:microsoft.com/office/officeart/2005/8/layout/vList2"/>
    <dgm:cxn modelId="{1CE1D18B-4A56-4F77-9FC3-09C90B92EE28}" type="presParOf" srcId="{E72BC280-1AAD-45C4-A17C-B67A0D01E8CF}" destId="{4AC31721-BA62-4A14-A153-A748A6399826}" srcOrd="1" destOrd="0" presId="urn:microsoft.com/office/officeart/2005/8/layout/vList2"/>
    <dgm:cxn modelId="{7D59C442-F253-44BE-8F0F-07723D1A939F}" type="presParOf" srcId="{E72BC280-1AAD-45C4-A17C-B67A0D01E8CF}" destId="{72E02DC1-A17D-4796-9F9F-29D33AFFEB95}" srcOrd="2" destOrd="0" presId="urn:microsoft.com/office/officeart/2005/8/layout/vList2"/>
    <dgm:cxn modelId="{EF21D9F6-4A6B-49A2-864A-063450EDEE84}" type="presParOf" srcId="{E72BC280-1AAD-45C4-A17C-B67A0D01E8CF}" destId="{32C2F74A-6489-4A3F-904F-02D066F10A9F}" srcOrd="3" destOrd="0" presId="urn:microsoft.com/office/officeart/2005/8/layout/vList2"/>
    <dgm:cxn modelId="{96D7F3ED-F758-4CFB-9D29-548A9083B61C}" type="presParOf" srcId="{E72BC280-1AAD-45C4-A17C-B67A0D01E8CF}" destId="{2CB847E2-685B-452E-9302-466BF0EFCC34}" srcOrd="4" destOrd="0" presId="urn:microsoft.com/office/officeart/2005/8/layout/vList2"/>
    <dgm:cxn modelId="{1E70B3A1-64D7-418C-A926-44A5FD4A644D}" type="presParOf" srcId="{E72BC280-1AAD-45C4-A17C-B67A0D01E8CF}" destId="{E13174B5-F19E-4B29-B7AD-3B46DBD15CC3}" srcOrd="5" destOrd="0" presId="urn:microsoft.com/office/officeart/2005/8/layout/vList2"/>
    <dgm:cxn modelId="{E2A4CCBD-F30F-4B37-AFBA-8F9DAFBB49F9}" type="presParOf" srcId="{E72BC280-1AAD-45C4-A17C-B67A0D01E8CF}" destId="{70AD36BC-8BD9-44F9-AFDA-78C392A12279}" srcOrd="6" destOrd="0" presId="urn:microsoft.com/office/officeart/2005/8/layout/vList2"/>
    <dgm:cxn modelId="{03E5C024-EC58-40D1-ADE7-18F11A6BA00F}" type="presParOf" srcId="{E72BC280-1AAD-45C4-A17C-B67A0D01E8CF}" destId="{02BC9D19-C5C1-408A-9634-8168F7DD2E62}" srcOrd="7" destOrd="0" presId="urn:microsoft.com/office/officeart/2005/8/layout/vList2"/>
    <dgm:cxn modelId="{BB8FE909-114B-41ED-A903-D71FBAAE10E6}" type="presParOf" srcId="{E72BC280-1AAD-45C4-A17C-B67A0D01E8CF}" destId="{F7B0B97C-FA3C-4D41-B982-7807F097FE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E177E3-F41F-4BD1-A819-6340555CFF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8D70DA-0F06-4E09-B299-FC667A2E5977}">
      <dgm:prSet/>
      <dgm:spPr/>
      <dgm:t>
        <a:bodyPr/>
        <a:lstStyle/>
        <a:p>
          <a:r>
            <a:rPr lang="en-US" dirty="0"/>
            <a:t>v</a:t>
          </a:r>
          <a:r>
            <a:rPr lang="zh-TW" dirty="0"/>
            <a:t>a</a:t>
          </a:r>
          <a:r>
            <a:rPr lang="en-US" dirty="0"/>
            <a:t>r</a:t>
          </a:r>
          <a:r>
            <a:rPr lang="zh-TW" dirty="0"/>
            <a:t> </a:t>
          </a:r>
          <a:r>
            <a:rPr lang="en-US" dirty="0" err="1"/>
            <a:t>myImg</a:t>
          </a:r>
          <a:r>
            <a:rPr lang="zh-TW" dirty="0"/>
            <a:t> </a:t>
          </a:r>
          <a:r>
            <a:rPr lang="en-US" dirty="0"/>
            <a:t>=</a:t>
          </a:r>
          <a:r>
            <a:rPr lang="zh-TW" dirty="0"/>
            <a:t> </a:t>
          </a:r>
          <a:r>
            <a:rPr lang="en-US" dirty="0"/>
            <a:t>new</a:t>
          </a:r>
          <a:r>
            <a:rPr lang="zh-TW" dirty="0"/>
            <a:t> </a:t>
          </a:r>
          <a:r>
            <a:rPr lang="en-US" dirty="0"/>
            <a:t>Im</a:t>
          </a:r>
          <a:r>
            <a:rPr lang="zh-TW" dirty="0"/>
            <a:t>a</a:t>
          </a:r>
          <a:r>
            <a:rPr lang="en-US" dirty="0"/>
            <a:t>ge</a:t>
          </a:r>
          <a:r>
            <a:rPr lang="zh-TW" dirty="0"/>
            <a:t>();</a:t>
          </a:r>
          <a:endParaRPr lang="en-US" dirty="0"/>
        </a:p>
      </dgm:t>
    </dgm:pt>
    <dgm:pt modelId="{F592E5AD-A27E-4109-9B61-657628CEDFD1}" type="parTrans" cxnId="{A49A213E-F1F9-40A8-A2CE-9C243BAF03E1}">
      <dgm:prSet/>
      <dgm:spPr/>
      <dgm:t>
        <a:bodyPr/>
        <a:lstStyle/>
        <a:p>
          <a:endParaRPr lang="en-US"/>
        </a:p>
      </dgm:t>
    </dgm:pt>
    <dgm:pt modelId="{4DF4D354-B416-4983-B4DA-D042FA02FE7C}" type="sibTrans" cxnId="{A49A213E-F1F9-40A8-A2CE-9C243BAF03E1}">
      <dgm:prSet/>
      <dgm:spPr/>
      <dgm:t>
        <a:bodyPr/>
        <a:lstStyle/>
        <a:p>
          <a:endParaRPr lang="en-US"/>
        </a:p>
      </dgm:t>
    </dgm:pt>
    <dgm:pt modelId="{C0268E5F-9008-4360-A2AD-9CD2C7C2F96B}">
      <dgm:prSet/>
      <dgm:spPr/>
      <dgm:t>
        <a:bodyPr/>
        <a:lstStyle/>
        <a:p>
          <a:r>
            <a:rPr lang="en-US" dirty="0" err="1"/>
            <a:t>myImg.src</a:t>
          </a:r>
          <a:r>
            <a:rPr lang="zh-TW" dirty="0"/>
            <a:t> </a:t>
          </a:r>
          <a:r>
            <a:rPr lang="en-US" dirty="0"/>
            <a:t>=</a:t>
          </a:r>
          <a:r>
            <a:rPr lang="zh-TW" dirty="0"/>
            <a:t> </a:t>
          </a:r>
          <a:r>
            <a:rPr lang="en-US" dirty="0">
              <a:hlinkClick xmlns:r="http://schemas.openxmlformats.org/officeDocument/2006/relationships" r:id="rId1"/>
            </a:rPr>
            <a:t>http://xxx.jpg</a:t>
          </a:r>
          <a:r>
            <a:rPr lang="en-US" dirty="0"/>
            <a:t>;</a:t>
          </a:r>
        </a:p>
      </dgm:t>
    </dgm:pt>
    <dgm:pt modelId="{197555AD-D9FE-43F1-A8AA-887AD4341974}" type="parTrans" cxnId="{E279E2BF-0CE6-44C1-8BB2-D391A2287995}">
      <dgm:prSet/>
      <dgm:spPr/>
      <dgm:t>
        <a:bodyPr/>
        <a:lstStyle/>
        <a:p>
          <a:endParaRPr lang="en-US"/>
        </a:p>
      </dgm:t>
    </dgm:pt>
    <dgm:pt modelId="{8E9B8284-CB38-4295-A3F7-544FD8E751DE}" type="sibTrans" cxnId="{E279E2BF-0CE6-44C1-8BB2-D391A2287995}">
      <dgm:prSet/>
      <dgm:spPr/>
      <dgm:t>
        <a:bodyPr/>
        <a:lstStyle/>
        <a:p>
          <a:endParaRPr lang="en-US"/>
        </a:p>
      </dgm:t>
    </dgm:pt>
    <dgm:pt modelId="{611F3728-5F9C-4E52-B07A-C628307D4B2E}">
      <dgm:prSet/>
      <dgm:spPr/>
      <dgm:t>
        <a:bodyPr/>
        <a:lstStyle/>
        <a:p>
          <a:pPr rtl="0"/>
          <a:r>
            <a:rPr lang="en-US" dirty="0"/>
            <a:t>var</a:t>
          </a:r>
          <a:r>
            <a:rPr lang="zh-TW" dirty="0"/>
            <a:t> </a:t>
          </a:r>
          <a:r>
            <a:rPr lang="en-US" dirty="0"/>
            <a:t>w</a:t>
          </a:r>
          <a:r>
            <a:rPr lang="zh-TW" dirty="0"/>
            <a:t> </a:t>
          </a:r>
          <a:r>
            <a:rPr lang="en-US" dirty="0"/>
            <a:t>=</a:t>
          </a:r>
          <a:r>
            <a:rPr lang="zh-TW" dirty="0"/>
            <a:t> </a:t>
          </a:r>
          <a:r>
            <a:rPr lang="en-US" dirty="0" err="1"/>
            <a:t>myImg.width</a:t>
          </a:r>
          <a:r>
            <a:rPr lang="en-US" dirty="0"/>
            <a:t>;</a:t>
          </a:r>
          <a:r>
            <a:rPr lang="zh-TW" dirty="0"/>
            <a:t>　　</a:t>
          </a:r>
          <a:endParaRPr lang="zh-TW" altLang="en-US" dirty="0">
            <a:latin typeface="Calibri Light" panose="020F0302020204030204"/>
          </a:endParaRPr>
        </a:p>
      </dgm:t>
    </dgm:pt>
    <dgm:pt modelId="{3F7514DA-2CC9-4582-A954-93055201C87D}" type="parTrans" cxnId="{3D79A249-8C52-4AC5-B8EF-B84A77752B09}">
      <dgm:prSet/>
      <dgm:spPr/>
      <dgm:t>
        <a:bodyPr/>
        <a:lstStyle/>
        <a:p>
          <a:endParaRPr lang="en-US"/>
        </a:p>
      </dgm:t>
    </dgm:pt>
    <dgm:pt modelId="{E53521E9-DB7B-4099-8E55-4FA182AA7F17}" type="sibTrans" cxnId="{3D79A249-8C52-4AC5-B8EF-B84A77752B09}">
      <dgm:prSet/>
      <dgm:spPr/>
      <dgm:t>
        <a:bodyPr/>
        <a:lstStyle/>
        <a:p>
          <a:endParaRPr lang="en-US"/>
        </a:p>
      </dgm:t>
    </dgm:pt>
    <dgm:pt modelId="{67031A57-3EB6-45F5-871E-7A2A37A7B1FC}">
      <dgm:prSet/>
      <dgm:spPr/>
      <dgm:t>
        <a:bodyPr/>
        <a:lstStyle/>
        <a:p>
          <a:r>
            <a:rPr lang="en-US" dirty="0" err="1"/>
            <a:t>window.alert</a:t>
          </a:r>
          <a:r>
            <a:rPr lang="en-US" dirty="0"/>
            <a:t>( "</a:t>
          </a:r>
          <a:r>
            <a:rPr lang="en-US" dirty="0" err="1"/>
            <a:t>圖片尺寸</a:t>
          </a:r>
          <a:r>
            <a:rPr lang="en-US" dirty="0"/>
            <a:t>： " + w + " x " + h );</a:t>
          </a:r>
        </a:p>
      </dgm:t>
    </dgm:pt>
    <dgm:pt modelId="{A10C4B1E-A703-4785-8697-968F70FF2DFF}" type="parTrans" cxnId="{69C73214-8467-4EB2-8914-B03445546D90}">
      <dgm:prSet/>
      <dgm:spPr/>
      <dgm:t>
        <a:bodyPr/>
        <a:lstStyle/>
        <a:p>
          <a:endParaRPr lang="en-US"/>
        </a:p>
      </dgm:t>
    </dgm:pt>
    <dgm:pt modelId="{4655B562-1812-4711-BE0F-0CBF9A6061C9}" type="sibTrans" cxnId="{69C73214-8467-4EB2-8914-B03445546D90}">
      <dgm:prSet/>
      <dgm:spPr/>
      <dgm:t>
        <a:bodyPr/>
        <a:lstStyle/>
        <a:p>
          <a:endParaRPr lang="en-US"/>
        </a:p>
      </dgm:t>
    </dgm:pt>
    <dgm:pt modelId="{CC0CB4BC-D88F-44AD-B06B-66153F7F7969}">
      <dgm:prSet phldr="0"/>
      <dgm:spPr/>
      <dgm:t>
        <a:bodyPr/>
        <a:lstStyle/>
        <a:p>
          <a:r>
            <a:rPr lang="en-US" dirty="0"/>
            <a:t>var</a:t>
          </a:r>
          <a:r>
            <a:rPr lang="zh-TW" dirty="0"/>
            <a:t> </a:t>
          </a:r>
          <a:r>
            <a:rPr lang="en-US" dirty="0"/>
            <a:t>h</a:t>
          </a:r>
          <a:r>
            <a:rPr lang="zh-TW" dirty="0"/>
            <a:t> </a:t>
          </a:r>
          <a:r>
            <a:rPr lang="en-US" dirty="0"/>
            <a:t>=</a:t>
          </a:r>
          <a:r>
            <a:rPr lang="zh-TW" dirty="0"/>
            <a:t> </a:t>
          </a:r>
          <a:r>
            <a:rPr lang="en-US" dirty="0" err="1"/>
            <a:t>myImg.height</a:t>
          </a:r>
          <a:r>
            <a:rPr lang="en-US" dirty="0"/>
            <a:t>;</a:t>
          </a:r>
          <a:endParaRPr lang="zh-TW" altLang="en-US" dirty="0"/>
        </a:p>
      </dgm:t>
    </dgm:pt>
    <dgm:pt modelId="{6090FC19-B6C9-464C-9199-E4C18B0EE5A3}" type="parTrans" cxnId="{97BA9DC1-280F-4607-AFB1-1EE126E14270}">
      <dgm:prSet/>
      <dgm:spPr/>
    </dgm:pt>
    <dgm:pt modelId="{C293124D-949F-48C1-8DF3-12B81A9100FE}" type="sibTrans" cxnId="{97BA9DC1-280F-4607-AFB1-1EE126E14270}">
      <dgm:prSet/>
      <dgm:spPr/>
    </dgm:pt>
    <dgm:pt modelId="{65BBB69A-C44A-4711-ACFB-0E87D3A232AE}" type="pres">
      <dgm:prSet presAssocID="{34E177E3-F41F-4BD1-A819-6340555CFF20}" presName="linear" presStyleCnt="0">
        <dgm:presLayoutVars>
          <dgm:animLvl val="lvl"/>
          <dgm:resizeHandles val="exact"/>
        </dgm:presLayoutVars>
      </dgm:prSet>
      <dgm:spPr/>
    </dgm:pt>
    <dgm:pt modelId="{09E6EEE1-5F55-4647-8480-6D696A05C6B8}" type="pres">
      <dgm:prSet presAssocID="{A78D70DA-0F06-4E09-B299-FC667A2E59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B774BE-FAE4-4E96-A159-37692CF56DFC}" type="pres">
      <dgm:prSet presAssocID="{4DF4D354-B416-4983-B4DA-D042FA02FE7C}" presName="spacer" presStyleCnt="0"/>
      <dgm:spPr/>
    </dgm:pt>
    <dgm:pt modelId="{CA4763D4-45A1-4E55-AF8D-E58CB19DDA56}" type="pres">
      <dgm:prSet presAssocID="{C0268E5F-9008-4360-A2AD-9CD2C7C2F9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158773-9023-4060-BA89-0829133D9393}" type="pres">
      <dgm:prSet presAssocID="{8E9B8284-CB38-4295-A3F7-544FD8E751DE}" presName="spacer" presStyleCnt="0"/>
      <dgm:spPr/>
    </dgm:pt>
    <dgm:pt modelId="{E995EF15-6E88-4723-B675-423F4D54E78A}" type="pres">
      <dgm:prSet presAssocID="{611F3728-5F9C-4E52-B07A-C628307D4B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F933A9-CC01-4C83-9D63-135EB683518C}" type="pres">
      <dgm:prSet presAssocID="{E53521E9-DB7B-4099-8E55-4FA182AA7F17}" presName="spacer" presStyleCnt="0"/>
      <dgm:spPr/>
    </dgm:pt>
    <dgm:pt modelId="{58884CBA-5615-46B0-A768-E60326D4DC7F}" type="pres">
      <dgm:prSet presAssocID="{CC0CB4BC-D88F-44AD-B06B-66153F7F79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7442BF2-7608-488B-88C6-05AAAFB21E93}" type="pres">
      <dgm:prSet presAssocID="{C293124D-949F-48C1-8DF3-12B81A9100FE}" presName="spacer" presStyleCnt="0"/>
      <dgm:spPr/>
    </dgm:pt>
    <dgm:pt modelId="{48F36EEC-E1E2-4AB5-91F0-D524E493BF66}" type="pres">
      <dgm:prSet presAssocID="{67031A57-3EB6-45F5-871E-7A2A37A7B1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C73214-8467-4EB2-8914-B03445546D90}" srcId="{34E177E3-F41F-4BD1-A819-6340555CFF20}" destId="{67031A57-3EB6-45F5-871E-7A2A37A7B1FC}" srcOrd="4" destOrd="0" parTransId="{A10C4B1E-A703-4785-8697-968F70FF2DFF}" sibTransId="{4655B562-1812-4711-BE0F-0CBF9A6061C9}"/>
    <dgm:cxn modelId="{70FFFA15-7A0C-4442-A64C-0BBF30918A01}" type="presOf" srcId="{C0268E5F-9008-4360-A2AD-9CD2C7C2F96B}" destId="{CA4763D4-45A1-4E55-AF8D-E58CB19DDA56}" srcOrd="0" destOrd="0" presId="urn:microsoft.com/office/officeart/2005/8/layout/vList2"/>
    <dgm:cxn modelId="{E2EDDB24-7D1A-4D1D-80D8-A5ADD81F839D}" type="presOf" srcId="{67031A57-3EB6-45F5-871E-7A2A37A7B1FC}" destId="{48F36EEC-E1E2-4AB5-91F0-D524E493BF66}" srcOrd="0" destOrd="0" presId="urn:microsoft.com/office/officeart/2005/8/layout/vList2"/>
    <dgm:cxn modelId="{A49A213E-F1F9-40A8-A2CE-9C243BAF03E1}" srcId="{34E177E3-F41F-4BD1-A819-6340555CFF20}" destId="{A78D70DA-0F06-4E09-B299-FC667A2E5977}" srcOrd="0" destOrd="0" parTransId="{F592E5AD-A27E-4109-9B61-657628CEDFD1}" sibTransId="{4DF4D354-B416-4983-B4DA-D042FA02FE7C}"/>
    <dgm:cxn modelId="{3D79A249-8C52-4AC5-B8EF-B84A77752B09}" srcId="{34E177E3-F41F-4BD1-A819-6340555CFF20}" destId="{611F3728-5F9C-4E52-B07A-C628307D4B2E}" srcOrd="2" destOrd="0" parTransId="{3F7514DA-2CC9-4582-A954-93055201C87D}" sibTransId="{E53521E9-DB7B-4099-8E55-4FA182AA7F17}"/>
    <dgm:cxn modelId="{4C61179A-9F37-4E21-A41C-B679346DF889}" type="presOf" srcId="{34E177E3-F41F-4BD1-A819-6340555CFF20}" destId="{65BBB69A-C44A-4711-ACFB-0E87D3A232AE}" srcOrd="0" destOrd="0" presId="urn:microsoft.com/office/officeart/2005/8/layout/vList2"/>
    <dgm:cxn modelId="{9201DEBE-1850-480D-A6F3-68341C684D92}" type="presOf" srcId="{CC0CB4BC-D88F-44AD-B06B-66153F7F7969}" destId="{58884CBA-5615-46B0-A768-E60326D4DC7F}" srcOrd="0" destOrd="0" presId="urn:microsoft.com/office/officeart/2005/8/layout/vList2"/>
    <dgm:cxn modelId="{E279E2BF-0CE6-44C1-8BB2-D391A2287995}" srcId="{34E177E3-F41F-4BD1-A819-6340555CFF20}" destId="{C0268E5F-9008-4360-A2AD-9CD2C7C2F96B}" srcOrd="1" destOrd="0" parTransId="{197555AD-D9FE-43F1-A8AA-887AD4341974}" sibTransId="{8E9B8284-CB38-4295-A3F7-544FD8E751DE}"/>
    <dgm:cxn modelId="{97BA9DC1-280F-4607-AFB1-1EE126E14270}" srcId="{34E177E3-F41F-4BD1-A819-6340555CFF20}" destId="{CC0CB4BC-D88F-44AD-B06B-66153F7F7969}" srcOrd="3" destOrd="0" parTransId="{6090FC19-B6C9-464C-9199-E4C18B0EE5A3}" sibTransId="{C293124D-949F-48C1-8DF3-12B81A9100FE}"/>
    <dgm:cxn modelId="{6EF49FC9-3CC2-498F-AC61-856675C7CCB1}" type="presOf" srcId="{611F3728-5F9C-4E52-B07A-C628307D4B2E}" destId="{E995EF15-6E88-4723-B675-423F4D54E78A}" srcOrd="0" destOrd="0" presId="urn:microsoft.com/office/officeart/2005/8/layout/vList2"/>
    <dgm:cxn modelId="{F78DFCDE-9A34-4281-9AED-BDEA4955FF8E}" type="presOf" srcId="{A78D70DA-0F06-4E09-B299-FC667A2E5977}" destId="{09E6EEE1-5F55-4647-8480-6D696A05C6B8}" srcOrd="0" destOrd="0" presId="urn:microsoft.com/office/officeart/2005/8/layout/vList2"/>
    <dgm:cxn modelId="{AA8A63F6-3B97-4880-84CE-B05FA583D317}" type="presParOf" srcId="{65BBB69A-C44A-4711-ACFB-0E87D3A232AE}" destId="{09E6EEE1-5F55-4647-8480-6D696A05C6B8}" srcOrd="0" destOrd="0" presId="urn:microsoft.com/office/officeart/2005/8/layout/vList2"/>
    <dgm:cxn modelId="{4914016D-7009-4188-8EB4-94ADAA0AB831}" type="presParOf" srcId="{65BBB69A-C44A-4711-ACFB-0E87D3A232AE}" destId="{C2B774BE-FAE4-4E96-A159-37692CF56DFC}" srcOrd="1" destOrd="0" presId="urn:microsoft.com/office/officeart/2005/8/layout/vList2"/>
    <dgm:cxn modelId="{E8CF338B-258D-4830-A940-2CA78075B123}" type="presParOf" srcId="{65BBB69A-C44A-4711-ACFB-0E87D3A232AE}" destId="{CA4763D4-45A1-4E55-AF8D-E58CB19DDA56}" srcOrd="2" destOrd="0" presId="urn:microsoft.com/office/officeart/2005/8/layout/vList2"/>
    <dgm:cxn modelId="{83298AAC-4EFD-40B2-AFA0-88D42E60D5A6}" type="presParOf" srcId="{65BBB69A-C44A-4711-ACFB-0E87D3A232AE}" destId="{78158773-9023-4060-BA89-0829133D9393}" srcOrd="3" destOrd="0" presId="urn:microsoft.com/office/officeart/2005/8/layout/vList2"/>
    <dgm:cxn modelId="{2C002EA5-55D9-4331-B259-4BD209F424DE}" type="presParOf" srcId="{65BBB69A-C44A-4711-ACFB-0E87D3A232AE}" destId="{E995EF15-6E88-4723-B675-423F4D54E78A}" srcOrd="4" destOrd="0" presId="urn:microsoft.com/office/officeart/2005/8/layout/vList2"/>
    <dgm:cxn modelId="{481E1D0C-B604-401D-959E-1500F0C3E84B}" type="presParOf" srcId="{65BBB69A-C44A-4711-ACFB-0E87D3A232AE}" destId="{B3F933A9-CC01-4C83-9D63-135EB683518C}" srcOrd="5" destOrd="0" presId="urn:microsoft.com/office/officeart/2005/8/layout/vList2"/>
    <dgm:cxn modelId="{242E8F17-DE9F-4E34-AEA8-AA962311C3BF}" type="presParOf" srcId="{65BBB69A-C44A-4711-ACFB-0E87D3A232AE}" destId="{58884CBA-5615-46B0-A768-E60326D4DC7F}" srcOrd="6" destOrd="0" presId="urn:microsoft.com/office/officeart/2005/8/layout/vList2"/>
    <dgm:cxn modelId="{73C9A624-14F6-4E2E-AC8D-DA41CB742CC8}" type="presParOf" srcId="{65BBB69A-C44A-4711-ACFB-0E87D3A232AE}" destId="{07442BF2-7608-488B-88C6-05AAAFB21E93}" srcOrd="7" destOrd="0" presId="urn:microsoft.com/office/officeart/2005/8/layout/vList2"/>
    <dgm:cxn modelId="{79BEA1C7-4DD6-485D-909F-B96FE5C879D1}" type="presParOf" srcId="{65BBB69A-C44A-4711-ACFB-0E87D3A232AE}" destId="{48F36EEC-E1E2-4AB5-91F0-D524E493BF6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1A3043-D05A-4C74-BEC5-9E939696FD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85A8DA-F5CB-4E86-9E7C-BB9A292868E0}">
      <dgm:prSet/>
      <dgm:spPr/>
      <dgm:t>
        <a:bodyPr/>
        <a:lstStyle/>
        <a:p>
          <a:r>
            <a:rPr lang="en-US" dirty="0"/>
            <a:t>//</a:t>
          </a:r>
          <a:r>
            <a:rPr lang="zh-TW"/>
            <a:t> 單行註解　、　</a:t>
          </a:r>
          <a:r>
            <a:rPr lang="en-US" dirty="0"/>
            <a:t>/</a:t>
          </a:r>
          <a:r>
            <a:rPr lang="zh-TW"/>
            <a:t>* 可多行註解 *</a:t>
          </a:r>
          <a:r>
            <a:rPr lang="en-US" dirty="0"/>
            <a:t>/</a:t>
          </a:r>
        </a:p>
      </dgm:t>
    </dgm:pt>
    <dgm:pt modelId="{49DF9224-879E-471F-806C-D4AB56B16A6E}" type="parTrans" cxnId="{3A531685-E152-405D-90D2-72639857721B}">
      <dgm:prSet/>
      <dgm:spPr/>
      <dgm:t>
        <a:bodyPr/>
        <a:lstStyle/>
        <a:p>
          <a:endParaRPr lang="en-US"/>
        </a:p>
      </dgm:t>
    </dgm:pt>
    <dgm:pt modelId="{B365B504-3759-4BAE-B604-C0F01FA72989}" type="sibTrans" cxnId="{3A531685-E152-405D-90D2-72639857721B}">
      <dgm:prSet/>
      <dgm:spPr/>
      <dgm:t>
        <a:bodyPr/>
        <a:lstStyle/>
        <a:p>
          <a:endParaRPr lang="en-US"/>
        </a:p>
      </dgm:t>
    </dgm:pt>
    <dgm:pt modelId="{4263BE8A-D028-408C-935B-54C5454B70BA}">
      <dgm:prSet/>
      <dgm:spPr/>
      <dgm:t>
        <a:bodyPr/>
        <a:lstStyle/>
        <a:p>
          <a:r>
            <a:rPr lang="en-US" dirty="0"/>
            <a:t>JavaScript </a:t>
          </a:r>
          <a:r>
            <a:rPr lang="en-US" dirty="0" err="1"/>
            <a:t>要寫在</a:t>
          </a:r>
          <a:r>
            <a:rPr lang="en-US" dirty="0"/>
            <a:t> &lt;script&gt; 和 &lt;/script&gt; </a:t>
          </a:r>
          <a:r>
            <a:rPr lang="en-US" dirty="0" err="1"/>
            <a:t>之間，可放在</a:t>
          </a:r>
          <a:r>
            <a:rPr lang="en-US" dirty="0"/>
            <a:t> head 或 body </a:t>
          </a:r>
          <a:r>
            <a:rPr lang="en-US" dirty="0" err="1"/>
            <a:t>標籤中</a:t>
          </a:r>
          <a:r>
            <a:rPr lang="en-US" dirty="0"/>
            <a:t>。</a:t>
          </a:r>
        </a:p>
      </dgm:t>
    </dgm:pt>
    <dgm:pt modelId="{A9920B91-8998-4C0E-A7DF-0E0DA3738BA1}" type="parTrans" cxnId="{08B0A2B2-A3D5-4BA9-8FD5-E8CADD469D64}">
      <dgm:prSet/>
      <dgm:spPr/>
      <dgm:t>
        <a:bodyPr/>
        <a:lstStyle/>
        <a:p>
          <a:endParaRPr lang="en-US"/>
        </a:p>
      </dgm:t>
    </dgm:pt>
    <dgm:pt modelId="{F69A76E4-0E41-4BA5-87B1-4BAC34EB22CE}" type="sibTrans" cxnId="{08B0A2B2-A3D5-4BA9-8FD5-E8CADD469D64}">
      <dgm:prSet/>
      <dgm:spPr/>
      <dgm:t>
        <a:bodyPr/>
        <a:lstStyle/>
        <a:p>
          <a:endParaRPr lang="en-US"/>
        </a:p>
      </dgm:t>
    </dgm:pt>
    <dgm:pt modelId="{6422D211-5413-42DB-B45A-45CC1D7A1042}">
      <dgm:prSet/>
      <dgm:spPr/>
      <dgm:t>
        <a:bodyPr/>
        <a:lstStyle/>
        <a:p>
          <a:r>
            <a:rPr lang="en-US" dirty="0"/>
            <a:t>console.log("hello world");　// </a:t>
          </a:r>
          <a:r>
            <a:rPr lang="zh-TW"/>
            <a:t>可在</a:t>
          </a:r>
          <a:r>
            <a:rPr lang="en-US" dirty="0"/>
            <a:t> Chrome </a:t>
          </a:r>
          <a:r>
            <a:rPr lang="zh-TW"/>
            <a:t>瀏覽器的</a:t>
          </a:r>
          <a:r>
            <a:rPr lang="en-US" dirty="0"/>
            <a:t> Console </a:t>
          </a:r>
          <a:r>
            <a:rPr lang="zh-TW"/>
            <a:t>面板</a:t>
          </a:r>
          <a:r>
            <a:rPr lang="en-US" dirty="0"/>
            <a:t>(</a:t>
          </a:r>
          <a:r>
            <a:rPr lang="zh-TW"/>
            <a:t>按</a:t>
          </a:r>
          <a:r>
            <a:rPr lang="en-US" dirty="0"/>
            <a:t>F12</a:t>
          </a:r>
          <a:r>
            <a:rPr lang="zh-TW"/>
            <a:t>鍵</a:t>
          </a:r>
          <a:r>
            <a:rPr lang="en-US" dirty="0"/>
            <a:t>)</a:t>
          </a:r>
          <a:r>
            <a:rPr lang="zh-TW"/>
            <a:t>輸出訊息</a:t>
          </a:r>
          <a:endParaRPr lang="en-US"/>
        </a:p>
      </dgm:t>
    </dgm:pt>
    <dgm:pt modelId="{7B91519C-2641-4F9F-84B0-4CAC94008175}" type="parTrans" cxnId="{3081A769-439D-4511-8DFB-AFF55884EF45}">
      <dgm:prSet/>
      <dgm:spPr/>
      <dgm:t>
        <a:bodyPr/>
        <a:lstStyle/>
        <a:p>
          <a:endParaRPr lang="en-US"/>
        </a:p>
      </dgm:t>
    </dgm:pt>
    <dgm:pt modelId="{DB2F6391-0EDA-4A8E-82F6-9ABEBD584E45}" type="sibTrans" cxnId="{3081A769-439D-4511-8DFB-AFF55884EF45}">
      <dgm:prSet/>
      <dgm:spPr/>
      <dgm:t>
        <a:bodyPr/>
        <a:lstStyle/>
        <a:p>
          <a:endParaRPr lang="en-US"/>
        </a:p>
      </dgm:t>
    </dgm:pt>
    <dgm:pt modelId="{C3B498CD-5F76-4468-9624-AB71F66B1FB0}">
      <dgm:prSet/>
      <dgm:spPr/>
      <dgm:t>
        <a:bodyPr/>
        <a:lstStyle/>
        <a:p>
          <a:r>
            <a:rPr lang="zh-TW" dirty="0"/>
            <a:t>var k = 5;　// </a:t>
          </a:r>
          <a:r>
            <a:rPr lang="zh-TW"/>
            <a:t>宣告變數</a:t>
          </a:r>
          <a:r>
            <a:rPr lang="zh-TW" dirty="0"/>
            <a:t>(</a:t>
          </a:r>
          <a:r>
            <a:rPr lang="zh-TW"/>
            <a:t>不需要加型態</a:t>
          </a:r>
          <a:r>
            <a:rPr lang="zh-TW" dirty="0"/>
            <a:t>)</a:t>
          </a:r>
          <a:endParaRPr lang="en-US" dirty="0"/>
        </a:p>
      </dgm:t>
    </dgm:pt>
    <dgm:pt modelId="{908AC11F-E9AC-4A32-A5B2-DE5DEA5003FF}" type="parTrans" cxnId="{F9FB5734-B753-4B98-9C97-E0A685C3241F}">
      <dgm:prSet/>
      <dgm:spPr/>
      <dgm:t>
        <a:bodyPr/>
        <a:lstStyle/>
        <a:p>
          <a:endParaRPr lang="en-US"/>
        </a:p>
      </dgm:t>
    </dgm:pt>
    <dgm:pt modelId="{9AF2B77F-06B2-432D-B73B-ED2C2276CC4A}" type="sibTrans" cxnId="{F9FB5734-B753-4B98-9C97-E0A685C3241F}">
      <dgm:prSet/>
      <dgm:spPr/>
      <dgm:t>
        <a:bodyPr/>
        <a:lstStyle/>
        <a:p>
          <a:endParaRPr lang="en-US"/>
        </a:p>
      </dgm:t>
    </dgm:pt>
    <dgm:pt modelId="{7E6A3EEF-2BE0-4CC9-A006-24A2AD429CDC}">
      <dgm:prSet/>
      <dgm:spPr/>
      <dgm:t>
        <a:bodyPr/>
        <a:lstStyle/>
        <a:p>
          <a:r>
            <a:rPr lang="en-US" dirty="0" err="1"/>
            <a:t>document.getElementById</a:t>
          </a:r>
          <a:r>
            <a:rPr lang="en-US" dirty="0"/>
            <a:t>("id</a:t>
          </a:r>
          <a:r>
            <a:rPr lang="zh-TW"/>
            <a:t>名稱</a:t>
          </a:r>
          <a:r>
            <a:rPr lang="en-US" dirty="0"/>
            <a:t>").value;</a:t>
          </a:r>
          <a:r>
            <a:rPr lang="zh-TW" dirty="0"/>
            <a:t>　</a:t>
          </a:r>
          <a:r>
            <a:rPr lang="en-US" dirty="0"/>
            <a:t>//</a:t>
          </a:r>
          <a:r>
            <a:rPr lang="zh-TW"/>
            <a:t> 取得元素的值</a:t>
          </a:r>
          <a:endParaRPr lang="en-US"/>
        </a:p>
      </dgm:t>
    </dgm:pt>
    <dgm:pt modelId="{B93760A0-5F41-48FF-99F1-67DE28726CBC}" type="parTrans" cxnId="{5495C2A1-A76D-4653-9EF2-58873881E6B2}">
      <dgm:prSet/>
      <dgm:spPr/>
      <dgm:t>
        <a:bodyPr/>
        <a:lstStyle/>
        <a:p>
          <a:endParaRPr lang="en-US"/>
        </a:p>
      </dgm:t>
    </dgm:pt>
    <dgm:pt modelId="{E7A6FC48-B1DE-4740-AFFD-75A1460112D2}" type="sibTrans" cxnId="{5495C2A1-A76D-4653-9EF2-58873881E6B2}">
      <dgm:prSet/>
      <dgm:spPr/>
      <dgm:t>
        <a:bodyPr/>
        <a:lstStyle/>
        <a:p>
          <a:endParaRPr lang="en-US"/>
        </a:p>
      </dgm:t>
    </dgm:pt>
    <dgm:pt modelId="{6046A3B8-1B5E-43B4-AF84-02D263B3CFFA}">
      <dgm:prSet/>
      <dgm:spPr/>
      <dgm:t>
        <a:bodyPr/>
        <a:lstStyle/>
        <a:p>
          <a:r>
            <a:rPr lang="zh-TW" dirty="0" err="1"/>
            <a:t>document.getElementById</a:t>
          </a:r>
          <a:r>
            <a:rPr lang="zh-TW" dirty="0"/>
            <a:t>("id</a:t>
          </a:r>
          <a:r>
            <a:rPr lang="zh-TW"/>
            <a:t>名稱</a:t>
          </a:r>
          <a:r>
            <a:rPr lang="zh-TW" dirty="0"/>
            <a:t>").</a:t>
          </a:r>
          <a:r>
            <a:rPr lang="zh-TW" dirty="0" err="1"/>
            <a:t>innerHTML</a:t>
          </a:r>
          <a:r>
            <a:rPr lang="zh-TW" dirty="0"/>
            <a:t>;　// </a:t>
          </a:r>
          <a:r>
            <a:rPr lang="zh-TW"/>
            <a:t>取得 </a:t>
          </a:r>
          <a:r>
            <a:rPr lang="zh-TW" dirty="0"/>
            <a:t>html </a:t>
          </a:r>
          <a:r>
            <a:rPr lang="zh-TW"/>
            <a:t>標籤之間的內容</a:t>
          </a:r>
          <a:endParaRPr lang="en-US"/>
        </a:p>
      </dgm:t>
    </dgm:pt>
    <dgm:pt modelId="{442EA0E4-C6B5-4A4F-9B88-2A0967E514AF}" type="parTrans" cxnId="{B3EEBC39-2C76-4B09-BC38-D2684B3FAFE8}">
      <dgm:prSet/>
      <dgm:spPr/>
      <dgm:t>
        <a:bodyPr/>
        <a:lstStyle/>
        <a:p>
          <a:endParaRPr lang="en-US"/>
        </a:p>
      </dgm:t>
    </dgm:pt>
    <dgm:pt modelId="{08CE0C4C-653E-4F1A-908C-A16584C7C481}" type="sibTrans" cxnId="{B3EEBC39-2C76-4B09-BC38-D2684B3FAFE8}">
      <dgm:prSet/>
      <dgm:spPr/>
      <dgm:t>
        <a:bodyPr/>
        <a:lstStyle/>
        <a:p>
          <a:endParaRPr lang="en-US"/>
        </a:p>
      </dgm:t>
    </dgm:pt>
    <dgm:pt modelId="{793AE4D6-3293-4D34-AFD5-E73AAEDD08D2}">
      <dgm:prSet/>
      <dgm:spPr/>
      <dgm:t>
        <a:bodyPr/>
        <a:lstStyle/>
        <a:p>
          <a:r>
            <a:rPr lang="en-US" dirty="0" err="1"/>
            <a:t>window.alert</a:t>
          </a:r>
          <a:r>
            <a:rPr lang="en-US" dirty="0"/>
            <a:t>("hello</a:t>
          </a:r>
          <a:r>
            <a:rPr lang="zh-TW" dirty="0"/>
            <a:t> </a:t>
          </a:r>
          <a:r>
            <a:rPr lang="en-US" dirty="0" err="1"/>
            <a:t>javascript</a:t>
          </a:r>
          <a:r>
            <a:rPr lang="en-US" dirty="0"/>
            <a:t>");</a:t>
          </a:r>
          <a:r>
            <a:rPr lang="zh-TW" dirty="0"/>
            <a:t>　</a:t>
          </a:r>
          <a:r>
            <a:rPr lang="en-US" dirty="0"/>
            <a:t>//</a:t>
          </a:r>
          <a:r>
            <a:rPr lang="zh-TW"/>
            <a:t> 彈出視窗</a:t>
          </a:r>
          <a:r>
            <a:rPr lang="en-US" dirty="0"/>
            <a:t>(</a:t>
          </a:r>
          <a:r>
            <a:rPr lang="zh-TW"/>
            <a:t>可顯示文字訊息，換行為 </a:t>
          </a:r>
          <a:r>
            <a:rPr lang="en-US" dirty="0"/>
            <a:t>\n</a:t>
          </a:r>
          <a:r>
            <a:rPr lang="zh-TW" dirty="0"/>
            <a:t> </a:t>
          </a:r>
          <a:r>
            <a:rPr lang="en-US" dirty="0"/>
            <a:t>)</a:t>
          </a:r>
        </a:p>
      </dgm:t>
    </dgm:pt>
    <dgm:pt modelId="{9B45572F-22E7-48FA-BEF9-75585336DAD3}" type="parTrans" cxnId="{050B89EF-15DD-4E05-885E-66CDB8609AAD}">
      <dgm:prSet/>
      <dgm:spPr/>
      <dgm:t>
        <a:bodyPr/>
        <a:lstStyle/>
        <a:p>
          <a:endParaRPr lang="en-US"/>
        </a:p>
      </dgm:t>
    </dgm:pt>
    <dgm:pt modelId="{D68ECC95-A0CC-4E82-A4B5-BAE6BBABC0A2}" type="sibTrans" cxnId="{050B89EF-15DD-4E05-885E-66CDB8609AAD}">
      <dgm:prSet/>
      <dgm:spPr/>
      <dgm:t>
        <a:bodyPr/>
        <a:lstStyle/>
        <a:p>
          <a:endParaRPr lang="en-US"/>
        </a:p>
      </dgm:t>
    </dgm:pt>
    <dgm:pt modelId="{67DAB654-0A90-47FF-B1B2-FFE725026F17}">
      <dgm:prSet/>
      <dgm:spPr/>
      <dgm:t>
        <a:bodyPr/>
        <a:lstStyle/>
        <a:p>
          <a:r>
            <a:rPr lang="en-US" dirty="0" err="1"/>
            <a:t>location.href</a:t>
          </a:r>
          <a:r>
            <a:rPr lang="en-US" dirty="0"/>
            <a:t>="http://www.js.com";　// </a:t>
          </a:r>
          <a:r>
            <a:rPr lang="en-US" dirty="0" err="1"/>
            <a:t>頁面跳轉</a:t>
          </a:r>
          <a:r>
            <a:rPr lang="en-US" dirty="0"/>
            <a:t>(</a:t>
          </a:r>
          <a:r>
            <a:rPr lang="en-US" dirty="0" err="1"/>
            <a:t>超連結到別的網頁</a:t>
          </a:r>
          <a:r>
            <a:rPr lang="en-US" dirty="0"/>
            <a:t>)</a:t>
          </a:r>
        </a:p>
      </dgm:t>
    </dgm:pt>
    <dgm:pt modelId="{EBD9D7E4-B00F-4759-9BF3-17022C876FCA}" type="parTrans" cxnId="{85A6D8DE-582D-44E6-A2F9-13CF9EE5CA52}">
      <dgm:prSet/>
      <dgm:spPr/>
      <dgm:t>
        <a:bodyPr/>
        <a:lstStyle/>
        <a:p>
          <a:endParaRPr lang="en-US"/>
        </a:p>
      </dgm:t>
    </dgm:pt>
    <dgm:pt modelId="{1130D979-2C32-479F-8165-11148F743459}" type="sibTrans" cxnId="{85A6D8DE-582D-44E6-A2F9-13CF9EE5CA52}">
      <dgm:prSet/>
      <dgm:spPr/>
      <dgm:t>
        <a:bodyPr/>
        <a:lstStyle/>
        <a:p>
          <a:endParaRPr lang="en-US"/>
        </a:p>
      </dgm:t>
    </dgm:pt>
    <dgm:pt modelId="{70C537D0-9C6F-4F9A-8719-9A8E2B50CBEB}">
      <dgm:prSet/>
      <dgm:spPr/>
      <dgm:t>
        <a:bodyPr/>
        <a:lstStyle/>
        <a:p>
          <a:r>
            <a:rPr lang="en-US" dirty="0" err="1"/>
            <a:t>window.open</a:t>
          </a:r>
          <a:r>
            <a:rPr lang="en-US" dirty="0"/>
            <a:t>( "http://www.js.com" );　// </a:t>
          </a:r>
          <a:r>
            <a:rPr lang="zh-TW"/>
            <a:t>在新視窗開啟超連結</a:t>
          </a:r>
          <a:endParaRPr lang="en-US"/>
        </a:p>
      </dgm:t>
    </dgm:pt>
    <dgm:pt modelId="{B757BCB2-D4DB-495E-A1D3-073505CB0BAC}" type="parTrans" cxnId="{42EABB45-C1C7-4FD2-9A88-1141A053FF07}">
      <dgm:prSet/>
      <dgm:spPr/>
      <dgm:t>
        <a:bodyPr/>
        <a:lstStyle/>
        <a:p>
          <a:endParaRPr lang="en-US"/>
        </a:p>
      </dgm:t>
    </dgm:pt>
    <dgm:pt modelId="{29937E69-7C43-4CA5-AC01-51D626CD6865}" type="sibTrans" cxnId="{42EABB45-C1C7-4FD2-9A88-1141A053FF07}">
      <dgm:prSet/>
      <dgm:spPr/>
      <dgm:t>
        <a:bodyPr/>
        <a:lstStyle/>
        <a:p>
          <a:endParaRPr lang="en-US"/>
        </a:p>
      </dgm:t>
    </dgm:pt>
    <dgm:pt modelId="{43AB530F-8045-4A90-85AB-FBFF4B55E08F}">
      <dgm:prSet/>
      <dgm:spPr/>
      <dgm:t>
        <a:bodyPr/>
        <a:lstStyle/>
        <a:p>
          <a:r>
            <a:rPr lang="zh-TW" dirty="0" err="1"/>
            <a:t>history.back</a:t>
          </a:r>
          <a:r>
            <a:rPr lang="zh-TW" dirty="0"/>
            <a:t>();　// </a:t>
          </a:r>
          <a:r>
            <a:rPr lang="zh-TW"/>
            <a:t>回到上一頁</a:t>
          </a:r>
          <a:endParaRPr lang="en-US"/>
        </a:p>
      </dgm:t>
    </dgm:pt>
    <dgm:pt modelId="{4EDD5C3B-8FE0-4E8F-9C87-D6E25072AFBD}" type="parTrans" cxnId="{17688C19-3368-4CB6-90CD-04A5610EAABE}">
      <dgm:prSet/>
      <dgm:spPr/>
      <dgm:t>
        <a:bodyPr/>
        <a:lstStyle/>
        <a:p>
          <a:endParaRPr lang="en-US"/>
        </a:p>
      </dgm:t>
    </dgm:pt>
    <dgm:pt modelId="{94223968-044B-4E8D-A1B6-EF1C2F38A1BD}" type="sibTrans" cxnId="{17688C19-3368-4CB6-90CD-04A5610EAABE}">
      <dgm:prSet/>
      <dgm:spPr/>
      <dgm:t>
        <a:bodyPr/>
        <a:lstStyle/>
        <a:p>
          <a:endParaRPr lang="en-US"/>
        </a:p>
      </dgm:t>
    </dgm:pt>
    <dgm:pt modelId="{E6145416-19EC-4536-87E2-082E0F30FB97}" type="pres">
      <dgm:prSet presAssocID="{9C1A3043-D05A-4C74-BEC5-9E939696FDF3}" presName="linear" presStyleCnt="0">
        <dgm:presLayoutVars>
          <dgm:animLvl val="lvl"/>
          <dgm:resizeHandles val="exact"/>
        </dgm:presLayoutVars>
      </dgm:prSet>
      <dgm:spPr/>
    </dgm:pt>
    <dgm:pt modelId="{CA622651-7E49-42E7-8F1B-FD52047FBC43}" type="pres">
      <dgm:prSet presAssocID="{3685A8DA-F5CB-4E86-9E7C-BB9A292868E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AB7A69C-BFFB-4108-BB7E-CE00B84C94B2}" type="pres">
      <dgm:prSet presAssocID="{B365B504-3759-4BAE-B604-C0F01FA72989}" presName="spacer" presStyleCnt="0"/>
      <dgm:spPr/>
    </dgm:pt>
    <dgm:pt modelId="{2EC1942E-33E5-4591-8C7D-D14D148B1F1E}" type="pres">
      <dgm:prSet presAssocID="{4263BE8A-D028-408C-935B-54C5454B70B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FDB197F2-B6DB-4813-9A7F-77352DDC609D}" type="pres">
      <dgm:prSet presAssocID="{F69A76E4-0E41-4BA5-87B1-4BAC34EB22CE}" presName="spacer" presStyleCnt="0"/>
      <dgm:spPr/>
    </dgm:pt>
    <dgm:pt modelId="{80E831D2-4A24-4296-B20C-06FA86AC567E}" type="pres">
      <dgm:prSet presAssocID="{6422D211-5413-42DB-B45A-45CC1D7A104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C96D544-4A66-4831-944F-EA3C269A4CAE}" type="pres">
      <dgm:prSet presAssocID="{DB2F6391-0EDA-4A8E-82F6-9ABEBD584E45}" presName="spacer" presStyleCnt="0"/>
      <dgm:spPr/>
    </dgm:pt>
    <dgm:pt modelId="{EF75BCA8-3AF6-4539-B344-E2ABEC153C2C}" type="pres">
      <dgm:prSet presAssocID="{C3B498CD-5F76-4468-9624-AB71F66B1FB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9628F14-D472-4F68-99D6-36E0FC4CE29A}" type="pres">
      <dgm:prSet presAssocID="{9AF2B77F-06B2-432D-B73B-ED2C2276CC4A}" presName="spacer" presStyleCnt="0"/>
      <dgm:spPr/>
    </dgm:pt>
    <dgm:pt modelId="{72F1C3FD-74DF-4645-90A9-0EC1FDF7B3A0}" type="pres">
      <dgm:prSet presAssocID="{7E6A3EEF-2BE0-4CC9-A006-24A2AD429CD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5902A1C6-3A73-41CD-8D9C-614ADE00BFF3}" type="pres">
      <dgm:prSet presAssocID="{E7A6FC48-B1DE-4740-AFFD-75A1460112D2}" presName="spacer" presStyleCnt="0"/>
      <dgm:spPr/>
    </dgm:pt>
    <dgm:pt modelId="{01563E98-8D59-463D-ADA4-99FE3A35DEC7}" type="pres">
      <dgm:prSet presAssocID="{6046A3B8-1B5E-43B4-AF84-02D263B3CFF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66388B3-43AB-4657-B204-8ADEF3E2DE5D}" type="pres">
      <dgm:prSet presAssocID="{08CE0C4C-653E-4F1A-908C-A16584C7C481}" presName="spacer" presStyleCnt="0"/>
      <dgm:spPr/>
    </dgm:pt>
    <dgm:pt modelId="{BC4B5267-1804-465A-A62A-93D3C41CE823}" type="pres">
      <dgm:prSet presAssocID="{793AE4D6-3293-4D34-AFD5-E73AAEDD08D2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015B037-7CC5-4F8A-A2F7-B3B82C9C1BB1}" type="pres">
      <dgm:prSet presAssocID="{D68ECC95-A0CC-4E82-A4B5-BAE6BBABC0A2}" presName="spacer" presStyleCnt="0"/>
      <dgm:spPr/>
    </dgm:pt>
    <dgm:pt modelId="{C6E28D18-84DF-4943-B119-12E9B69C7015}" type="pres">
      <dgm:prSet presAssocID="{67DAB654-0A90-47FF-B1B2-FFE725026F1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9F2890C-64FA-4F79-81CC-E725936DB6CA}" type="pres">
      <dgm:prSet presAssocID="{1130D979-2C32-479F-8165-11148F743459}" presName="spacer" presStyleCnt="0"/>
      <dgm:spPr/>
    </dgm:pt>
    <dgm:pt modelId="{A6C4E939-AB5D-4A7D-A5FD-475436D2DF8A}" type="pres">
      <dgm:prSet presAssocID="{70C537D0-9C6F-4F9A-8719-9A8E2B50CBE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640D894-71B2-42E3-B2D1-B36B885467B9}" type="pres">
      <dgm:prSet presAssocID="{29937E69-7C43-4CA5-AC01-51D626CD6865}" presName="spacer" presStyleCnt="0"/>
      <dgm:spPr/>
    </dgm:pt>
    <dgm:pt modelId="{154812EE-457D-4815-B419-B72341312658}" type="pres">
      <dgm:prSet presAssocID="{43AB530F-8045-4A90-85AB-FBFF4B55E08F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4AD9301-CB13-4BFE-87AD-E9303548FB6A}" type="presOf" srcId="{67DAB654-0A90-47FF-B1B2-FFE725026F17}" destId="{C6E28D18-84DF-4943-B119-12E9B69C7015}" srcOrd="0" destOrd="0" presId="urn:microsoft.com/office/officeart/2005/8/layout/vList2"/>
    <dgm:cxn modelId="{17688C19-3368-4CB6-90CD-04A5610EAABE}" srcId="{9C1A3043-D05A-4C74-BEC5-9E939696FDF3}" destId="{43AB530F-8045-4A90-85AB-FBFF4B55E08F}" srcOrd="9" destOrd="0" parTransId="{4EDD5C3B-8FE0-4E8F-9C87-D6E25072AFBD}" sibTransId="{94223968-044B-4E8D-A1B6-EF1C2F38A1BD}"/>
    <dgm:cxn modelId="{F9FB5734-B753-4B98-9C97-E0A685C3241F}" srcId="{9C1A3043-D05A-4C74-BEC5-9E939696FDF3}" destId="{C3B498CD-5F76-4468-9624-AB71F66B1FB0}" srcOrd="3" destOrd="0" parTransId="{908AC11F-E9AC-4A32-A5B2-DE5DEA5003FF}" sibTransId="{9AF2B77F-06B2-432D-B73B-ED2C2276CC4A}"/>
    <dgm:cxn modelId="{C354F636-F77F-4FA6-B253-437FE7579605}" type="presOf" srcId="{6046A3B8-1B5E-43B4-AF84-02D263B3CFFA}" destId="{01563E98-8D59-463D-ADA4-99FE3A35DEC7}" srcOrd="0" destOrd="0" presId="urn:microsoft.com/office/officeart/2005/8/layout/vList2"/>
    <dgm:cxn modelId="{B3EEBC39-2C76-4B09-BC38-D2684B3FAFE8}" srcId="{9C1A3043-D05A-4C74-BEC5-9E939696FDF3}" destId="{6046A3B8-1B5E-43B4-AF84-02D263B3CFFA}" srcOrd="5" destOrd="0" parTransId="{442EA0E4-C6B5-4A4F-9B88-2A0967E514AF}" sibTransId="{08CE0C4C-653E-4F1A-908C-A16584C7C481}"/>
    <dgm:cxn modelId="{42EABB45-C1C7-4FD2-9A88-1141A053FF07}" srcId="{9C1A3043-D05A-4C74-BEC5-9E939696FDF3}" destId="{70C537D0-9C6F-4F9A-8719-9A8E2B50CBEB}" srcOrd="8" destOrd="0" parTransId="{B757BCB2-D4DB-495E-A1D3-073505CB0BAC}" sibTransId="{29937E69-7C43-4CA5-AC01-51D626CD6865}"/>
    <dgm:cxn modelId="{189F6866-C636-4CF0-A4E1-12A25F1A2F87}" type="presOf" srcId="{70C537D0-9C6F-4F9A-8719-9A8E2B50CBEB}" destId="{A6C4E939-AB5D-4A7D-A5FD-475436D2DF8A}" srcOrd="0" destOrd="0" presId="urn:microsoft.com/office/officeart/2005/8/layout/vList2"/>
    <dgm:cxn modelId="{12D5EA47-ED08-4E9B-A80A-FE32B94B1435}" type="presOf" srcId="{9C1A3043-D05A-4C74-BEC5-9E939696FDF3}" destId="{E6145416-19EC-4536-87E2-082E0F30FB97}" srcOrd="0" destOrd="0" presId="urn:microsoft.com/office/officeart/2005/8/layout/vList2"/>
    <dgm:cxn modelId="{3081A769-439D-4511-8DFB-AFF55884EF45}" srcId="{9C1A3043-D05A-4C74-BEC5-9E939696FDF3}" destId="{6422D211-5413-42DB-B45A-45CC1D7A1042}" srcOrd="2" destOrd="0" parTransId="{7B91519C-2641-4F9F-84B0-4CAC94008175}" sibTransId="{DB2F6391-0EDA-4A8E-82F6-9ABEBD584E45}"/>
    <dgm:cxn modelId="{DD82BE7B-F8E9-470D-B8C3-35CBA9489F33}" type="presOf" srcId="{6422D211-5413-42DB-B45A-45CC1D7A1042}" destId="{80E831D2-4A24-4296-B20C-06FA86AC567E}" srcOrd="0" destOrd="0" presId="urn:microsoft.com/office/officeart/2005/8/layout/vList2"/>
    <dgm:cxn modelId="{3A531685-E152-405D-90D2-72639857721B}" srcId="{9C1A3043-D05A-4C74-BEC5-9E939696FDF3}" destId="{3685A8DA-F5CB-4E86-9E7C-BB9A292868E0}" srcOrd="0" destOrd="0" parTransId="{49DF9224-879E-471F-806C-D4AB56B16A6E}" sibTransId="{B365B504-3759-4BAE-B604-C0F01FA72989}"/>
    <dgm:cxn modelId="{867ECD88-79D6-4137-8D10-DE1DA0F12067}" type="presOf" srcId="{7E6A3EEF-2BE0-4CC9-A006-24A2AD429CDC}" destId="{72F1C3FD-74DF-4645-90A9-0EC1FDF7B3A0}" srcOrd="0" destOrd="0" presId="urn:microsoft.com/office/officeart/2005/8/layout/vList2"/>
    <dgm:cxn modelId="{35D5079E-28EF-411F-B549-38F7776AB31B}" type="presOf" srcId="{43AB530F-8045-4A90-85AB-FBFF4B55E08F}" destId="{154812EE-457D-4815-B419-B72341312658}" srcOrd="0" destOrd="0" presId="urn:microsoft.com/office/officeart/2005/8/layout/vList2"/>
    <dgm:cxn modelId="{5495C2A1-A76D-4653-9EF2-58873881E6B2}" srcId="{9C1A3043-D05A-4C74-BEC5-9E939696FDF3}" destId="{7E6A3EEF-2BE0-4CC9-A006-24A2AD429CDC}" srcOrd="4" destOrd="0" parTransId="{B93760A0-5F41-48FF-99F1-67DE28726CBC}" sibTransId="{E7A6FC48-B1DE-4740-AFFD-75A1460112D2}"/>
    <dgm:cxn modelId="{59D6E3A1-6BEE-4E94-A6EA-065C87423EA0}" type="presOf" srcId="{4263BE8A-D028-408C-935B-54C5454B70BA}" destId="{2EC1942E-33E5-4591-8C7D-D14D148B1F1E}" srcOrd="0" destOrd="0" presId="urn:microsoft.com/office/officeart/2005/8/layout/vList2"/>
    <dgm:cxn modelId="{08B0A2B2-A3D5-4BA9-8FD5-E8CADD469D64}" srcId="{9C1A3043-D05A-4C74-BEC5-9E939696FDF3}" destId="{4263BE8A-D028-408C-935B-54C5454B70BA}" srcOrd="1" destOrd="0" parTransId="{A9920B91-8998-4C0E-A7DF-0E0DA3738BA1}" sibTransId="{F69A76E4-0E41-4BA5-87B1-4BAC34EB22CE}"/>
    <dgm:cxn modelId="{A672D0B9-DFAA-406E-A604-243A185B8129}" type="presOf" srcId="{3685A8DA-F5CB-4E86-9E7C-BB9A292868E0}" destId="{CA622651-7E49-42E7-8F1B-FD52047FBC43}" srcOrd="0" destOrd="0" presId="urn:microsoft.com/office/officeart/2005/8/layout/vList2"/>
    <dgm:cxn modelId="{842B10C0-E5B4-43D3-8962-307320349DAB}" type="presOf" srcId="{C3B498CD-5F76-4468-9624-AB71F66B1FB0}" destId="{EF75BCA8-3AF6-4539-B344-E2ABEC153C2C}" srcOrd="0" destOrd="0" presId="urn:microsoft.com/office/officeart/2005/8/layout/vList2"/>
    <dgm:cxn modelId="{85A6D8DE-582D-44E6-A2F9-13CF9EE5CA52}" srcId="{9C1A3043-D05A-4C74-BEC5-9E939696FDF3}" destId="{67DAB654-0A90-47FF-B1B2-FFE725026F17}" srcOrd="7" destOrd="0" parTransId="{EBD9D7E4-B00F-4759-9BF3-17022C876FCA}" sibTransId="{1130D979-2C32-479F-8165-11148F743459}"/>
    <dgm:cxn modelId="{89E45EEA-22D9-44DA-9A4C-BDB98A28CB45}" type="presOf" srcId="{793AE4D6-3293-4D34-AFD5-E73AAEDD08D2}" destId="{BC4B5267-1804-465A-A62A-93D3C41CE823}" srcOrd="0" destOrd="0" presId="urn:microsoft.com/office/officeart/2005/8/layout/vList2"/>
    <dgm:cxn modelId="{050B89EF-15DD-4E05-885E-66CDB8609AAD}" srcId="{9C1A3043-D05A-4C74-BEC5-9E939696FDF3}" destId="{793AE4D6-3293-4D34-AFD5-E73AAEDD08D2}" srcOrd="6" destOrd="0" parTransId="{9B45572F-22E7-48FA-BEF9-75585336DAD3}" sibTransId="{D68ECC95-A0CC-4E82-A4B5-BAE6BBABC0A2}"/>
    <dgm:cxn modelId="{B05F44D3-1167-4DFC-B14B-3B9872073857}" type="presParOf" srcId="{E6145416-19EC-4536-87E2-082E0F30FB97}" destId="{CA622651-7E49-42E7-8F1B-FD52047FBC43}" srcOrd="0" destOrd="0" presId="urn:microsoft.com/office/officeart/2005/8/layout/vList2"/>
    <dgm:cxn modelId="{37508817-6674-46E1-8C83-4A0E43625471}" type="presParOf" srcId="{E6145416-19EC-4536-87E2-082E0F30FB97}" destId="{1AB7A69C-BFFB-4108-BB7E-CE00B84C94B2}" srcOrd="1" destOrd="0" presId="urn:microsoft.com/office/officeart/2005/8/layout/vList2"/>
    <dgm:cxn modelId="{5C7A3AB7-CBAC-4DA1-9C65-17428C0139F9}" type="presParOf" srcId="{E6145416-19EC-4536-87E2-082E0F30FB97}" destId="{2EC1942E-33E5-4591-8C7D-D14D148B1F1E}" srcOrd="2" destOrd="0" presId="urn:microsoft.com/office/officeart/2005/8/layout/vList2"/>
    <dgm:cxn modelId="{15AEC27C-4CCB-4CAD-A620-65F790DA187C}" type="presParOf" srcId="{E6145416-19EC-4536-87E2-082E0F30FB97}" destId="{FDB197F2-B6DB-4813-9A7F-77352DDC609D}" srcOrd="3" destOrd="0" presId="urn:microsoft.com/office/officeart/2005/8/layout/vList2"/>
    <dgm:cxn modelId="{13FF20DE-13F0-45FB-A36D-28A43002E6FE}" type="presParOf" srcId="{E6145416-19EC-4536-87E2-082E0F30FB97}" destId="{80E831D2-4A24-4296-B20C-06FA86AC567E}" srcOrd="4" destOrd="0" presId="urn:microsoft.com/office/officeart/2005/8/layout/vList2"/>
    <dgm:cxn modelId="{A011D456-E3BC-4D68-B438-B062387577BA}" type="presParOf" srcId="{E6145416-19EC-4536-87E2-082E0F30FB97}" destId="{AC96D544-4A66-4831-944F-EA3C269A4CAE}" srcOrd="5" destOrd="0" presId="urn:microsoft.com/office/officeart/2005/8/layout/vList2"/>
    <dgm:cxn modelId="{465BA558-60C4-460F-942C-19C2D45FCBB3}" type="presParOf" srcId="{E6145416-19EC-4536-87E2-082E0F30FB97}" destId="{EF75BCA8-3AF6-4539-B344-E2ABEC153C2C}" srcOrd="6" destOrd="0" presId="urn:microsoft.com/office/officeart/2005/8/layout/vList2"/>
    <dgm:cxn modelId="{6953DDE3-61FA-4B8B-90CA-FA30B1392A7C}" type="presParOf" srcId="{E6145416-19EC-4536-87E2-082E0F30FB97}" destId="{49628F14-D472-4F68-99D6-36E0FC4CE29A}" srcOrd="7" destOrd="0" presId="urn:microsoft.com/office/officeart/2005/8/layout/vList2"/>
    <dgm:cxn modelId="{CC639AA9-2D17-4131-BFEB-8CF106D97240}" type="presParOf" srcId="{E6145416-19EC-4536-87E2-082E0F30FB97}" destId="{72F1C3FD-74DF-4645-90A9-0EC1FDF7B3A0}" srcOrd="8" destOrd="0" presId="urn:microsoft.com/office/officeart/2005/8/layout/vList2"/>
    <dgm:cxn modelId="{E86B4C1C-F6CA-4C48-BE5B-444C16893A1D}" type="presParOf" srcId="{E6145416-19EC-4536-87E2-082E0F30FB97}" destId="{5902A1C6-3A73-41CD-8D9C-614ADE00BFF3}" srcOrd="9" destOrd="0" presId="urn:microsoft.com/office/officeart/2005/8/layout/vList2"/>
    <dgm:cxn modelId="{C9AA5B3A-7A4F-4B4F-9C89-576AB380DBEC}" type="presParOf" srcId="{E6145416-19EC-4536-87E2-082E0F30FB97}" destId="{01563E98-8D59-463D-ADA4-99FE3A35DEC7}" srcOrd="10" destOrd="0" presId="urn:microsoft.com/office/officeart/2005/8/layout/vList2"/>
    <dgm:cxn modelId="{2D68A7AC-7972-4050-9A07-B53442FFA2DB}" type="presParOf" srcId="{E6145416-19EC-4536-87E2-082E0F30FB97}" destId="{C66388B3-43AB-4657-B204-8ADEF3E2DE5D}" srcOrd="11" destOrd="0" presId="urn:microsoft.com/office/officeart/2005/8/layout/vList2"/>
    <dgm:cxn modelId="{279EC2FF-0FED-4059-B032-785C9896BFB8}" type="presParOf" srcId="{E6145416-19EC-4536-87E2-082E0F30FB97}" destId="{BC4B5267-1804-465A-A62A-93D3C41CE823}" srcOrd="12" destOrd="0" presId="urn:microsoft.com/office/officeart/2005/8/layout/vList2"/>
    <dgm:cxn modelId="{1EE3FD8F-BDF9-47ED-A4D4-3AFD8D163FF4}" type="presParOf" srcId="{E6145416-19EC-4536-87E2-082E0F30FB97}" destId="{A015B037-7CC5-4F8A-A2F7-B3B82C9C1BB1}" srcOrd="13" destOrd="0" presId="urn:microsoft.com/office/officeart/2005/8/layout/vList2"/>
    <dgm:cxn modelId="{15072993-8049-41B7-BD6A-AF9BE282FBE1}" type="presParOf" srcId="{E6145416-19EC-4536-87E2-082E0F30FB97}" destId="{C6E28D18-84DF-4943-B119-12E9B69C7015}" srcOrd="14" destOrd="0" presId="urn:microsoft.com/office/officeart/2005/8/layout/vList2"/>
    <dgm:cxn modelId="{57E1ED44-D20E-4D62-BE20-6824411B0A6A}" type="presParOf" srcId="{E6145416-19EC-4536-87E2-082E0F30FB97}" destId="{B9F2890C-64FA-4F79-81CC-E725936DB6CA}" srcOrd="15" destOrd="0" presId="urn:microsoft.com/office/officeart/2005/8/layout/vList2"/>
    <dgm:cxn modelId="{CEF29809-C4C9-4E9C-B4A1-DCAC77AA4883}" type="presParOf" srcId="{E6145416-19EC-4536-87E2-082E0F30FB97}" destId="{A6C4E939-AB5D-4A7D-A5FD-475436D2DF8A}" srcOrd="16" destOrd="0" presId="urn:microsoft.com/office/officeart/2005/8/layout/vList2"/>
    <dgm:cxn modelId="{584B7A64-AFBF-43A6-A1B4-D5E8BA060E06}" type="presParOf" srcId="{E6145416-19EC-4536-87E2-082E0F30FB97}" destId="{9640D894-71B2-42E3-B2D1-B36B885467B9}" srcOrd="17" destOrd="0" presId="urn:microsoft.com/office/officeart/2005/8/layout/vList2"/>
    <dgm:cxn modelId="{F1DBDDCF-C30A-46A6-9BF2-CA9000281064}" type="presParOf" srcId="{E6145416-19EC-4536-87E2-082E0F30FB97}" destId="{154812EE-457D-4815-B419-B7234131265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688554-35AC-4DB3-A7E7-25FC9A37D1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23CE64-90D0-40EE-A80E-98E5D2FD97CE}">
      <dgm:prSet/>
      <dgm:spPr/>
      <dgm:t>
        <a:bodyPr/>
        <a:lstStyle/>
        <a:p>
          <a:r>
            <a:rPr lang="en-US"/>
            <a:t>$(".foo")</a:t>
          </a:r>
          <a:r>
            <a:rPr lang="zh-TW"/>
            <a:t>　</a:t>
          </a:r>
          <a:r>
            <a:rPr lang="en-US"/>
            <a:t>//</a:t>
          </a:r>
          <a:r>
            <a:rPr lang="zh-TW"/>
            <a:t> 取得 </a:t>
          </a:r>
          <a:r>
            <a:rPr lang="en-US"/>
            <a:t>class</a:t>
          </a:r>
          <a:r>
            <a:rPr lang="zh-TW"/>
            <a:t> 為 </a:t>
          </a:r>
          <a:r>
            <a:rPr lang="en-US"/>
            <a:t>foo</a:t>
          </a:r>
          <a:r>
            <a:rPr lang="zh-TW"/>
            <a:t> 的元素</a:t>
          </a:r>
          <a:endParaRPr lang="en-US"/>
        </a:p>
      </dgm:t>
    </dgm:pt>
    <dgm:pt modelId="{34D499B0-5728-4152-A132-8C3A0F0719B4}" type="parTrans" cxnId="{39F0E0B1-B643-42D3-958E-E52B36979F0E}">
      <dgm:prSet/>
      <dgm:spPr/>
      <dgm:t>
        <a:bodyPr/>
        <a:lstStyle/>
        <a:p>
          <a:endParaRPr lang="en-US"/>
        </a:p>
      </dgm:t>
    </dgm:pt>
    <dgm:pt modelId="{9A7C1923-E757-402C-A6BD-B4F83F5517BD}" type="sibTrans" cxnId="{39F0E0B1-B643-42D3-958E-E52B36979F0E}">
      <dgm:prSet/>
      <dgm:spPr/>
      <dgm:t>
        <a:bodyPr/>
        <a:lstStyle/>
        <a:p>
          <a:endParaRPr lang="en-US"/>
        </a:p>
      </dgm:t>
    </dgm:pt>
    <dgm:pt modelId="{90CD56F4-8D9F-4E28-BC81-D7D43BEE999F}">
      <dgm:prSet/>
      <dgm:spPr/>
      <dgm:t>
        <a:bodyPr/>
        <a:lstStyle/>
        <a:p>
          <a:r>
            <a:rPr lang="en-US"/>
            <a:t>$("#abc").hide();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隱藏 </a:t>
          </a:r>
          <a:r>
            <a:rPr lang="en-US"/>
            <a:t>id</a:t>
          </a:r>
          <a:r>
            <a:rPr lang="zh-TW"/>
            <a:t> 為 </a:t>
          </a:r>
          <a:r>
            <a:rPr lang="en-US"/>
            <a:t>abc</a:t>
          </a:r>
          <a:r>
            <a:rPr lang="zh-TW"/>
            <a:t> 的元素</a:t>
          </a:r>
          <a:r>
            <a:rPr lang="en-US"/>
            <a:t>(</a:t>
          </a:r>
          <a:r>
            <a:rPr lang="zh-TW"/>
            <a:t>顯示就用 </a:t>
          </a:r>
          <a:r>
            <a:rPr lang="en-US"/>
            <a:t>show)</a:t>
          </a:r>
        </a:p>
      </dgm:t>
    </dgm:pt>
    <dgm:pt modelId="{358746E3-0BDF-41F4-94E4-556C35D3684F}" type="parTrans" cxnId="{293DBEE0-F71E-40FC-8604-B02E0912DE20}">
      <dgm:prSet/>
      <dgm:spPr/>
      <dgm:t>
        <a:bodyPr/>
        <a:lstStyle/>
        <a:p>
          <a:endParaRPr lang="en-US"/>
        </a:p>
      </dgm:t>
    </dgm:pt>
    <dgm:pt modelId="{BF6EBD32-6D5B-4223-B52F-818786CA9E22}" type="sibTrans" cxnId="{293DBEE0-F71E-40FC-8604-B02E0912DE20}">
      <dgm:prSet/>
      <dgm:spPr/>
      <dgm:t>
        <a:bodyPr/>
        <a:lstStyle/>
        <a:p>
          <a:endParaRPr lang="en-US"/>
        </a:p>
      </dgm:t>
    </dgm:pt>
    <dgm:pt modelId="{9959CE68-0660-4803-B831-60CC20C7DEB6}">
      <dgm:prSet/>
      <dgm:spPr/>
      <dgm:t>
        <a:bodyPr/>
        <a:lstStyle/>
        <a:p>
          <a:r>
            <a:rPr lang="zh-TW"/>
            <a:t>$("#abc").css( "top", 120 );　// 設定 css 屬性</a:t>
          </a:r>
          <a:endParaRPr lang="en-US"/>
        </a:p>
      </dgm:t>
    </dgm:pt>
    <dgm:pt modelId="{C025AA10-AA59-491D-BB4C-0BD3ADC0E549}" type="parTrans" cxnId="{DBAA41F9-ED03-46B0-9D49-FAE635734BBF}">
      <dgm:prSet/>
      <dgm:spPr/>
      <dgm:t>
        <a:bodyPr/>
        <a:lstStyle/>
        <a:p>
          <a:endParaRPr lang="en-US"/>
        </a:p>
      </dgm:t>
    </dgm:pt>
    <dgm:pt modelId="{6DCF18E1-60A9-41D2-B3C7-BAE39E86E070}" type="sibTrans" cxnId="{DBAA41F9-ED03-46B0-9D49-FAE635734BBF}">
      <dgm:prSet/>
      <dgm:spPr/>
      <dgm:t>
        <a:bodyPr/>
        <a:lstStyle/>
        <a:p>
          <a:endParaRPr lang="en-US"/>
        </a:p>
      </dgm:t>
    </dgm:pt>
    <dgm:pt modelId="{7C7501AA-A2F7-4791-9797-1370EB90D564}">
      <dgm:prSet/>
      <dgm:spPr/>
      <dgm:t>
        <a:bodyPr/>
        <a:lstStyle/>
        <a:p>
          <a:r>
            <a:rPr lang="zh-TW"/>
            <a:t>設定屬性 </a:t>
          </a:r>
          <a:r>
            <a:rPr lang="en-US"/>
            <a:t>(</a:t>
          </a:r>
          <a:r>
            <a:rPr lang="zh-TW"/>
            <a:t>例如變更 </a:t>
          </a:r>
          <a:r>
            <a:rPr lang="en-US"/>
            <a:t>img</a:t>
          </a:r>
          <a:r>
            <a:rPr lang="zh-TW"/>
            <a:t> 的圖片</a:t>
          </a:r>
          <a:r>
            <a:rPr lang="en-US"/>
            <a:t>)</a:t>
          </a:r>
        </a:p>
      </dgm:t>
    </dgm:pt>
    <dgm:pt modelId="{D75A8806-574D-47B3-A0E9-FF90837FDA7D}" type="parTrans" cxnId="{8C86185C-DFDE-4EB1-B3A7-02A691976257}">
      <dgm:prSet/>
      <dgm:spPr/>
      <dgm:t>
        <a:bodyPr/>
        <a:lstStyle/>
        <a:p>
          <a:endParaRPr lang="en-US"/>
        </a:p>
      </dgm:t>
    </dgm:pt>
    <dgm:pt modelId="{01339726-DDF9-4F34-9FCA-1EAB6F5354F4}" type="sibTrans" cxnId="{8C86185C-DFDE-4EB1-B3A7-02A691976257}">
      <dgm:prSet/>
      <dgm:spPr/>
      <dgm:t>
        <a:bodyPr/>
        <a:lstStyle/>
        <a:p>
          <a:endParaRPr lang="en-US"/>
        </a:p>
      </dgm:t>
    </dgm:pt>
    <dgm:pt modelId="{31537DB7-FE4B-41BB-9102-2116E7FE17A5}">
      <dgm:prSet/>
      <dgm:spPr/>
      <dgm:t>
        <a:bodyPr/>
        <a:lstStyle/>
        <a:p>
          <a:r>
            <a:rPr lang="en-US"/>
            <a:t>&lt;img id="myPic" src="aaa.jpg" /&gt;</a:t>
          </a:r>
          <a:br>
            <a:rPr lang="en-US"/>
          </a:br>
          <a:r>
            <a:rPr lang="en-US"/>
            <a:t>$("#myPic").attr( "src", "bbb.jpg" );</a:t>
          </a:r>
        </a:p>
      </dgm:t>
    </dgm:pt>
    <dgm:pt modelId="{1E5EA62D-B2C8-46B4-A32A-6875C4122DD8}" type="parTrans" cxnId="{09937EAE-4364-4C72-B031-0B07FD366388}">
      <dgm:prSet/>
      <dgm:spPr/>
      <dgm:t>
        <a:bodyPr/>
        <a:lstStyle/>
        <a:p>
          <a:endParaRPr lang="en-US"/>
        </a:p>
      </dgm:t>
    </dgm:pt>
    <dgm:pt modelId="{15005178-ED85-4EDD-83EA-E94FC91EDC73}" type="sibTrans" cxnId="{09937EAE-4364-4C72-B031-0B07FD366388}">
      <dgm:prSet/>
      <dgm:spPr/>
      <dgm:t>
        <a:bodyPr/>
        <a:lstStyle/>
        <a:p>
          <a:endParaRPr lang="en-US"/>
        </a:p>
      </dgm:t>
    </dgm:pt>
    <dgm:pt modelId="{74F3C475-53AC-426D-99C3-1A0369931CE0}" type="pres">
      <dgm:prSet presAssocID="{13688554-35AC-4DB3-A7E7-25FC9A37D1CC}" presName="linear" presStyleCnt="0">
        <dgm:presLayoutVars>
          <dgm:animLvl val="lvl"/>
          <dgm:resizeHandles val="exact"/>
        </dgm:presLayoutVars>
      </dgm:prSet>
      <dgm:spPr/>
    </dgm:pt>
    <dgm:pt modelId="{F71AB433-FD50-4373-B500-F27AB25E6B6E}" type="pres">
      <dgm:prSet presAssocID="{B823CE64-90D0-40EE-A80E-98E5D2FD97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549145-8D33-422C-9B29-E0796E5D6DC1}" type="pres">
      <dgm:prSet presAssocID="{9A7C1923-E757-402C-A6BD-B4F83F5517BD}" presName="spacer" presStyleCnt="0"/>
      <dgm:spPr/>
    </dgm:pt>
    <dgm:pt modelId="{E2CF0CA8-7C7B-4F07-9C62-2372D17DE0BB}" type="pres">
      <dgm:prSet presAssocID="{90CD56F4-8D9F-4E28-BC81-D7D43BEE99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8DDD9-78C0-44CB-8223-7F9D31EDBF41}" type="pres">
      <dgm:prSet presAssocID="{BF6EBD32-6D5B-4223-B52F-818786CA9E22}" presName="spacer" presStyleCnt="0"/>
      <dgm:spPr/>
    </dgm:pt>
    <dgm:pt modelId="{A43AF24F-564C-481D-8A96-21488A280A42}" type="pres">
      <dgm:prSet presAssocID="{9959CE68-0660-4803-B831-60CC20C7DE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43704D-C51E-4B6F-A614-48EE31B1930F}" type="pres">
      <dgm:prSet presAssocID="{6DCF18E1-60A9-41D2-B3C7-BAE39E86E070}" presName="spacer" presStyleCnt="0"/>
      <dgm:spPr/>
    </dgm:pt>
    <dgm:pt modelId="{54723263-9677-4BEB-A4FB-6E92417022CA}" type="pres">
      <dgm:prSet presAssocID="{7C7501AA-A2F7-4791-9797-1370EB90D5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702586-5B71-4AFF-A5AE-0D1BFAFDEE03}" type="pres">
      <dgm:prSet presAssocID="{01339726-DDF9-4F34-9FCA-1EAB6F5354F4}" presName="spacer" presStyleCnt="0"/>
      <dgm:spPr/>
    </dgm:pt>
    <dgm:pt modelId="{5409D4A2-3E98-4C19-9FBE-3CA5AD6C4493}" type="pres">
      <dgm:prSet presAssocID="{31537DB7-FE4B-41BB-9102-2116E7FE17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23FE0A-9CBF-4E36-8FD8-7BA30283D331}" type="presOf" srcId="{7C7501AA-A2F7-4791-9797-1370EB90D564}" destId="{54723263-9677-4BEB-A4FB-6E92417022CA}" srcOrd="0" destOrd="0" presId="urn:microsoft.com/office/officeart/2005/8/layout/vList2"/>
    <dgm:cxn modelId="{A7D3FD2D-6693-4173-A04B-F6601B04B89D}" type="presOf" srcId="{90CD56F4-8D9F-4E28-BC81-D7D43BEE999F}" destId="{E2CF0CA8-7C7B-4F07-9C62-2372D17DE0BB}" srcOrd="0" destOrd="0" presId="urn:microsoft.com/office/officeart/2005/8/layout/vList2"/>
    <dgm:cxn modelId="{8C86185C-DFDE-4EB1-B3A7-02A691976257}" srcId="{13688554-35AC-4DB3-A7E7-25FC9A37D1CC}" destId="{7C7501AA-A2F7-4791-9797-1370EB90D564}" srcOrd="3" destOrd="0" parTransId="{D75A8806-574D-47B3-A0E9-FF90837FDA7D}" sibTransId="{01339726-DDF9-4F34-9FCA-1EAB6F5354F4}"/>
    <dgm:cxn modelId="{F14BD46A-48E3-4C73-9044-7A9A0D9A4103}" type="presOf" srcId="{13688554-35AC-4DB3-A7E7-25FC9A37D1CC}" destId="{74F3C475-53AC-426D-99C3-1A0369931CE0}" srcOrd="0" destOrd="0" presId="urn:microsoft.com/office/officeart/2005/8/layout/vList2"/>
    <dgm:cxn modelId="{E363C5A7-3AED-4763-93F5-67CF22400BB6}" type="presOf" srcId="{B823CE64-90D0-40EE-A80E-98E5D2FD97CE}" destId="{F71AB433-FD50-4373-B500-F27AB25E6B6E}" srcOrd="0" destOrd="0" presId="urn:microsoft.com/office/officeart/2005/8/layout/vList2"/>
    <dgm:cxn modelId="{09937EAE-4364-4C72-B031-0B07FD366388}" srcId="{13688554-35AC-4DB3-A7E7-25FC9A37D1CC}" destId="{31537DB7-FE4B-41BB-9102-2116E7FE17A5}" srcOrd="4" destOrd="0" parTransId="{1E5EA62D-B2C8-46B4-A32A-6875C4122DD8}" sibTransId="{15005178-ED85-4EDD-83EA-E94FC91EDC73}"/>
    <dgm:cxn modelId="{39F0E0B1-B643-42D3-958E-E52B36979F0E}" srcId="{13688554-35AC-4DB3-A7E7-25FC9A37D1CC}" destId="{B823CE64-90D0-40EE-A80E-98E5D2FD97CE}" srcOrd="0" destOrd="0" parTransId="{34D499B0-5728-4152-A132-8C3A0F0719B4}" sibTransId="{9A7C1923-E757-402C-A6BD-B4F83F5517BD}"/>
    <dgm:cxn modelId="{77C226B5-3A34-44C5-BDA2-396D44CF5656}" type="presOf" srcId="{9959CE68-0660-4803-B831-60CC20C7DEB6}" destId="{A43AF24F-564C-481D-8A96-21488A280A42}" srcOrd="0" destOrd="0" presId="urn:microsoft.com/office/officeart/2005/8/layout/vList2"/>
    <dgm:cxn modelId="{6C8CA8C9-3346-4852-AFEC-B5DDEC58630A}" type="presOf" srcId="{31537DB7-FE4B-41BB-9102-2116E7FE17A5}" destId="{5409D4A2-3E98-4C19-9FBE-3CA5AD6C4493}" srcOrd="0" destOrd="0" presId="urn:microsoft.com/office/officeart/2005/8/layout/vList2"/>
    <dgm:cxn modelId="{293DBEE0-F71E-40FC-8604-B02E0912DE20}" srcId="{13688554-35AC-4DB3-A7E7-25FC9A37D1CC}" destId="{90CD56F4-8D9F-4E28-BC81-D7D43BEE999F}" srcOrd="1" destOrd="0" parTransId="{358746E3-0BDF-41F4-94E4-556C35D3684F}" sibTransId="{BF6EBD32-6D5B-4223-B52F-818786CA9E22}"/>
    <dgm:cxn modelId="{DBAA41F9-ED03-46B0-9D49-FAE635734BBF}" srcId="{13688554-35AC-4DB3-A7E7-25FC9A37D1CC}" destId="{9959CE68-0660-4803-B831-60CC20C7DEB6}" srcOrd="2" destOrd="0" parTransId="{C025AA10-AA59-491D-BB4C-0BD3ADC0E549}" sibTransId="{6DCF18E1-60A9-41D2-B3C7-BAE39E86E070}"/>
    <dgm:cxn modelId="{E48C8C28-3A80-4385-9736-94547AE962C9}" type="presParOf" srcId="{74F3C475-53AC-426D-99C3-1A0369931CE0}" destId="{F71AB433-FD50-4373-B500-F27AB25E6B6E}" srcOrd="0" destOrd="0" presId="urn:microsoft.com/office/officeart/2005/8/layout/vList2"/>
    <dgm:cxn modelId="{E745FA48-453B-4BA7-B11B-1A83C8C16064}" type="presParOf" srcId="{74F3C475-53AC-426D-99C3-1A0369931CE0}" destId="{B2549145-8D33-422C-9B29-E0796E5D6DC1}" srcOrd="1" destOrd="0" presId="urn:microsoft.com/office/officeart/2005/8/layout/vList2"/>
    <dgm:cxn modelId="{FAFEFA61-70B1-4A29-B746-13D1AE2F1930}" type="presParOf" srcId="{74F3C475-53AC-426D-99C3-1A0369931CE0}" destId="{E2CF0CA8-7C7B-4F07-9C62-2372D17DE0BB}" srcOrd="2" destOrd="0" presId="urn:microsoft.com/office/officeart/2005/8/layout/vList2"/>
    <dgm:cxn modelId="{1AFB2AC2-09CA-4870-8C90-EEA919FC6064}" type="presParOf" srcId="{74F3C475-53AC-426D-99C3-1A0369931CE0}" destId="{93C8DDD9-78C0-44CB-8223-7F9D31EDBF41}" srcOrd="3" destOrd="0" presId="urn:microsoft.com/office/officeart/2005/8/layout/vList2"/>
    <dgm:cxn modelId="{5C3FFE69-4674-4C15-B52C-4F7B9553E6DE}" type="presParOf" srcId="{74F3C475-53AC-426D-99C3-1A0369931CE0}" destId="{A43AF24F-564C-481D-8A96-21488A280A42}" srcOrd="4" destOrd="0" presId="urn:microsoft.com/office/officeart/2005/8/layout/vList2"/>
    <dgm:cxn modelId="{911EE629-E621-4513-A8EB-20FFD6C9FE77}" type="presParOf" srcId="{74F3C475-53AC-426D-99C3-1A0369931CE0}" destId="{2543704D-C51E-4B6F-A614-48EE31B1930F}" srcOrd="5" destOrd="0" presId="urn:microsoft.com/office/officeart/2005/8/layout/vList2"/>
    <dgm:cxn modelId="{17F9F62F-9D45-4BC1-BEE4-F2921F183638}" type="presParOf" srcId="{74F3C475-53AC-426D-99C3-1A0369931CE0}" destId="{54723263-9677-4BEB-A4FB-6E92417022CA}" srcOrd="6" destOrd="0" presId="urn:microsoft.com/office/officeart/2005/8/layout/vList2"/>
    <dgm:cxn modelId="{A0F6F3E3-35A0-4AFC-BA33-2C524E0474D1}" type="presParOf" srcId="{74F3C475-53AC-426D-99C3-1A0369931CE0}" destId="{C5702586-5B71-4AFF-A5AE-0D1BFAFDEE03}" srcOrd="7" destOrd="0" presId="urn:microsoft.com/office/officeart/2005/8/layout/vList2"/>
    <dgm:cxn modelId="{BE3C094B-E1C6-46A1-8E84-A9EB9F3D87AE}" type="presParOf" srcId="{74F3C475-53AC-426D-99C3-1A0369931CE0}" destId="{5409D4A2-3E98-4C19-9FBE-3CA5AD6C44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19120-2EB0-4E59-AD4C-E05B2855EB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7E078-1FDE-489B-8D5D-7CF8E7127FA1}">
      <dgm:prSet/>
      <dgm:spPr/>
      <dgm:t>
        <a:bodyPr/>
        <a:lstStyle/>
        <a:p>
          <a:r>
            <a:rPr lang="zh-TW"/>
            <a:t>網頁瀏覽器使用超文本傳輸協定（</a:t>
          </a:r>
          <a:r>
            <a:rPr lang="en-US" b="1"/>
            <a:t>H</a:t>
          </a:r>
          <a:r>
            <a:rPr lang="en-US"/>
            <a:t>yper</a:t>
          </a:r>
          <a:r>
            <a:rPr lang="en-US" b="1"/>
            <a:t>T</a:t>
          </a:r>
          <a:r>
            <a:rPr lang="en-US"/>
            <a:t>ext </a:t>
          </a:r>
          <a:r>
            <a:rPr lang="en-US" b="1"/>
            <a:t>T</a:t>
          </a:r>
          <a:r>
            <a:rPr lang="en-US"/>
            <a:t>ransfer </a:t>
          </a:r>
          <a:r>
            <a:rPr lang="en-US" b="1"/>
            <a:t>P</a:t>
          </a:r>
          <a:r>
            <a:rPr lang="en-US"/>
            <a:t>rotocol, </a:t>
          </a:r>
          <a:r>
            <a:rPr lang="en-US" u="sng">
              <a:hlinkClick xmlns:r="http://schemas.openxmlformats.org/officeDocument/2006/relationships" r:id="rId1"/>
            </a:rPr>
            <a:t>HTTP</a:t>
          </a:r>
          <a:r>
            <a:rPr lang="zh-TW"/>
            <a:t>）與網頁伺服器（</a:t>
          </a:r>
          <a:r>
            <a:rPr lang="en-US" u="sng">
              <a:hlinkClick xmlns:r="http://schemas.openxmlformats.org/officeDocument/2006/relationships" r:id="rId2"/>
            </a:rPr>
            <a:t>web servers</a:t>
          </a:r>
          <a:r>
            <a:rPr lang="zh-TW"/>
            <a:t>）溝通。</a:t>
          </a:r>
          <a:endParaRPr lang="en-US"/>
        </a:p>
      </dgm:t>
    </dgm:pt>
    <dgm:pt modelId="{DDD090BA-1274-434F-B948-CA25AC42417C}" type="parTrans" cxnId="{5DAFDD32-6BA8-4A6C-BFD3-EDE4A04885E9}">
      <dgm:prSet/>
      <dgm:spPr/>
      <dgm:t>
        <a:bodyPr/>
        <a:lstStyle/>
        <a:p>
          <a:endParaRPr lang="en-US"/>
        </a:p>
      </dgm:t>
    </dgm:pt>
    <dgm:pt modelId="{4E6B05CD-51DA-4848-B701-DEBD30A1C05B}" type="sibTrans" cxnId="{5DAFDD32-6BA8-4A6C-BFD3-EDE4A04885E9}">
      <dgm:prSet/>
      <dgm:spPr/>
      <dgm:t>
        <a:bodyPr/>
        <a:lstStyle/>
        <a:p>
          <a:endParaRPr lang="en-US"/>
        </a:p>
      </dgm:t>
    </dgm:pt>
    <dgm:pt modelId="{D1C08622-C3E1-45CE-BB6E-6AA2FA870060}">
      <dgm:prSet/>
      <dgm:spPr/>
      <dgm:t>
        <a:bodyPr/>
        <a:lstStyle/>
        <a:p>
          <a:r>
            <a:rPr lang="zh-TW"/>
            <a:t>當您點選網頁上的連結、送出表單，或者執行搜尋，一段</a:t>
          </a:r>
          <a:r>
            <a:rPr lang="zh-TW" b="1"/>
            <a:t> </a:t>
          </a:r>
          <a:r>
            <a:rPr lang="en-US" b="1"/>
            <a:t>HTTP </a:t>
          </a:r>
          <a:r>
            <a:rPr lang="zh-TW" b="1"/>
            <a:t>請求</a:t>
          </a:r>
          <a:r>
            <a:rPr lang="zh-TW"/>
            <a:t>（</a:t>
          </a:r>
          <a:r>
            <a:rPr lang="en-US" b="1"/>
            <a:t>request</a:t>
          </a:r>
          <a:r>
            <a:rPr lang="zh-TW"/>
            <a:t>）會由您的瀏覽器送至目標伺服器。</a:t>
          </a:r>
          <a:endParaRPr lang="en-US"/>
        </a:p>
      </dgm:t>
    </dgm:pt>
    <dgm:pt modelId="{6D04C6CB-5EF8-4C9D-86F9-886705D1F994}" type="parTrans" cxnId="{4B1C7ACC-DF1B-46C2-8390-72024231C53E}">
      <dgm:prSet/>
      <dgm:spPr/>
      <dgm:t>
        <a:bodyPr/>
        <a:lstStyle/>
        <a:p>
          <a:endParaRPr lang="en-US"/>
        </a:p>
      </dgm:t>
    </dgm:pt>
    <dgm:pt modelId="{CFE3AC5D-FFEC-4143-B072-8724241352DA}" type="sibTrans" cxnId="{4B1C7ACC-DF1B-46C2-8390-72024231C53E}">
      <dgm:prSet/>
      <dgm:spPr/>
      <dgm:t>
        <a:bodyPr/>
        <a:lstStyle/>
        <a:p>
          <a:endParaRPr lang="en-US"/>
        </a:p>
      </dgm:t>
    </dgm:pt>
    <dgm:pt modelId="{C8AEB36B-0FCD-484D-A214-DDB8CBEF289E}">
      <dgm:prSet/>
      <dgm:spPr/>
      <dgm:t>
        <a:bodyPr/>
        <a:lstStyle/>
        <a:p>
          <a:r>
            <a:rPr lang="zh-TW"/>
            <a:t>網頁伺服器等待用戶端的請求訊息、獲得後處理它們，並以一個</a:t>
          </a:r>
          <a:r>
            <a:rPr lang="en-US" b="1"/>
            <a:t>HTTP</a:t>
          </a:r>
          <a:r>
            <a:rPr lang="zh-TW" b="1"/>
            <a:t>回應</a:t>
          </a:r>
          <a:r>
            <a:rPr lang="zh-TW"/>
            <a:t>（</a:t>
          </a:r>
          <a:r>
            <a:rPr lang="en-US" b="1"/>
            <a:t>response</a:t>
          </a:r>
          <a:r>
            <a:rPr lang="zh-TW"/>
            <a:t>）訊息回覆至網頁瀏覽器</a:t>
          </a:r>
          <a:endParaRPr lang="en-US"/>
        </a:p>
      </dgm:t>
    </dgm:pt>
    <dgm:pt modelId="{3BF9BAC7-FA16-4FF5-9E67-E43E946A8F87}" type="parTrans" cxnId="{33511921-75C3-4F75-984E-24B58555F2D5}">
      <dgm:prSet/>
      <dgm:spPr/>
      <dgm:t>
        <a:bodyPr/>
        <a:lstStyle/>
        <a:p>
          <a:endParaRPr lang="en-US"/>
        </a:p>
      </dgm:t>
    </dgm:pt>
    <dgm:pt modelId="{8FF75F62-3E8F-466E-A53A-ACDA76BE1A32}" type="sibTrans" cxnId="{33511921-75C3-4F75-984E-24B58555F2D5}">
      <dgm:prSet/>
      <dgm:spPr/>
      <dgm:t>
        <a:bodyPr/>
        <a:lstStyle/>
        <a:p>
          <a:endParaRPr lang="en-US"/>
        </a:p>
      </dgm:t>
    </dgm:pt>
    <dgm:pt modelId="{E2CF0A78-2751-4EB0-B311-1057D2F40CA2}" type="pres">
      <dgm:prSet presAssocID="{B8F19120-2EB0-4E59-AD4C-E05B2855EBC6}" presName="vert0" presStyleCnt="0">
        <dgm:presLayoutVars>
          <dgm:dir/>
          <dgm:animOne val="branch"/>
          <dgm:animLvl val="lvl"/>
        </dgm:presLayoutVars>
      </dgm:prSet>
      <dgm:spPr/>
    </dgm:pt>
    <dgm:pt modelId="{464FB334-5AF6-499E-B73B-FF55995B013D}" type="pres">
      <dgm:prSet presAssocID="{E4F7E078-1FDE-489B-8D5D-7CF8E7127FA1}" presName="thickLine" presStyleLbl="alignNode1" presStyleIdx="0" presStyleCnt="3"/>
      <dgm:spPr/>
    </dgm:pt>
    <dgm:pt modelId="{A61003F6-E3F6-468E-9C78-BBBF6B4D9E7B}" type="pres">
      <dgm:prSet presAssocID="{E4F7E078-1FDE-489B-8D5D-7CF8E7127FA1}" presName="horz1" presStyleCnt="0"/>
      <dgm:spPr/>
    </dgm:pt>
    <dgm:pt modelId="{7991C6D0-48E4-480A-8F91-2569989A9CDD}" type="pres">
      <dgm:prSet presAssocID="{E4F7E078-1FDE-489B-8D5D-7CF8E7127FA1}" presName="tx1" presStyleLbl="revTx" presStyleIdx="0" presStyleCnt="3"/>
      <dgm:spPr/>
    </dgm:pt>
    <dgm:pt modelId="{D7FD49A8-6788-4163-B0F5-F51539A399A9}" type="pres">
      <dgm:prSet presAssocID="{E4F7E078-1FDE-489B-8D5D-7CF8E7127FA1}" presName="vert1" presStyleCnt="0"/>
      <dgm:spPr/>
    </dgm:pt>
    <dgm:pt modelId="{62758C74-8F39-4FAF-AB7B-9D8272F5DA68}" type="pres">
      <dgm:prSet presAssocID="{D1C08622-C3E1-45CE-BB6E-6AA2FA870060}" presName="thickLine" presStyleLbl="alignNode1" presStyleIdx="1" presStyleCnt="3"/>
      <dgm:spPr/>
    </dgm:pt>
    <dgm:pt modelId="{BA55DE0E-6DEC-4D7E-98F3-95687C762470}" type="pres">
      <dgm:prSet presAssocID="{D1C08622-C3E1-45CE-BB6E-6AA2FA870060}" presName="horz1" presStyleCnt="0"/>
      <dgm:spPr/>
    </dgm:pt>
    <dgm:pt modelId="{35D908C5-9697-4628-B4EE-14650319A869}" type="pres">
      <dgm:prSet presAssocID="{D1C08622-C3E1-45CE-BB6E-6AA2FA870060}" presName="tx1" presStyleLbl="revTx" presStyleIdx="1" presStyleCnt="3"/>
      <dgm:spPr/>
    </dgm:pt>
    <dgm:pt modelId="{FF721BB5-D8AA-413E-A1FE-E6708804A34F}" type="pres">
      <dgm:prSet presAssocID="{D1C08622-C3E1-45CE-BB6E-6AA2FA870060}" presName="vert1" presStyleCnt="0"/>
      <dgm:spPr/>
    </dgm:pt>
    <dgm:pt modelId="{6F3BC25D-F9C2-4686-872D-D5EB80C85418}" type="pres">
      <dgm:prSet presAssocID="{C8AEB36B-0FCD-484D-A214-DDB8CBEF289E}" presName="thickLine" presStyleLbl="alignNode1" presStyleIdx="2" presStyleCnt="3"/>
      <dgm:spPr/>
    </dgm:pt>
    <dgm:pt modelId="{BA0422F9-AA9C-4C06-ACBB-8D9202AA566D}" type="pres">
      <dgm:prSet presAssocID="{C8AEB36B-0FCD-484D-A214-DDB8CBEF289E}" presName="horz1" presStyleCnt="0"/>
      <dgm:spPr/>
    </dgm:pt>
    <dgm:pt modelId="{900D5820-B528-475E-B3A6-80E3BD67CBB2}" type="pres">
      <dgm:prSet presAssocID="{C8AEB36B-0FCD-484D-A214-DDB8CBEF289E}" presName="tx1" presStyleLbl="revTx" presStyleIdx="2" presStyleCnt="3"/>
      <dgm:spPr/>
    </dgm:pt>
    <dgm:pt modelId="{3053D6D8-AE04-4672-9979-0CFC44C2DD29}" type="pres">
      <dgm:prSet presAssocID="{C8AEB36B-0FCD-484D-A214-DDB8CBEF289E}" presName="vert1" presStyleCnt="0"/>
      <dgm:spPr/>
    </dgm:pt>
  </dgm:ptLst>
  <dgm:cxnLst>
    <dgm:cxn modelId="{33511921-75C3-4F75-984E-24B58555F2D5}" srcId="{B8F19120-2EB0-4E59-AD4C-E05B2855EBC6}" destId="{C8AEB36B-0FCD-484D-A214-DDB8CBEF289E}" srcOrd="2" destOrd="0" parTransId="{3BF9BAC7-FA16-4FF5-9E67-E43E946A8F87}" sibTransId="{8FF75F62-3E8F-466E-A53A-ACDA76BE1A32}"/>
    <dgm:cxn modelId="{5DAFDD32-6BA8-4A6C-BFD3-EDE4A04885E9}" srcId="{B8F19120-2EB0-4E59-AD4C-E05B2855EBC6}" destId="{E4F7E078-1FDE-489B-8D5D-7CF8E7127FA1}" srcOrd="0" destOrd="0" parTransId="{DDD090BA-1274-434F-B948-CA25AC42417C}" sibTransId="{4E6B05CD-51DA-4848-B701-DEBD30A1C05B}"/>
    <dgm:cxn modelId="{15A07D5A-E36F-4871-8631-BCDB8859F643}" type="presOf" srcId="{E4F7E078-1FDE-489B-8D5D-7CF8E7127FA1}" destId="{7991C6D0-48E4-480A-8F91-2569989A9CDD}" srcOrd="0" destOrd="0" presId="urn:microsoft.com/office/officeart/2008/layout/LinedList"/>
    <dgm:cxn modelId="{43D0957C-9B3C-488E-B3E3-15E362E7736B}" type="presOf" srcId="{B8F19120-2EB0-4E59-AD4C-E05B2855EBC6}" destId="{E2CF0A78-2751-4EB0-B311-1057D2F40CA2}" srcOrd="0" destOrd="0" presId="urn:microsoft.com/office/officeart/2008/layout/LinedList"/>
    <dgm:cxn modelId="{4B1C7ACC-DF1B-46C2-8390-72024231C53E}" srcId="{B8F19120-2EB0-4E59-AD4C-E05B2855EBC6}" destId="{D1C08622-C3E1-45CE-BB6E-6AA2FA870060}" srcOrd="1" destOrd="0" parTransId="{6D04C6CB-5EF8-4C9D-86F9-886705D1F994}" sibTransId="{CFE3AC5D-FFEC-4143-B072-8724241352DA}"/>
    <dgm:cxn modelId="{490B9AD3-6C68-4AFB-A7C9-05F1FC67E915}" type="presOf" srcId="{C8AEB36B-0FCD-484D-A214-DDB8CBEF289E}" destId="{900D5820-B528-475E-B3A6-80E3BD67CBB2}" srcOrd="0" destOrd="0" presId="urn:microsoft.com/office/officeart/2008/layout/LinedList"/>
    <dgm:cxn modelId="{8337AEF1-590D-4BE4-9B7E-26A403D40C8D}" type="presOf" srcId="{D1C08622-C3E1-45CE-BB6E-6AA2FA870060}" destId="{35D908C5-9697-4628-B4EE-14650319A869}" srcOrd="0" destOrd="0" presId="urn:microsoft.com/office/officeart/2008/layout/LinedList"/>
    <dgm:cxn modelId="{6A837297-E09B-41D2-B74E-A402F1D7BB7C}" type="presParOf" srcId="{E2CF0A78-2751-4EB0-B311-1057D2F40CA2}" destId="{464FB334-5AF6-499E-B73B-FF55995B013D}" srcOrd="0" destOrd="0" presId="urn:microsoft.com/office/officeart/2008/layout/LinedList"/>
    <dgm:cxn modelId="{A44F92B8-5F5E-46D4-BA18-067A6E8C9883}" type="presParOf" srcId="{E2CF0A78-2751-4EB0-B311-1057D2F40CA2}" destId="{A61003F6-E3F6-468E-9C78-BBBF6B4D9E7B}" srcOrd="1" destOrd="0" presId="urn:microsoft.com/office/officeart/2008/layout/LinedList"/>
    <dgm:cxn modelId="{3D5F2E7E-CADD-4C40-A6D7-AB735236DDE5}" type="presParOf" srcId="{A61003F6-E3F6-468E-9C78-BBBF6B4D9E7B}" destId="{7991C6D0-48E4-480A-8F91-2569989A9CDD}" srcOrd="0" destOrd="0" presId="urn:microsoft.com/office/officeart/2008/layout/LinedList"/>
    <dgm:cxn modelId="{98216015-1BCD-4788-874E-FE305D68A484}" type="presParOf" srcId="{A61003F6-E3F6-468E-9C78-BBBF6B4D9E7B}" destId="{D7FD49A8-6788-4163-B0F5-F51539A399A9}" srcOrd="1" destOrd="0" presId="urn:microsoft.com/office/officeart/2008/layout/LinedList"/>
    <dgm:cxn modelId="{7D8F599F-7D1B-44A0-80E7-3ECC5B88DAB1}" type="presParOf" srcId="{E2CF0A78-2751-4EB0-B311-1057D2F40CA2}" destId="{62758C74-8F39-4FAF-AB7B-9D8272F5DA68}" srcOrd="2" destOrd="0" presId="urn:microsoft.com/office/officeart/2008/layout/LinedList"/>
    <dgm:cxn modelId="{E7618D32-8054-476E-9732-CC55E8BBD693}" type="presParOf" srcId="{E2CF0A78-2751-4EB0-B311-1057D2F40CA2}" destId="{BA55DE0E-6DEC-4D7E-98F3-95687C762470}" srcOrd="3" destOrd="0" presId="urn:microsoft.com/office/officeart/2008/layout/LinedList"/>
    <dgm:cxn modelId="{9FD4E779-704C-4177-BE60-D0D6580BF0FF}" type="presParOf" srcId="{BA55DE0E-6DEC-4D7E-98F3-95687C762470}" destId="{35D908C5-9697-4628-B4EE-14650319A869}" srcOrd="0" destOrd="0" presId="urn:microsoft.com/office/officeart/2008/layout/LinedList"/>
    <dgm:cxn modelId="{E94C749E-A66D-4A6C-9BDC-B05DB8091925}" type="presParOf" srcId="{BA55DE0E-6DEC-4D7E-98F3-95687C762470}" destId="{FF721BB5-D8AA-413E-A1FE-E6708804A34F}" srcOrd="1" destOrd="0" presId="urn:microsoft.com/office/officeart/2008/layout/LinedList"/>
    <dgm:cxn modelId="{4AB09F11-0119-40F3-9B83-89D319321540}" type="presParOf" srcId="{E2CF0A78-2751-4EB0-B311-1057D2F40CA2}" destId="{6F3BC25D-F9C2-4686-872D-D5EB80C85418}" srcOrd="4" destOrd="0" presId="urn:microsoft.com/office/officeart/2008/layout/LinedList"/>
    <dgm:cxn modelId="{ABCAEAED-D184-4FAA-90BC-410ED32C8E52}" type="presParOf" srcId="{E2CF0A78-2751-4EB0-B311-1057D2F40CA2}" destId="{BA0422F9-AA9C-4C06-ACBB-8D9202AA566D}" srcOrd="5" destOrd="0" presId="urn:microsoft.com/office/officeart/2008/layout/LinedList"/>
    <dgm:cxn modelId="{41C06D06-4FFA-4F96-B2F8-678D9300BEC6}" type="presParOf" srcId="{BA0422F9-AA9C-4C06-ACBB-8D9202AA566D}" destId="{900D5820-B528-475E-B3A6-80E3BD67CBB2}" srcOrd="0" destOrd="0" presId="urn:microsoft.com/office/officeart/2008/layout/LinedList"/>
    <dgm:cxn modelId="{26866897-2A35-4273-A9DF-10BDFF48948E}" type="presParOf" srcId="{BA0422F9-AA9C-4C06-ACBB-8D9202AA566D}" destId="{3053D6D8-AE04-4672-9979-0CFC44C2DD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F3AE-5E04-4624-9119-6A9C922A396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E8D032-529F-4972-BB75-0BB4FA33F218}">
      <dgm:prSet/>
      <dgm:spPr/>
      <dgm:t>
        <a:bodyPr/>
        <a:lstStyle/>
        <a:p>
          <a:r>
            <a:rPr lang="en-US"/>
            <a:t>XAMPP是一個把Apache網頁伺服器與PHP、Perl及MariaDB集合在一起的安裝包，允許使用者可以在自己的電腦上輕易的建立網頁伺服器。</a:t>
          </a:r>
        </a:p>
      </dgm:t>
    </dgm:pt>
    <dgm:pt modelId="{6E7B0300-C5B7-40AB-9BED-822FB2DA16A4}" type="parTrans" cxnId="{712F4B50-A375-47B4-A5C9-5821683AF820}">
      <dgm:prSet/>
      <dgm:spPr/>
      <dgm:t>
        <a:bodyPr/>
        <a:lstStyle/>
        <a:p>
          <a:endParaRPr lang="en-US"/>
        </a:p>
      </dgm:t>
    </dgm:pt>
    <dgm:pt modelId="{115D5274-DAD6-4313-B36A-967E4620AB15}" type="sibTrans" cxnId="{712F4B50-A375-47B4-A5C9-5821683AF820}">
      <dgm:prSet/>
      <dgm:spPr/>
      <dgm:t>
        <a:bodyPr/>
        <a:lstStyle/>
        <a:p>
          <a:endParaRPr lang="en-US"/>
        </a:p>
      </dgm:t>
    </dgm:pt>
    <dgm:pt modelId="{BA174FDF-48F1-4026-9A59-EF1E58350BB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Download XAMPP (apachefriends.org)</a:t>
          </a:r>
          <a:endParaRPr lang="en-US"/>
        </a:p>
      </dgm:t>
    </dgm:pt>
    <dgm:pt modelId="{70CDDCC1-F88A-42B2-A65D-CA747087E61F}" type="parTrans" cxnId="{A18196CF-BFB9-4C94-9E48-B00EFC63DC28}">
      <dgm:prSet/>
      <dgm:spPr/>
      <dgm:t>
        <a:bodyPr/>
        <a:lstStyle/>
        <a:p>
          <a:endParaRPr lang="en-US"/>
        </a:p>
      </dgm:t>
    </dgm:pt>
    <dgm:pt modelId="{1D3E83F3-AEDB-47A0-8380-EA10C186D229}" type="sibTrans" cxnId="{A18196CF-BFB9-4C94-9E48-B00EFC63DC28}">
      <dgm:prSet/>
      <dgm:spPr/>
      <dgm:t>
        <a:bodyPr/>
        <a:lstStyle/>
        <a:p>
          <a:endParaRPr lang="en-US"/>
        </a:p>
      </dgm:t>
    </dgm:pt>
    <dgm:pt modelId="{FA457E69-0D69-47DC-8AE7-FCA1436AD3F7}" type="pres">
      <dgm:prSet presAssocID="{4FB6F3AE-5E04-4624-9119-6A9C922A3968}" presName="vert0" presStyleCnt="0">
        <dgm:presLayoutVars>
          <dgm:dir/>
          <dgm:animOne val="branch"/>
          <dgm:animLvl val="lvl"/>
        </dgm:presLayoutVars>
      </dgm:prSet>
      <dgm:spPr/>
    </dgm:pt>
    <dgm:pt modelId="{80969BB0-F95A-4EC5-A1D2-5FF0860C6CC4}" type="pres">
      <dgm:prSet presAssocID="{8AE8D032-529F-4972-BB75-0BB4FA33F218}" presName="thickLine" presStyleLbl="alignNode1" presStyleIdx="0" presStyleCnt="2"/>
      <dgm:spPr/>
    </dgm:pt>
    <dgm:pt modelId="{30F77A8E-DE7D-4068-83B5-3DB4BE308AB6}" type="pres">
      <dgm:prSet presAssocID="{8AE8D032-529F-4972-BB75-0BB4FA33F218}" presName="horz1" presStyleCnt="0"/>
      <dgm:spPr/>
    </dgm:pt>
    <dgm:pt modelId="{1CF141FE-A20F-473A-80AB-5BEB988E5B65}" type="pres">
      <dgm:prSet presAssocID="{8AE8D032-529F-4972-BB75-0BB4FA33F218}" presName="tx1" presStyleLbl="revTx" presStyleIdx="0" presStyleCnt="2"/>
      <dgm:spPr/>
    </dgm:pt>
    <dgm:pt modelId="{AA95B271-9E4C-493F-9A59-A496497FD43B}" type="pres">
      <dgm:prSet presAssocID="{8AE8D032-529F-4972-BB75-0BB4FA33F218}" presName="vert1" presStyleCnt="0"/>
      <dgm:spPr/>
    </dgm:pt>
    <dgm:pt modelId="{B488557B-1A5F-487E-8EAB-962376A897D5}" type="pres">
      <dgm:prSet presAssocID="{BA174FDF-48F1-4026-9A59-EF1E58350BB6}" presName="thickLine" presStyleLbl="alignNode1" presStyleIdx="1" presStyleCnt="2"/>
      <dgm:spPr/>
    </dgm:pt>
    <dgm:pt modelId="{B9D60FAF-A0FE-4C41-A51D-D4E4FA5B3F5D}" type="pres">
      <dgm:prSet presAssocID="{BA174FDF-48F1-4026-9A59-EF1E58350BB6}" presName="horz1" presStyleCnt="0"/>
      <dgm:spPr/>
    </dgm:pt>
    <dgm:pt modelId="{18C444EE-9D1A-42EF-9DFB-E8A12CC35A84}" type="pres">
      <dgm:prSet presAssocID="{BA174FDF-48F1-4026-9A59-EF1E58350BB6}" presName="tx1" presStyleLbl="revTx" presStyleIdx="1" presStyleCnt="2"/>
      <dgm:spPr/>
    </dgm:pt>
    <dgm:pt modelId="{81161B52-E15E-48F7-BA22-E72DE69AA901}" type="pres">
      <dgm:prSet presAssocID="{BA174FDF-48F1-4026-9A59-EF1E58350BB6}" presName="vert1" presStyleCnt="0"/>
      <dgm:spPr/>
    </dgm:pt>
  </dgm:ptLst>
  <dgm:cxnLst>
    <dgm:cxn modelId="{712F4B50-A375-47B4-A5C9-5821683AF820}" srcId="{4FB6F3AE-5E04-4624-9119-6A9C922A3968}" destId="{8AE8D032-529F-4972-BB75-0BB4FA33F218}" srcOrd="0" destOrd="0" parTransId="{6E7B0300-C5B7-40AB-9BED-822FB2DA16A4}" sibTransId="{115D5274-DAD6-4313-B36A-967E4620AB15}"/>
    <dgm:cxn modelId="{33105B9D-22F7-47E9-A9E2-CED5594D1ED4}" type="presOf" srcId="{8AE8D032-529F-4972-BB75-0BB4FA33F218}" destId="{1CF141FE-A20F-473A-80AB-5BEB988E5B65}" srcOrd="0" destOrd="0" presId="urn:microsoft.com/office/officeart/2008/layout/LinedList"/>
    <dgm:cxn modelId="{A18196CF-BFB9-4C94-9E48-B00EFC63DC28}" srcId="{4FB6F3AE-5E04-4624-9119-6A9C922A3968}" destId="{BA174FDF-48F1-4026-9A59-EF1E58350BB6}" srcOrd="1" destOrd="0" parTransId="{70CDDCC1-F88A-42B2-A65D-CA747087E61F}" sibTransId="{1D3E83F3-AEDB-47A0-8380-EA10C186D229}"/>
    <dgm:cxn modelId="{F587AEF4-8E4D-4E15-854D-E7AC320C5844}" type="presOf" srcId="{4FB6F3AE-5E04-4624-9119-6A9C922A3968}" destId="{FA457E69-0D69-47DC-8AE7-FCA1436AD3F7}" srcOrd="0" destOrd="0" presId="urn:microsoft.com/office/officeart/2008/layout/LinedList"/>
    <dgm:cxn modelId="{705E24FD-20AC-41DD-B772-D01346D9B046}" type="presOf" srcId="{BA174FDF-48F1-4026-9A59-EF1E58350BB6}" destId="{18C444EE-9D1A-42EF-9DFB-E8A12CC35A84}" srcOrd="0" destOrd="0" presId="urn:microsoft.com/office/officeart/2008/layout/LinedList"/>
    <dgm:cxn modelId="{13E39D37-6A0A-41F2-8225-DC31B05ED7BC}" type="presParOf" srcId="{FA457E69-0D69-47DC-8AE7-FCA1436AD3F7}" destId="{80969BB0-F95A-4EC5-A1D2-5FF0860C6CC4}" srcOrd="0" destOrd="0" presId="urn:microsoft.com/office/officeart/2008/layout/LinedList"/>
    <dgm:cxn modelId="{32BD4530-E793-4B9B-9B32-8482A1F57697}" type="presParOf" srcId="{FA457E69-0D69-47DC-8AE7-FCA1436AD3F7}" destId="{30F77A8E-DE7D-4068-83B5-3DB4BE308AB6}" srcOrd="1" destOrd="0" presId="urn:microsoft.com/office/officeart/2008/layout/LinedList"/>
    <dgm:cxn modelId="{11BFAED6-5B5B-42DF-BA5F-DF87AF5D4206}" type="presParOf" srcId="{30F77A8E-DE7D-4068-83B5-3DB4BE308AB6}" destId="{1CF141FE-A20F-473A-80AB-5BEB988E5B65}" srcOrd="0" destOrd="0" presId="urn:microsoft.com/office/officeart/2008/layout/LinedList"/>
    <dgm:cxn modelId="{56A2DAEF-B62E-474F-9C53-2774BB5A041C}" type="presParOf" srcId="{30F77A8E-DE7D-4068-83B5-3DB4BE308AB6}" destId="{AA95B271-9E4C-493F-9A59-A496497FD43B}" srcOrd="1" destOrd="0" presId="urn:microsoft.com/office/officeart/2008/layout/LinedList"/>
    <dgm:cxn modelId="{9E5C4B64-5D53-442A-A767-94C42B10E016}" type="presParOf" srcId="{FA457E69-0D69-47DC-8AE7-FCA1436AD3F7}" destId="{B488557B-1A5F-487E-8EAB-962376A897D5}" srcOrd="2" destOrd="0" presId="urn:microsoft.com/office/officeart/2008/layout/LinedList"/>
    <dgm:cxn modelId="{8492C632-3B84-460B-BD59-31D4948C017F}" type="presParOf" srcId="{FA457E69-0D69-47DC-8AE7-FCA1436AD3F7}" destId="{B9D60FAF-A0FE-4C41-A51D-D4E4FA5B3F5D}" srcOrd="3" destOrd="0" presId="urn:microsoft.com/office/officeart/2008/layout/LinedList"/>
    <dgm:cxn modelId="{F4F59E19-EED7-4109-B4B3-998BEC086C36}" type="presParOf" srcId="{B9D60FAF-A0FE-4C41-A51D-D4E4FA5B3F5D}" destId="{18C444EE-9D1A-42EF-9DFB-E8A12CC35A84}" srcOrd="0" destOrd="0" presId="urn:microsoft.com/office/officeart/2008/layout/LinedList"/>
    <dgm:cxn modelId="{204BE845-2750-4A63-993A-86BFE6AA918A}" type="presParOf" srcId="{B9D60FAF-A0FE-4C41-A51D-D4E4FA5B3F5D}" destId="{81161B52-E15E-48F7-BA22-E72DE69AA9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4D203-AF45-4BC5-91A1-1DA8725F7C2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9451A4-7BE9-41AB-8B2E-B63344BCAF8C}">
      <dgm:prSet/>
      <dgm:spPr/>
      <dgm:t>
        <a:bodyPr/>
        <a:lstStyle/>
        <a:p>
          <a:r>
            <a:rPr lang="en-US"/>
            <a:t>Paragraphs</a:t>
          </a:r>
        </a:p>
      </dgm:t>
    </dgm:pt>
    <dgm:pt modelId="{A9BF34CA-EDF6-4B78-A0DF-2585C0D8A2F1}" type="parTrans" cxnId="{4FCE8DB7-E549-4F9B-BE64-4705FD3C4C28}">
      <dgm:prSet/>
      <dgm:spPr/>
      <dgm:t>
        <a:bodyPr/>
        <a:lstStyle/>
        <a:p>
          <a:endParaRPr lang="en-US"/>
        </a:p>
      </dgm:t>
    </dgm:pt>
    <dgm:pt modelId="{833A779B-FFB4-4C60-A319-3B5319249D8F}" type="sibTrans" cxnId="{4FCE8DB7-E549-4F9B-BE64-4705FD3C4C28}">
      <dgm:prSet/>
      <dgm:spPr/>
      <dgm:t>
        <a:bodyPr/>
        <a:lstStyle/>
        <a:p>
          <a:endParaRPr lang="en-US"/>
        </a:p>
      </dgm:t>
    </dgm:pt>
    <dgm:pt modelId="{8C60F03C-615E-4988-BA2D-D380016C7BB6}">
      <dgm:prSet/>
      <dgm:spPr/>
      <dgm:t>
        <a:bodyPr/>
        <a:lstStyle/>
        <a:p>
          <a:r>
            <a:rPr lang="en-US"/>
            <a:t>HTML Images</a:t>
          </a:r>
        </a:p>
      </dgm:t>
    </dgm:pt>
    <dgm:pt modelId="{4704321F-53D5-4949-A976-AD83F5EB2C9B}" type="parTrans" cxnId="{392764B3-C87F-4450-BCF9-2057D62C0E6F}">
      <dgm:prSet/>
      <dgm:spPr/>
      <dgm:t>
        <a:bodyPr/>
        <a:lstStyle/>
        <a:p>
          <a:endParaRPr lang="en-US"/>
        </a:p>
      </dgm:t>
    </dgm:pt>
    <dgm:pt modelId="{66E36ECE-F141-4235-8162-549F0A86FB3C}" type="sibTrans" cxnId="{392764B3-C87F-4450-BCF9-2057D62C0E6F}">
      <dgm:prSet/>
      <dgm:spPr/>
      <dgm:t>
        <a:bodyPr/>
        <a:lstStyle/>
        <a:p>
          <a:endParaRPr lang="en-US"/>
        </a:p>
      </dgm:t>
    </dgm:pt>
    <dgm:pt modelId="{F313C56E-794A-4D91-A58A-A1175A7B82CD}">
      <dgm:prSet/>
      <dgm:spPr/>
      <dgm:t>
        <a:bodyPr/>
        <a:lstStyle/>
        <a:p>
          <a:r>
            <a:rPr lang="en-US" b="1"/>
            <a:t>Marquee</a:t>
          </a:r>
          <a:endParaRPr lang="en-US"/>
        </a:p>
      </dgm:t>
    </dgm:pt>
    <dgm:pt modelId="{B7BF78BE-6E7B-4365-83F9-6FDA61408353}" type="parTrans" cxnId="{82111FCE-CFBE-4719-957B-CDB5E97630B6}">
      <dgm:prSet/>
      <dgm:spPr/>
      <dgm:t>
        <a:bodyPr/>
        <a:lstStyle/>
        <a:p>
          <a:endParaRPr lang="en-US"/>
        </a:p>
      </dgm:t>
    </dgm:pt>
    <dgm:pt modelId="{5C76EAD3-121C-416E-BCC0-729010ED3976}" type="sibTrans" cxnId="{82111FCE-CFBE-4719-957B-CDB5E97630B6}">
      <dgm:prSet/>
      <dgm:spPr/>
      <dgm:t>
        <a:bodyPr/>
        <a:lstStyle/>
        <a:p>
          <a:endParaRPr lang="en-US"/>
        </a:p>
      </dgm:t>
    </dgm:pt>
    <dgm:pt modelId="{EB3D7498-248C-4768-B432-B64116B9C8DE}">
      <dgm:prSet/>
      <dgm:spPr/>
      <dgm:t>
        <a:bodyPr/>
        <a:lstStyle/>
        <a:p>
          <a:r>
            <a:rPr lang="en-US" b="1"/>
            <a:t>Audio</a:t>
          </a:r>
          <a:endParaRPr lang="en-US"/>
        </a:p>
      </dgm:t>
    </dgm:pt>
    <dgm:pt modelId="{F0319C42-3C33-48C7-921E-26E67E77E354}" type="parTrans" cxnId="{6BCF0839-339D-40E8-A015-21D566981DB8}">
      <dgm:prSet/>
      <dgm:spPr/>
      <dgm:t>
        <a:bodyPr/>
        <a:lstStyle/>
        <a:p>
          <a:endParaRPr lang="en-US"/>
        </a:p>
      </dgm:t>
    </dgm:pt>
    <dgm:pt modelId="{A6B3B36D-9027-4CF5-A002-7AED1546A426}" type="sibTrans" cxnId="{6BCF0839-339D-40E8-A015-21D566981DB8}">
      <dgm:prSet/>
      <dgm:spPr/>
      <dgm:t>
        <a:bodyPr/>
        <a:lstStyle/>
        <a:p>
          <a:endParaRPr lang="en-US"/>
        </a:p>
      </dgm:t>
    </dgm:pt>
    <dgm:pt modelId="{AB5CDE3F-5EF7-4544-A996-F9C75E59F368}">
      <dgm:prSet/>
      <dgm:spPr/>
      <dgm:t>
        <a:bodyPr/>
        <a:lstStyle/>
        <a:p>
          <a:r>
            <a:rPr lang="en-US" b="1"/>
            <a:t>Video</a:t>
          </a:r>
          <a:endParaRPr lang="en-US"/>
        </a:p>
      </dgm:t>
    </dgm:pt>
    <dgm:pt modelId="{C92B5641-C44D-43B7-9191-93FF74171808}" type="parTrans" cxnId="{6633040E-460E-4018-8E85-8E86D34FC769}">
      <dgm:prSet/>
      <dgm:spPr/>
      <dgm:t>
        <a:bodyPr/>
        <a:lstStyle/>
        <a:p>
          <a:endParaRPr lang="en-US"/>
        </a:p>
      </dgm:t>
    </dgm:pt>
    <dgm:pt modelId="{C240E263-C1AA-4863-A4BF-EA2B01BB7F22}" type="sibTrans" cxnId="{6633040E-460E-4018-8E85-8E86D34FC769}">
      <dgm:prSet/>
      <dgm:spPr/>
      <dgm:t>
        <a:bodyPr/>
        <a:lstStyle/>
        <a:p>
          <a:endParaRPr lang="en-US"/>
        </a:p>
      </dgm:t>
    </dgm:pt>
    <dgm:pt modelId="{2ABFA01F-BDFA-4DE4-85AB-24C3E2DD4F09}">
      <dgm:prSet/>
      <dgm:spPr/>
      <dgm:t>
        <a:bodyPr/>
        <a:lstStyle/>
        <a:p>
          <a:r>
            <a:rPr lang="en-US"/>
            <a:t>iframe</a:t>
          </a:r>
        </a:p>
      </dgm:t>
    </dgm:pt>
    <dgm:pt modelId="{233BE0B8-5406-4982-A79F-64FF5C4BC311}" type="parTrans" cxnId="{B4EE15E8-72DE-4726-97B8-53142185A233}">
      <dgm:prSet/>
      <dgm:spPr/>
      <dgm:t>
        <a:bodyPr/>
        <a:lstStyle/>
        <a:p>
          <a:endParaRPr lang="en-US"/>
        </a:p>
      </dgm:t>
    </dgm:pt>
    <dgm:pt modelId="{FB2E503C-2E83-43E0-95BD-C6D56CF7CB31}" type="sibTrans" cxnId="{B4EE15E8-72DE-4726-97B8-53142185A233}">
      <dgm:prSet/>
      <dgm:spPr/>
      <dgm:t>
        <a:bodyPr/>
        <a:lstStyle/>
        <a:p>
          <a:endParaRPr lang="en-US"/>
        </a:p>
      </dgm:t>
    </dgm:pt>
    <dgm:pt modelId="{20112FDD-7ECE-4802-8DAD-715324BDA803}">
      <dgm:prSet/>
      <dgm:spPr/>
      <dgm:t>
        <a:bodyPr/>
        <a:lstStyle/>
        <a:p>
          <a:r>
            <a:rPr lang="en-US"/>
            <a:t>Table</a:t>
          </a:r>
        </a:p>
      </dgm:t>
    </dgm:pt>
    <dgm:pt modelId="{ADC2FD79-DD7C-4985-A79E-58393ABBD938}" type="parTrans" cxnId="{91BA2D7C-48A9-4E8C-BBD0-B9C1E34CDE0A}">
      <dgm:prSet/>
      <dgm:spPr/>
      <dgm:t>
        <a:bodyPr/>
        <a:lstStyle/>
        <a:p>
          <a:endParaRPr lang="en-US"/>
        </a:p>
      </dgm:t>
    </dgm:pt>
    <dgm:pt modelId="{3B2D1916-2EFC-47D6-BFBE-D97005C2F9CF}" type="sibTrans" cxnId="{91BA2D7C-48A9-4E8C-BBD0-B9C1E34CDE0A}">
      <dgm:prSet/>
      <dgm:spPr/>
      <dgm:t>
        <a:bodyPr/>
        <a:lstStyle/>
        <a:p>
          <a:endParaRPr lang="en-US"/>
        </a:p>
      </dgm:t>
    </dgm:pt>
    <dgm:pt modelId="{F2CEFB3A-7E5E-4D40-9045-C79C0AD1AAB4}">
      <dgm:prSet/>
      <dgm:spPr/>
      <dgm:t>
        <a:bodyPr/>
        <a:lstStyle/>
        <a:p>
          <a:r>
            <a:rPr lang="en-US"/>
            <a:t>Form</a:t>
          </a:r>
        </a:p>
      </dgm:t>
    </dgm:pt>
    <dgm:pt modelId="{70F68AB5-ECB5-41BE-83FF-56F2014B9AFA}" type="parTrans" cxnId="{C9B43F3E-F9EB-4DBE-A495-D7190774A9FA}">
      <dgm:prSet/>
      <dgm:spPr/>
      <dgm:t>
        <a:bodyPr/>
        <a:lstStyle/>
        <a:p>
          <a:endParaRPr lang="en-US"/>
        </a:p>
      </dgm:t>
    </dgm:pt>
    <dgm:pt modelId="{C3C0C924-693A-4D4B-8D90-1F9EB1716F22}" type="sibTrans" cxnId="{C9B43F3E-F9EB-4DBE-A495-D7190774A9FA}">
      <dgm:prSet/>
      <dgm:spPr/>
      <dgm:t>
        <a:bodyPr/>
        <a:lstStyle/>
        <a:p>
          <a:endParaRPr lang="en-US"/>
        </a:p>
      </dgm:t>
    </dgm:pt>
    <dgm:pt modelId="{40154E7B-9583-4581-BD01-B7A89F288929}" type="pres">
      <dgm:prSet presAssocID="{2B84D203-AF45-4BC5-91A1-1DA8725F7C23}" presName="diagram" presStyleCnt="0">
        <dgm:presLayoutVars>
          <dgm:dir/>
          <dgm:resizeHandles val="exact"/>
        </dgm:presLayoutVars>
      </dgm:prSet>
      <dgm:spPr/>
    </dgm:pt>
    <dgm:pt modelId="{8A959CE3-413A-41F9-97C2-018D2AF080CC}" type="pres">
      <dgm:prSet presAssocID="{179451A4-7BE9-41AB-8B2E-B63344BCAF8C}" presName="node" presStyleLbl="node1" presStyleIdx="0" presStyleCnt="8">
        <dgm:presLayoutVars>
          <dgm:bulletEnabled val="1"/>
        </dgm:presLayoutVars>
      </dgm:prSet>
      <dgm:spPr/>
    </dgm:pt>
    <dgm:pt modelId="{8DEE3264-3AD9-4C01-A03F-F62C4A40E3B5}" type="pres">
      <dgm:prSet presAssocID="{833A779B-FFB4-4C60-A319-3B5319249D8F}" presName="sibTrans" presStyleCnt="0"/>
      <dgm:spPr/>
    </dgm:pt>
    <dgm:pt modelId="{A9B3A01D-8B79-4208-BBBF-2CF7F0652AAB}" type="pres">
      <dgm:prSet presAssocID="{8C60F03C-615E-4988-BA2D-D380016C7BB6}" presName="node" presStyleLbl="node1" presStyleIdx="1" presStyleCnt="8">
        <dgm:presLayoutVars>
          <dgm:bulletEnabled val="1"/>
        </dgm:presLayoutVars>
      </dgm:prSet>
      <dgm:spPr/>
    </dgm:pt>
    <dgm:pt modelId="{43F5B57F-D233-42CC-881F-CABCA034F291}" type="pres">
      <dgm:prSet presAssocID="{66E36ECE-F141-4235-8162-549F0A86FB3C}" presName="sibTrans" presStyleCnt="0"/>
      <dgm:spPr/>
    </dgm:pt>
    <dgm:pt modelId="{4A6F3D28-F09E-4F88-8652-D5DC39376588}" type="pres">
      <dgm:prSet presAssocID="{F313C56E-794A-4D91-A58A-A1175A7B82CD}" presName="node" presStyleLbl="node1" presStyleIdx="2" presStyleCnt="8">
        <dgm:presLayoutVars>
          <dgm:bulletEnabled val="1"/>
        </dgm:presLayoutVars>
      </dgm:prSet>
      <dgm:spPr/>
    </dgm:pt>
    <dgm:pt modelId="{9D7908C2-92B2-4A23-BAB8-1A5885912BBB}" type="pres">
      <dgm:prSet presAssocID="{5C76EAD3-121C-416E-BCC0-729010ED3976}" presName="sibTrans" presStyleCnt="0"/>
      <dgm:spPr/>
    </dgm:pt>
    <dgm:pt modelId="{43A8703C-5106-49BD-AF62-19BB16C025C6}" type="pres">
      <dgm:prSet presAssocID="{EB3D7498-248C-4768-B432-B64116B9C8DE}" presName="node" presStyleLbl="node1" presStyleIdx="3" presStyleCnt="8">
        <dgm:presLayoutVars>
          <dgm:bulletEnabled val="1"/>
        </dgm:presLayoutVars>
      </dgm:prSet>
      <dgm:spPr/>
    </dgm:pt>
    <dgm:pt modelId="{E138C3DE-52EE-4B18-9683-A128D244B32E}" type="pres">
      <dgm:prSet presAssocID="{A6B3B36D-9027-4CF5-A002-7AED1546A426}" presName="sibTrans" presStyleCnt="0"/>
      <dgm:spPr/>
    </dgm:pt>
    <dgm:pt modelId="{2F35948B-8384-469A-838C-C3B78382F391}" type="pres">
      <dgm:prSet presAssocID="{AB5CDE3F-5EF7-4544-A996-F9C75E59F368}" presName="node" presStyleLbl="node1" presStyleIdx="4" presStyleCnt="8">
        <dgm:presLayoutVars>
          <dgm:bulletEnabled val="1"/>
        </dgm:presLayoutVars>
      </dgm:prSet>
      <dgm:spPr/>
    </dgm:pt>
    <dgm:pt modelId="{FB20A1AB-C3DE-4A33-BF20-18F9C2680ADC}" type="pres">
      <dgm:prSet presAssocID="{C240E263-C1AA-4863-A4BF-EA2B01BB7F22}" presName="sibTrans" presStyleCnt="0"/>
      <dgm:spPr/>
    </dgm:pt>
    <dgm:pt modelId="{46585EF3-DEE6-439A-9F9A-4780BF805DEC}" type="pres">
      <dgm:prSet presAssocID="{2ABFA01F-BDFA-4DE4-85AB-24C3E2DD4F09}" presName="node" presStyleLbl="node1" presStyleIdx="5" presStyleCnt="8">
        <dgm:presLayoutVars>
          <dgm:bulletEnabled val="1"/>
        </dgm:presLayoutVars>
      </dgm:prSet>
      <dgm:spPr/>
    </dgm:pt>
    <dgm:pt modelId="{6EBA6A4F-4415-432A-BE3C-C82B75FDDD12}" type="pres">
      <dgm:prSet presAssocID="{FB2E503C-2E83-43E0-95BD-C6D56CF7CB31}" presName="sibTrans" presStyleCnt="0"/>
      <dgm:spPr/>
    </dgm:pt>
    <dgm:pt modelId="{C4CE480C-E8D5-478B-BC4A-97A4177981EF}" type="pres">
      <dgm:prSet presAssocID="{20112FDD-7ECE-4802-8DAD-715324BDA803}" presName="node" presStyleLbl="node1" presStyleIdx="6" presStyleCnt="8">
        <dgm:presLayoutVars>
          <dgm:bulletEnabled val="1"/>
        </dgm:presLayoutVars>
      </dgm:prSet>
      <dgm:spPr/>
    </dgm:pt>
    <dgm:pt modelId="{EE5CD3D4-FFA7-4BC7-A90C-C81A6A969F8B}" type="pres">
      <dgm:prSet presAssocID="{3B2D1916-2EFC-47D6-BFBE-D97005C2F9CF}" presName="sibTrans" presStyleCnt="0"/>
      <dgm:spPr/>
    </dgm:pt>
    <dgm:pt modelId="{64BEF257-02F6-4879-8FDE-F306D4B3B7DF}" type="pres">
      <dgm:prSet presAssocID="{F2CEFB3A-7E5E-4D40-9045-C79C0AD1AAB4}" presName="node" presStyleLbl="node1" presStyleIdx="7" presStyleCnt="8">
        <dgm:presLayoutVars>
          <dgm:bulletEnabled val="1"/>
        </dgm:presLayoutVars>
      </dgm:prSet>
      <dgm:spPr/>
    </dgm:pt>
  </dgm:ptLst>
  <dgm:cxnLst>
    <dgm:cxn modelId="{6633040E-460E-4018-8E85-8E86D34FC769}" srcId="{2B84D203-AF45-4BC5-91A1-1DA8725F7C23}" destId="{AB5CDE3F-5EF7-4544-A996-F9C75E59F368}" srcOrd="4" destOrd="0" parTransId="{C92B5641-C44D-43B7-9191-93FF74171808}" sibTransId="{C240E263-C1AA-4863-A4BF-EA2B01BB7F22}"/>
    <dgm:cxn modelId="{D4416411-3B64-4437-9443-B63EC45B7313}" type="presOf" srcId="{AB5CDE3F-5EF7-4544-A996-F9C75E59F368}" destId="{2F35948B-8384-469A-838C-C3B78382F391}" srcOrd="0" destOrd="0" presId="urn:microsoft.com/office/officeart/2005/8/layout/default"/>
    <dgm:cxn modelId="{7CBE2636-0A89-4E0C-B381-F57DF852C2F8}" type="presOf" srcId="{F2CEFB3A-7E5E-4D40-9045-C79C0AD1AAB4}" destId="{64BEF257-02F6-4879-8FDE-F306D4B3B7DF}" srcOrd="0" destOrd="0" presId="urn:microsoft.com/office/officeart/2005/8/layout/default"/>
    <dgm:cxn modelId="{6CAA8436-8CEC-47BD-B383-BAA1CD5D8600}" type="presOf" srcId="{2ABFA01F-BDFA-4DE4-85AB-24C3E2DD4F09}" destId="{46585EF3-DEE6-439A-9F9A-4780BF805DEC}" srcOrd="0" destOrd="0" presId="urn:microsoft.com/office/officeart/2005/8/layout/default"/>
    <dgm:cxn modelId="{6BCF0839-339D-40E8-A015-21D566981DB8}" srcId="{2B84D203-AF45-4BC5-91A1-1DA8725F7C23}" destId="{EB3D7498-248C-4768-B432-B64116B9C8DE}" srcOrd="3" destOrd="0" parTransId="{F0319C42-3C33-48C7-921E-26E67E77E354}" sibTransId="{A6B3B36D-9027-4CF5-A002-7AED1546A426}"/>
    <dgm:cxn modelId="{C9B43F3E-F9EB-4DBE-A495-D7190774A9FA}" srcId="{2B84D203-AF45-4BC5-91A1-1DA8725F7C23}" destId="{F2CEFB3A-7E5E-4D40-9045-C79C0AD1AAB4}" srcOrd="7" destOrd="0" parTransId="{70F68AB5-ECB5-41BE-83FF-56F2014B9AFA}" sibTransId="{C3C0C924-693A-4D4B-8D90-1F9EB1716F22}"/>
    <dgm:cxn modelId="{C747AB61-D282-4759-B0C4-F7E37532DCDB}" type="presOf" srcId="{8C60F03C-615E-4988-BA2D-D380016C7BB6}" destId="{A9B3A01D-8B79-4208-BBBF-2CF7F0652AAB}" srcOrd="0" destOrd="0" presId="urn:microsoft.com/office/officeart/2005/8/layout/default"/>
    <dgm:cxn modelId="{91BA2D7C-48A9-4E8C-BBD0-B9C1E34CDE0A}" srcId="{2B84D203-AF45-4BC5-91A1-1DA8725F7C23}" destId="{20112FDD-7ECE-4802-8DAD-715324BDA803}" srcOrd="6" destOrd="0" parTransId="{ADC2FD79-DD7C-4985-A79E-58393ABBD938}" sibTransId="{3B2D1916-2EFC-47D6-BFBE-D97005C2F9CF}"/>
    <dgm:cxn modelId="{6E3A69AB-F5F5-4BFD-BD4D-C151509E9319}" type="presOf" srcId="{20112FDD-7ECE-4802-8DAD-715324BDA803}" destId="{C4CE480C-E8D5-478B-BC4A-97A4177981EF}" srcOrd="0" destOrd="0" presId="urn:microsoft.com/office/officeart/2005/8/layout/default"/>
    <dgm:cxn modelId="{392764B3-C87F-4450-BCF9-2057D62C0E6F}" srcId="{2B84D203-AF45-4BC5-91A1-1DA8725F7C23}" destId="{8C60F03C-615E-4988-BA2D-D380016C7BB6}" srcOrd="1" destOrd="0" parTransId="{4704321F-53D5-4949-A976-AD83F5EB2C9B}" sibTransId="{66E36ECE-F141-4235-8162-549F0A86FB3C}"/>
    <dgm:cxn modelId="{4FCE8DB7-E549-4F9B-BE64-4705FD3C4C28}" srcId="{2B84D203-AF45-4BC5-91A1-1DA8725F7C23}" destId="{179451A4-7BE9-41AB-8B2E-B63344BCAF8C}" srcOrd="0" destOrd="0" parTransId="{A9BF34CA-EDF6-4B78-A0DF-2585C0D8A2F1}" sibTransId="{833A779B-FFB4-4C60-A319-3B5319249D8F}"/>
    <dgm:cxn modelId="{979AD8BF-B498-47FE-BCC8-8E4C8F65B76F}" type="presOf" srcId="{179451A4-7BE9-41AB-8B2E-B63344BCAF8C}" destId="{8A959CE3-413A-41F9-97C2-018D2AF080CC}" srcOrd="0" destOrd="0" presId="urn:microsoft.com/office/officeart/2005/8/layout/default"/>
    <dgm:cxn modelId="{D4177EC7-915A-4DEA-9D80-FB5286357918}" type="presOf" srcId="{F313C56E-794A-4D91-A58A-A1175A7B82CD}" destId="{4A6F3D28-F09E-4F88-8652-D5DC39376588}" srcOrd="0" destOrd="0" presId="urn:microsoft.com/office/officeart/2005/8/layout/default"/>
    <dgm:cxn modelId="{82111FCE-CFBE-4719-957B-CDB5E97630B6}" srcId="{2B84D203-AF45-4BC5-91A1-1DA8725F7C23}" destId="{F313C56E-794A-4D91-A58A-A1175A7B82CD}" srcOrd="2" destOrd="0" parTransId="{B7BF78BE-6E7B-4365-83F9-6FDA61408353}" sibTransId="{5C76EAD3-121C-416E-BCC0-729010ED3976}"/>
    <dgm:cxn modelId="{FE93B6D5-85F3-4A6D-B465-A7497451EF56}" type="presOf" srcId="{EB3D7498-248C-4768-B432-B64116B9C8DE}" destId="{43A8703C-5106-49BD-AF62-19BB16C025C6}" srcOrd="0" destOrd="0" presId="urn:microsoft.com/office/officeart/2005/8/layout/default"/>
    <dgm:cxn modelId="{6B9B60DC-E814-4B3A-B8F3-A57BA1E69E1F}" type="presOf" srcId="{2B84D203-AF45-4BC5-91A1-1DA8725F7C23}" destId="{40154E7B-9583-4581-BD01-B7A89F288929}" srcOrd="0" destOrd="0" presId="urn:microsoft.com/office/officeart/2005/8/layout/default"/>
    <dgm:cxn modelId="{B4EE15E8-72DE-4726-97B8-53142185A233}" srcId="{2B84D203-AF45-4BC5-91A1-1DA8725F7C23}" destId="{2ABFA01F-BDFA-4DE4-85AB-24C3E2DD4F09}" srcOrd="5" destOrd="0" parTransId="{233BE0B8-5406-4982-A79F-64FF5C4BC311}" sibTransId="{FB2E503C-2E83-43E0-95BD-C6D56CF7CB31}"/>
    <dgm:cxn modelId="{94C14C8F-003A-4FBC-B8CD-9C577F7B3CE8}" type="presParOf" srcId="{40154E7B-9583-4581-BD01-B7A89F288929}" destId="{8A959CE3-413A-41F9-97C2-018D2AF080CC}" srcOrd="0" destOrd="0" presId="urn:microsoft.com/office/officeart/2005/8/layout/default"/>
    <dgm:cxn modelId="{F969CCB3-5868-4316-8D69-C98442B21ABE}" type="presParOf" srcId="{40154E7B-9583-4581-BD01-B7A89F288929}" destId="{8DEE3264-3AD9-4C01-A03F-F62C4A40E3B5}" srcOrd="1" destOrd="0" presId="urn:microsoft.com/office/officeart/2005/8/layout/default"/>
    <dgm:cxn modelId="{1A36DEC8-2885-4157-93B8-30261D7FEF86}" type="presParOf" srcId="{40154E7B-9583-4581-BD01-B7A89F288929}" destId="{A9B3A01D-8B79-4208-BBBF-2CF7F0652AAB}" srcOrd="2" destOrd="0" presId="urn:microsoft.com/office/officeart/2005/8/layout/default"/>
    <dgm:cxn modelId="{62482B1D-7776-4734-9F15-E93BBC007D16}" type="presParOf" srcId="{40154E7B-9583-4581-BD01-B7A89F288929}" destId="{43F5B57F-D233-42CC-881F-CABCA034F291}" srcOrd="3" destOrd="0" presId="urn:microsoft.com/office/officeart/2005/8/layout/default"/>
    <dgm:cxn modelId="{4A318912-A4F4-4664-BE7A-2B62E3183E38}" type="presParOf" srcId="{40154E7B-9583-4581-BD01-B7A89F288929}" destId="{4A6F3D28-F09E-4F88-8652-D5DC39376588}" srcOrd="4" destOrd="0" presId="urn:microsoft.com/office/officeart/2005/8/layout/default"/>
    <dgm:cxn modelId="{480B98D0-DEE7-4758-B51C-59B5BF9A49FB}" type="presParOf" srcId="{40154E7B-9583-4581-BD01-B7A89F288929}" destId="{9D7908C2-92B2-4A23-BAB8-1A5885912BBB}" srcOrd="5" destOrd="0" presId="urn:microsoft.com/office/officeart/2005/8/layout/default"/>
    <dgm:cxn modelId="{5019931A-F279-4D14-AB6A-2360C72AE7B5}" type="presParOf" srcId="{40154E7B-9583-4581-BD01-B7A89F288929}" destId="{43A8703C-5106-49BD-AF62-19BB16C025C6}" srcOrd="6" destOrd="0" presId="urn:microsoft.com/office/officeart/2005/8/layout/default"/>
    <dgm:cxn modelId="{55EECE42-E8D4-4C3B-AE93-0746CFBEC5F3}" type="presParOf" srcId="{40154E7B-9583-4581-BD01-B7A89F288929}" destId="{E138C3DE-52EE-4B18-9683-A128D244B32E}" srcOrd="7" destOrd="0" presId="urn:microsoft.com/office/officeart/2005/8/layout/default"/>
    <dgm:cxn modelId="{02478870-F94A-4F6C-AEE4-6134703B19C1}" type="presParOf" srcId="{40154E7B-9583-4581-BD01-B7A89F288929}" destId="{2F35948B-8384-469A-838C-C3B78382F391}" srcOrd="8" destOrd="0" presId="urn:microsoft.com/office/officeart/2005/8/layout/default"/>
    <dgm:cxn modelId="{4BE89763-1389-4B62-9D65-CEDA7C73AA6A}" type="presParOf" srcId="{40154E7B-9583-4581-BD01-B7A89F288929}" destId="{FB20A1AB-C3DE-4A33-BF20-18F9C2680ADC}" srcOrd="9" destOrd="0" presId="urn:microsoft.com/office/officeart/2005/8/layout/default"/>
    <dgm:cxn modelId="{5CFC2D1C-5AC3-454E-98FF-5199F8ACFB12}" type="presParOf" srcId="{40154E7B-9583-4581-BD01-B7A89F288929}" destId="{46585EF3-DEE6-439A-9F9A-4780BF805DEC}" srcOrd="10" destOrd="0" presId="urn:microsoft.com/office/officeart/2005/8/layout/default"/>
    <dgm:cxn modelId="{ABAF7F73-9C80-41DD-A9D8-D8D143C223A7}" type="presParOf" srcId="{40154E7B-9583-4581-BD01-B7A89F288929}" destId="{6EBA6A4F-4415-432A-BE3C-C82B75FDDD12}" srcOrd="11" destOrd="0" presId="urn:microsoft.com/office/officeart/2005/8/layout/default"/>
    <dgm:cxn modelId="{80F90650-6A25-451D-866A-BE9615C60CA5}" type="presParOf" srcId="{40154E7B-9583-4581-BD01-B7A89F288929}" destId="{C4CE480C-E8D5-478B-BC4A-97A4177981EF}" srcOrd="12" destOrd="0" presId="urn:microsoft.com/office/officeart/2005/8/layout/default"/>
    <dgm:cxn modelId="{5B9125FA-E3A4-495E-8FB2-9C4535270529}" type="presParOf" srcId="{40154E7B-9583-4581-BD01-B7A89F288929}" destId="{EE5CD3D4-FFA7-4BC7-A90C-C81A6A969F8B}" srcOrd="13" destOrd="0" presId="urn:microsoft.com/office/officeart/2005/8/layout/default"/>
    <dgm:cxn modelId="{0268810D-795D-4794-A7A2-2C10B4372C1C}" type="presParOf" srcId="{40154E7B-9583-4581-BD01-B7A89F288929}" destId="{64BEF257-02F6-4879-8FDE-F306D4B3B7D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44D9DD-732B-4A0E-A78A-6EFA2FC999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C83AD9-6E65-4C10-A660-6AF877103E63}">
      <dgm:prSet/>
      <dgm:spPr/>
      <dgm:t>
        <a:bodyPr/>
        <a:lstStyle/>
        <a:p>
          <a:r>
            <a:rPr lang="zh-TW"/>
            <a:t>function abc(){ }　// 宣告一個名為 abc 的函數</a:t>
          </a:r>
          <a:endParaRPr lang="en-US"/>
        </a:p>
      </dgm:t>
    </dgm:pt>
    <dgm:pt modelId="{D33B9C89-1391-4E24-8DB2-2C1D153319D4}" type="parTrans" cxnId="{E3AA4FAC-987D-48EC-89B6-57D50792BA36}">
      <dgm:prSet/>
      <dgm:spPr/>
      <dgm:t>
        <a:bodyPr/>
        <a:lstStyle/>
        <a:p>
          <a:endParaRPr lang="en-US"/>
        </a:p>
      </dgm:t>
    </dgm:pt>
    <dgm:pt modelId="{8076FC20-D027-46D2-B903-92E507B93195}" type="sibTrans" cxnId="{E3AA4FAC-987D-48EC-89B6-57D50792BA36}">
      <dgm:prSet/>
      <dgm:spPr/>
      <dgm:t>
        <a:bodyPr/>
        <a:lstStyle/>
        <a:p>
          <a:endParaRPr lang="en-US"/>
        </a:p>
      </dgm:t>
    </dgm:pt>
    <dgm:pt modelId="{1C2E2F20-1868-4A04-A6D5-811F39A5F4B9}">
      <dgm:prSet/>
      <dgm:spPr/>
      <dgm:t>
        <a:bodyPr/>
        <a:lstStyle/>
        <a:p>
          <a:r>
            <a:rPr lang="en-US"/>
            <a:t>abc();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呼叫函數 </a:t>
          </a:r>
          <a:r>
            <a:rPr lang="en-US"/>
            <a:t>abc</a:t>
          </a:r>
        </a:p>
      </dgm:t>
    </dgm:pt>
    <dgm:pt modelId="{B0F7FA15-3474-4ACD-9A76-7E93A763F049}" type="parTrans" cxnId="{16A3C76A-7534-4CA9-84CC-14735BE404AB}">
      <dgm:prSet/>
      <dgm:spPr/>
      <dgm:t>
        <a:bodyPr/>
        <a:lstStyle/>
        <a:p>
          <a:endParaRPr lang="en-US"/>
        </a:p>
      </dgm:t>
    </dgm:pt>
    <dgm:pt modelId="{A004F899-3DE7-4F5A-9C57-94F51C20D1B0}" type="sibTrans" cxnId="{16A3C76A-7534-4CA9-84CC-14735BE404AB}">
      <dgm:prSet/>
      <dgm:spPr/>
      <dgm:t>
        <a:bodyPr/>
        <a:lstStyle/>
        <a:p>
          <a:endParaRPr lang="en-US"/>
        </a:p>
      </dgm:t>
    </dgm:pt>
    <dgm:pt modelId="{CA7A574A-D380-4FFD-A647-D3C1CE88A80B}" type="pres">
      <dgm:prSet presAssocID="{4E44D9DD-732B-4A0E-A78A-6EFA2FC99958}" presName="linear" presStyleCnt="0">
        <dgm:presLayoutVars>
          <dgm:animLvl val="lvl"/>
          <dgm:resizeHandles val="exact"/>
        </dgm:presLayoutVars>
      </dgm:prSet>
      <dgm:spPr/>
    </dgm:pt>
    <dgm:pt modelId="{64142BC0-9774-4970-B279-95DEDFA1D17F}" type="pres">
      <dgm:prSet presAssocID="{CFC83AD9-6E65-4C10-A660-6AF877103E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F6E1AE-B30B-4705-AA96-55062B6E1E0C}" type="pres">
      <dgm:prSet presAssocID="{8076FC20-D027-46D2-B903-92E507B93195}" presName="spacer" presStyleCnt="0"/>
      <dgm:spPr/>
    </dgm:pt>
    <dgm:pt modelId="{D4A489EC-E82E-4E09-B881-8A6782F00702}" type="pres">
      <dgm:prSet presAssocID="{1C2E2F20-1868-4A04-A6D5-811F39A5F4B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A3C76A-7534-4CA9-84CC-14735BE404AB}" srcId="{4E44D9DD-732B-4A0E-A78A-6EFA2FC99958}" destId="{1C2E2F20-1868-4A04-A6D5-811F39A5F4B9}" srcOrd="1" destOrd="0" parTransId="{B0F7FA15-3474-4ACD-9A76-7E93A763F049}" sibTransId="{A004F899-3DE7-4F5A-9C57-94F51C20D1B0}"/>
    <dgm:cxn modelId="{3B307A73-CEEF-4A34-9FAD-3F4B7962F415}" type="presOf" srcId="{1C2E2F20-1868-4A04-A6D5-811F39A5F4B9}" destId="{D4A489EC-E82E-4E09-B881-8A6782F00702}" srcOrd="0" destOrd="0" presId="urn:microsoft.com/office/officeart/2005/8/layout/vList2"/>
    <dgm:cxn modelId="{63741C93-77BC-4E41-BF3F-71012FF50B53}" type="presOf" srcId="{CFC83AD9-6E65-4C10-A660-6AF877103E63}" destId="{64142BC0-9774-4970-B279-95DEDFA1D17F}" srcOrd="0" destOrd="0" presId="urn:microsoft.com/office/officeart/2005/8/layout/vList2"/>
    <dgm:cxn modelId="{E3AA4FAC-987D-48EC-89B6-57D50792BA36}" srcId="{4E44D9DD-732B-4A0E-A78A-6EFA2FC99958}" destId="{CFC83AD9-6E65-4C10-A660-6AF877103E63}" srcOrd="0" destOrd="0" parTransId="{D33B9C89-1391-4E24-8DB2-2C1D153319D4}" sibTransId="{8076FC20-D027-46D2-B903-92E507B93195}"/>
    <dgm:cxn modelId="{E231E1B5-154C-42D6-9BAC-F2E60C0D564F}" type="presOf" srcId="{4E44D9DD-732B-4A0E-A78A-6EFA2FC99958}" destId="{CA7A574A-D380-4FFD-A647-D3C1CE88A80B}" srcOrd="0" destOrd="0" presId="urn:microsoft.com/office/officeart/2005/8/layout/vList2"/>
    <dgm:cxn modelId="{27F3294D-6BF4-46F0-BB1D-68EBF7781300}" type="presParOf" srcId="{CA7A574A-D380-4FFD-A647-D3C1CE88A80B}" destId="{64142BC0-9774-4970-B279-95DEDFA1D17F}" srcOrd="0" destOrd="0" presId="urn:microsoft.com/office/officeart/2005/8/layout/vList2"/>
    <dgm:cxn modelId="{FE54A58B-C432-4189-85B9-09124CFC1FB2}" type="presParOf" srcId="{CA7A574A-D380-4FFD-A647-D3C1CE88A80B}" destId="{A7F6E1AE-B30B-4705-AA96-55062B6E1E0C}" srcOrd="1" destOrd="0" presId="urn:microsoft.com/office/officeart/2005/8/layout/vList2"/>
    <dgm:cxn modelId="{255AB1EA-E783-4B34-88F2-3FB65A5ABE06}" type="presParOf" srcId="{CA7A574A-D380-4FFD-A647-D3C1CE88A80B}" destId="{D4A489EC-E82E-4E09-B881-8A6782F007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3E3E5-3124-47EB-AFB1-E393C10E56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89BF1-C2FF-401B-B76A-C8C4104D51D4}">
      <dgm:prSet/>
      <dgm:spPr/>
      <dgm:t>
        <a:bodyPr/>
        <a:lstStyle/>
        <a:p>
          <a:r>
            <a:rPr lang="en-US" dirty="0"/>
            <a:t>if ( n == 100 ){</a:t>
          </a:r>
          <a:r>
            <a:rPr lang="zh-TW" dirty="0"/>
            <a:t>　</a:t>
          </a:r>
          <a:r>
            <a:rPr lang="en-US" dirty="0"/>
            <a:t>}</a:t>
          </a:r>
        </a:p>
      </dgm:t>
    </dgm:pt>
    <dgm:pt modelId="{8AF4E8E7-F8DA-41CD-BE34-1619D5F9E088}" type="parTrans" cxnId="{8FA6F6AC-8AAA-4968-99B6-DE2EAAB8FBE7}">
      <dgm:prSet/>
      <dgm:spPr/>
      <dgm:t>
        <a:bodyPr/>
        <a:lstStyle/>
        <a:p>
          <a:endParaRPr lang="en-US"/>
        </a:p>
      </dgm:t>
    </dgm:pt>
    <dgm:pt modelId="{4D736563-1B4F-4578-9731-58379C5E37BA}" type="sibTrans" cxnId="{8FA6F6AC-8AAA-4968-99B6-DE2EAAB8FBE7}">
      <dgm:prSet/>
      <dgm:spPr/>
      <dgm:t>
        <a:bodyPr/>
        <a:lstStyle/>
        <a:p>
          <a:endParaRPr lang="en-US"/>
        </a:p>
      </dgm:t>
    </dgm:pt>
    <dgm:pt modelId="{6B91FD03-C55A-45BE-97D8-D8E4B7E612A2}">
      <dgm:prSet/>
      <dgm:spPr/>
      <dgm:t>
        <a:bodyPr/>
        <a:lstStyle/>
        <a:p>
          <a:r>
            <a:rPr lang="en-US" dirty="0"/>
            <a:t>else if ( n &lt; 60 ){　}</a:t>
          </a:r>
        </a:p>
      </dgm:t>
    </dgm:pt>
    <dgm:pt modelId="{BC3F8146-F7F7-4491-A492-986781DD436F}" type="parTrans" cxnId="{705B5C61-8B4B-4DAF-8193-949C980CD417}">
      <dgm:prSet/>
      <dgm:spPr/>
      <dgm:t>
        <a:bodyPr/>
        <a:lstStyle/>
        <a:p>
          <a:endParaRPr lang="en-US"/>
        </a:p>
      </dgm:t>
    </dgm:pt>
    <dgm:pt modelId="{589338DB-B906-4903-8943-E72F261AAF1C}" type="sibTrans" cxnId="{705B5C61-8B4B-4DAF-8193-949C980CD417}">
      <dgm:prSet/>
      <dgm:spPr/>
      <dgm:t>
        <a:bodyPr/>
        <a:lstStyle/>
        <a:p>
          <a:endParaRPr lang="en-US"/>
        </a:p>
      </dgm:t>
    </dgm:pt>
    <dgm:pt modelId="{04613012-E761-4CC1-BEE3-38BB905BD8E9}">
      <dgm:prSet/>
      <dgm:spPr/>
      <dgm:t>
        <a:bodyPr/>
        <a:lstStyle/>
        <a:p>
          <a:r>
            <a:rPr lang="en-US"/>
            <a:t>else {　}　// </a:t>
          </a:r>
          <a:r>
            <a:rPr lang="zh-TW"/>
            <a:t>以上條件都不符合，就執行</a:t>
          </a:r>
          <a:r>
            <a:rPr lang="en-US"/>
            <a:t> else</a:t>
          </a:r>
        </a:p>
      </dgm:t>
    </dgm:pt>
    <dgm:pt modelId="{8E09481C-F9BA-455C-814F-CD0710831BA2}" type="parTrans" cxnId="{C27049E7-101E-4C7A-8C88-FF932BA212F7}">
      <dgm:prSet/>
      <dgm:spPr/>
      <dgm:t>
        <a:bodyPr/>
        <a:lstStyle/>
        <a:p>
          <a:endParaRPr lang="en-US"/>
        </a:p>
      </dgm:t>
    </dgm:pt>
    <dgm:pt modelId="{2236EFE8-6618-42B9-B744-0FF659693F23}" type="sibTrans" cxnId="{C27049E7-101E-4C7A-8C88-FF932BA212F7}">
      <dgm:prSet/>
      <dgm:spPr/>
      <dgm:t>
        <a:bodyPr/>
        <a:lstStyle/>
        <a:p>
          <a:endParaRPr lang="en-US"/>
        </a:p>
      </dgm:t>
    </dgm:pt>
    <dgm:pt modelId="{652619B6-1E3E-4C88-B25F-5467ACF2FCF4}">
      <dgm:prSet/>
      <dgm:spPr/>
      <dgm:t>
        <a:bodyPr/>
        <a:lstStyle/>
        <a:p>
          <a:pPr rtl="0"/>
          <a:r>
            <a:rPr lang="zh-TW"/>
            <a:t>關係運算子</a:t>
          </a:r>
          <a:r>
            <a:rPr lang="en-US" dirty="0"/>
            <a:t>:</a:t>
          </a:r>
          <a:r>
            <a:rPr lang="zh-TW"/>
            <a:t>　等於</a:t>
          </a:r>
          <a:r>
            <a:rPr lang="en-US" dirty="0"/>
            <a:t>==</a:t>
          </a:r>
          <a:r>
            <a:rPr lang="zh-TW"/>
            <a:t>　不等於</a:t>
          </a:r>
          <a:r>
            <a:rPr lang="en-US" dirty="0"/>
            <a:t>!=</a:t>
          </a:r>
          <a:r>
            <a:rPr lang="zh-TW"/>
            <a:t>　大於</a:t>
          </a:r>
          <a:r>
            <a:rPr lang="en-US" dirty="0"/>
            <a:t>&gt;</a:t>
          </a:r>
          <a:r>
            <a:rPr lang="zh-TW"/>
            <a:t>　大於等於</a:t>
          </a:r>
          <a:r>
            <a:rPr lang="en-US" dirty="0"/>
            <a:t>&gt;=</a:t>
          </a:r>
          <a:r>
            <a:rPr lang="zh-TW"/>
            <a:t>　</a:t>
          </a:r>
          <a:r>
            <a:rPr lang="zh-TW" altLang="en-US">
              <a:latin typeface="Calibri Light" panose="020F0302020204030204"/>
            </a:rPr>
            <a:t>   </a:t>
          </a:r>
          <a:r>
            <a:rPr lang="zh-TW"/>
            <a:t>小於</a:t>
          </a:r>
          <a:r>
            <a:rPr lang="en-US" dirty="0"/>
            <a:t>&lt;</a:t>
          </a:r>
          <a:r>
            <a:rPr lang="zh-TW"/>
            <a:t>　小於等於</a:t>
          </a:r>
          <a:r>
            <a:rPr lang="en-US" dirty="0"/>
            <a:t>&lt;=</a:t>
          </a:r>
        </a:p>
      </dgm:t>
    </dgm:pt>
    <dgm:pt modelId="{D499B9B8-BBD5-446B-920C-9C8779F2DEDE}" type="parTrans" cxnId="{6DC18112-3CBE-49F3-A495-534C0D3E3114}">
      <dgm:prSet/>
      <dgm:spPr/>
      <dgm:t>
        <a:bodyPr/>
        <a:lstStyle/>
        <a:p>
          <a:endParaRPr lang="en-US"/>
        </a:p>
      </dgm:t>
    </dgm:pt>
    <dgm:pt modelId="{0A72B56A-E1FC-4CFB-9EF8-EE9B09D1FB14}" type="sibTrans" cxnId="{6DC18112-3CBE-49F3-A495-534C0D3E3114}">
      <dgm:prSet/>
      <dgm:spPr/>
      <dgm:t>
        <a:bodyPr/>
        <a:lstStyle/>
        <a:p>
          <a:endParaRPr lang="en-US"/>
        </a:p>
      </dgm:t>
    </dgm:pt>
    <dgm:pt modelId="{5842A5DC-FEAB-424B-BEBC-AD45758B14EB}">
      <dgm:prSet/>
      <dgm:spPr/>
      <dgm:t>
        <a:bodyPr/>
        <a:lstStyle/>
        <a:p>
          <a:r>
            <a:rPr lang="zh-TW"/>
            <a:t>邏輯運算子</a:t>
          </a:r>
          <a:r>
            <a:rPr lang="en-US"/>
            <a:t>:</a:t>
          </a:r>
          <a:r>
            <a:rPr lang="zh-TW"/>
            <a:t>　且</a:t>
          </a:r>
          <a:r>
            <a:rPr lang="en-US"/>
            <a:t>&amp;&amp;</a:t>
          </a:r>
          <a:r>
            <a:rPr lang="zh-TW"/>
            <a:t>　或</a:t>
          </a:r>
          <a:r>
            <a:rPr lang="en-US"/>
            <a:t>||</a:t>
          </a:r>
        </a:p>
      </dgm:t>
    </dgm:pt>
    <dgm:pt modelId="{94B2C983-5D6E-407C-A334-E4A40B6B7E59}" type="parTrans" cxnId="{05877DD9-3D82-4754-846E-C38682CDFD77}">
      <dgm:prSet/>
      <dgm:spPr/>
      <dgm:t>
        <a:bodyPr/>
        <a:lstStyle/>
        <a:p>
          <a:endParaRPr lang="en-US"/>
        </a:p>
      </dgm:t>
    </dgm:pt>
    <dgm:pt modelId="{4F8FAA5F-FC8A-4055-AA29-54F8CA2541E6}" type="sibTrans" cxnId="{05877DD9-3D82-4754-846E-C38682CDFD77}">
      <dgm:prSet/>
      <dgm:spPr/>
      <dgm:t>
        <a:bodyPr/>
        <a:lstStyle/>
        <a:p>
          <a:endParaRPr lang="en-US"/>
        </a:p>
      </dgm:t>
    </dgm:pt>
    <dgm:pt modelId="{E8D17341-3E66-4073-BF40-4340E122B601}">
      <dgm:prSet/>
      <dgm:spPr/>
      <dgm:t>
        <a:bodyPr/>
        <a:lstStyle/>
        <a:p>
          <a:r>
            <a:rPr lang="zh-TW"/>
            <a:t>例如</a:t>
          </a:r>
          <a:r>
            <a:rPr lang="en-US"/>
            <a:t> if( a&gt;5 || b&lt;3 ){　} </a:t>
          </a:r>
          <a:r>
            <a:rPr lang="zh-TW"/>
            <a:t>代表</a:t>
          </a:r>
          <a:r>
            <a:rPr lang="en-US"/>
            <a:t> a</a:t>
          </a:r>
          <a:r>
            <a:rPr lang="zh-TW"/>
            <a:t>大於</a:t>
          </a:r>
          <a:r>
            <a:rPr lang="en-US"/>
            <a:t>5 </a:t>
          </a:r>
          <a:r>
            <a:rPr lang="zh-TW"/>
            <a:t>或</a:t>
          </a:r>
          <a:r>
            <a:rPr lang="en-US"/>
            <a:t> b&lt;3 </a:t>
          </a:r>
          <a:r>
            <a:rPr lang="zh-TW"/>
            <a:t>都符合條件</a:t>
          </a:r>
          <a:endParaRPr lang="en-US"/>
        </a:p>
      </dgm:t>
    </dgm:pt>
    <dgm:pt modelId="{17A51944-A11A-4EBB-9A6E-DE7981E1BDA2}" type="parTrans" cxnId="{FDEAA77E-F335-4877-B285-2562872CFB3E}">
      <dgm:prSet/>
      <dgm:spPr/>
      <dgm:t>
        <a:bodyPr/>
        <a:lstStyle/>
        <a:p>
          <a:endParaRPr lang="en-US"/>
        </a:p>
      </dgm:t>
    </dgm:pt>
    <dgm:pt modelId="{1DAA68D2-0402-4ED9-B836-CFDED8BB3340}" type="sibTrans" cxnId="{FDEAA77E-F335-4877-B285-2562872CFB3E}">
      <dgm:prSet/>
      <dgm:spPr/>
      <dgm:t>
        <a:bodyPr/>
        <a:lstStyle/>
        <a:p>
          <a:endParaRPr lang="en-US"/>
        </a:p>
      </dgm:t>
    </dgm:pt>
    <dgm:pt modelId="{38AF6A04-83E9-4429-81F9-439B078E4A4B}" type="pres">
      <dgm:prSet presAssocID="{F383E3E5-3124-47EB-AFB1-E393C10E5615}" presName="linear" presStyleCnt="0">
        <dgm:presLayoutVars>
          <dgm:animLvl val="lvl"/>
          <dgm:resizeHandles val="exact"/>
        </dgm:presLayoutVars>
      </dgm:prSet>
      <dgm:spPr/>
    </dgm:pt>
    <dgm:pt modelId="{849E049A-3E52-4D22-BC95-854AF98A32DC}" type="pres">
      <dgm:prSet presAssocID="{21289BF1-C2FF-401B-B76A-C8C4104D51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2E7B33-78D5-4EE8-B4FA-B9EB6CEA47AC}" type="pres">
      <dgm:prSet presAssocID="{4D736563-1B4F-4578-9731-58379C5E37BA}" presName="spacer" presStyleCnt="0"/>
      <dgm:spPr/>
    </dgm:pt>
    <dgm:pt modelId="{958D8C37-089D-43C4-A038-833A1D4EDD12}" type="pres">
      <dgm:prSet presAssocID="{6B91FD03-C55A-45BE-97D8-D8E4B7E612A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F0CC3E-3F5D-4337-A22C-CB7D5A00D9C3}" type="pres">
      <dgm:prSet presAssocID="{589338DB-B906-4903-8943-E72F261AAF1C}" presName="spacer" presStyleCnt="0"/>
      <dgm:spPr/>
    </dgm:pt>
    <dgm:pt modelId="{9C565A13-BF0C-4314-A953-6839E58E54C8}" type="pres">
      <dgm:prSet presAssocID="{04613012-E761-4CC1-BEE3-38BB905BD8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BFF943E-7703-469D-AEE8-632190D7059E}" type="pres">
      <dgm:prSet presAssocID="{2236EFE8-6618-42B9-B744-0FF659693F23}" presName="spacer" presStyleCnt="0"/>
      <dgm:spPr/>
    </dgm:pt>
    <dgm:pt modelId="{09A37379-B340-4051-AEEE-644CAB554BCD}" type="pres">
      <dgm:prSet presAssocID="{652619B6-1E3E-4C88-B25F-5467ACF2FCF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08785A-3773-4BC9-A9C1-92DE4C8CFF5B}" type="pres">
      <dgm:prSet presAssocID="{0A72B56A-E1FC-4CFB-9EF8-EE9B09D1FB14}" presName="spacer" presStyleCnt="0"/>
      <dgm:spPr/>
    </dgm:pt>
    <dgm:pt modelId="{9FA1C86B-9580-4EB1-8B1D-7751E709C370}" type="pres">
      <dgm:prSet presAssocID="{5842A5DC-FEAB-424B-BEBC-AD45758B14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2167EF6-3713-4922-B347-D808FB362E8B}" type="pres">
      <dgm:prSet presAssocID="{4F8FAA5F-FC8A-4055-AA29-54F8CA2541E6}" presName="spacer" presStyleCnt="0"/>
      <dgm:spPr/>
    </dgm:pt>
    <dgm:pt modelId="{CADE805C-0BEA-4AC1-887A-65EC245CFD7F}" type="pres">
      <dgm:prSet presAssocID="{E8D17341-3E66-4073-BF40-4340E122B6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C26EF07-5971-470E-A8EE-4D433C1FBE90}" type="presOf" srcId="{F383E3E5-3124-47EB-AFB1-E393C10E5615}" destId="{38AF6A04-83E9-4429-81F9-439B078E4A4B}" srcOrd="0" destOrd="0" presId="urn:microsoft.com/office/officeart/2005/8/layout/vList2"/>
    <dgm:cxn modelId="{6DC18112-3CBE-49F3-A495-534C0D3E3114}" srcId="{F383E3E5-3124-47EB-AFB1-E393C10E5615}" destId="{652619B6-1E3E-4C88-B25F-5467ACF2FCF4}" srcOrd="3" destOrd="0" parTransId="{D499B9B8-BBD5-446B-920C-9C8779F2DEDE}" sibTransId="{0A72B56A-E1FC-4CFB-9EF8-EE9B09D1FB14}"/>
    <dgm:cxn modelId="{BE227025-F9AD-479D-A15E-152D42C09808}" type="presOf" srcId="{652619B6-1E3E-4C88-B25F-5467ACF2FCF4}" destId="{09A37379-B340-4051-AEEE-644CAB554BCD}" srcOrd="0" destOrd="0" presId="urn:microsoft.com/office/officeart/2005/8/layout/vList2"/>
    <dgm:cxn modelId="{705B5C61-8B4B-4DAF-8193-949C980CD417}" srcId="{F383E3E5-3124-47EB-AFB1-E393C10E5615}" destId="{6B91FD03-C55A-45BE-97D8-D8E4B7E612A2}" srcOrd="1" destOrd="0" parTransId="{BC3F8146-F7F7-4491-A492-986781DD436F}" sibTransId="{589338DB-B906-4903-8943-E72F261AAF1C}"/>
    <dgm:cxn modelId="{3DDA0644-1C85-41D1-95B8-69219C809BF9}" type="presOf" srcId="{E8D17341-3E66-4073-BF40-4340E122B601}" destId="{CADE805C-0BEA-4AC1-887A-65EC245CFD7F}" srcOrd="0" destOrd="0" presId="urn:microsoft.com/office/officeart/2005/8/layout/vList2"/>
    <dgm:cxn modelId="{CFC6A66A-E9AA-4790-91CE-70AEA4FC77F2}" type="presOf" srcId="{6B91FD03-C55A-45BE-97D8-D8E4B7E612A2}" destId="{958D8C37-089D-43C4-A038-833A1D4EDD12}" srcOrd="0" destOrd="0" presId="urn:microsoft.com/office/officeart/2005/8/layout/vList2"/>
    <dgm:cxn modelId="{FDEAA77E-F335-4877-B285-2562872CFB3E}" srcId="{F383E3E5-3124-47EB-AFB1-E393C10E5615}" destId="{E8D17341-3E66-4073-BF40-4340E122B601}" srcOrd="5" destOrd="0" parTransId="{17A51944-A11A-4EBB-9A6E-DE7981E1BDA2}" sibTransId="{1DAA68D2-0402-4ED9-B836-CFDED8BB3340}"/>
    <dgm:cxn modelId="{31DBF580-0E71-49B6-A630-B783A437C552}" type="presOf" srcId="{21289BF1-C2FF-401B-B76A-C8C4104D51D4}" destId="{849E049A-3E52-4D22-BC95-854AF98A32DC}" srcOrd="0" destOrd="0" presId="urn:microsoft.com/office/officeart/2005/8/layout/vList2"/>
    <dgm:cxn modelId="{C9DD2AA3-5EDC-4789-8D5F-98BE4D247150}" type="presOf" srcId="{5842A5DC-FEAB-424B-BEBC-AD45758B14EB}" destId="{9FA1C86B-9580-4EB1-8B1D-7751E709C370}" srcOrd="0" destOrd="0" presId="urn:microsoft.com/office/officeart/2005/8/layout/vList2"/>
    <dgm:cxn modelId="{8FA6F6AC-8AAA-4968-99B6-DE2EAAB8FBE7}" srcId="{F383E3E5-3124-47EB-AFB1-E393C10E5615}" destId="{21289BF1-C2FF-401B-B76A-C8C4104D51D4}" srcOrd="0" destOrd="0" parTransId="{8AF4E8E7-F8DA-41CD-BE34-1619D5F9E088}" sibTransId="{4D736563-1B4F-4578-9731-58379C5E37BA}"/>
    <dgm:cxn modelId="{E76058CB-9D1D-46EA-B07F-F1C8FF598454}" type="presOf" srcId="{04613012-E761-4CC1-BEE3-38BB905BD8E9}" destId="{9C565A13-BF0C-4314-A953-6839E58E54C8}" srcOrd="0" destOrd="0" presId="urn:microsoft.com/office/officeart/2005/8/layout/vList2"/>
    <dgm:cxn modelId="{05877DD9-3D82-4754-846E-C38682CDFD77}" srcId="{F383E3E5-3124-47EB-AFB1-E393C10E5615}" destId="{5842A5DC-FEAB-424B-BEBC-AD45758B14EB}" srcOrd="4" destOrd="0" parTransId="{94B2C983-5D6E-407C-A334-E4A40B6B7E59}" sibTransId="{4F8FAA5F-FC8A-4055-AA29-54F8CA2541E6}"/>
    <dgm:cxn modelId="{C27049E7-101E-4C7A-8C88-FF932BA212F7}" srcId="{F383E3E5-3124-47EB-AFB1-E393C10E5615}" destId="{04613012-E761-4CC1-BEE3-38BB905BD8E9}" srcOrd="2" destOrd="0" parTransId="{8E09481C-F9BA-455C-814F-CD0710831BA2}" sibTransId="{2236EFE8-6618-42B9-B744-0FF659693F23}"/>
    <dgm:cxn modelId="{99432877-56AE-4994-8D1F-03EF651989AF}" type="presParOf" srcId="{38AF6A04-83E9-4429-81F9-439B078E4A4B}" destId="{849E049A-3E52-4D22-BC95-854AF98A32DC}" srcOrd="0" destOrd="0" presId="urn:microsoft.com/office/officeart/2005/8/layout/vList2"/>
    <dgm:cxn modelId="{25EE8375-EE43-4E22-9298-112574ABEE6C}" type="presParOf" srcId="{38AF6A04-83E9-4429-81F9-439B078E4A4B}" destId="{FD2E7B33-78D5-4EE8-B4FA-B9EB6CEA47AC}" srcOrd="1" destOrd="0" presId="urn:microsoft.com/office/officeart/2005/8/layout/vList2"/>
    <dgm:cxn modelId="{990770E1-CE79-4CDA-84DB-A7D4F4F1B4EC}" type="presParOf" srcId="{38AF6A04-83E9-4429-81F9-439B078E4A4B}" destId="{958D8C37-089D-43C4-A038-833A1D4EDD12}" srcOrd="2" destOrd="0" presId="urn:microsoft.com/office/officeart/2005/8/layout/vList2"/>
    <dgm:cxn modelId="{B6F45B64-2137-4F55-BD13-9F61BC37D9EE}" type="presParOf" srcId="{38AF6A04-83E9-4429-81F9-439B078E4A4B}" destId="{9EF0CC3E-3F5D-4337-A22C-CB7D5A00D9C3}" srcOrd="3" destOrd="0" presId="urn:microsoft.com/office/officeart/2005/8/layout/vList2"/>
    <dgm:cxn modelId="{3419A441-D488-4840-A270-5E2FFAAB8C27}" type="presParOf" srcId="{38AF6A04-83E9-4429-81F9-439B078E4A4B}" destId="{9C565A13-BF0C-4314-A953-6839E58E54C8}" srcOrd="4" destOrd="0" presId="urn:microsoft.com/office/officeart/2005/8/layout/vList2"/>
    <dgm:cxn modelId="{6343FB56-3CFA-4BCF-B5C7-308287579271}" type="presParOf" srcId="{38AF6A04-83E9-4429-81F9-439B078E4A4B}" destId="{DBFF943E-7703-469D-AEE8-632190D7059E}" srcOrd="5" destOrd="0" presId="urn:microsoft.com/office/officeart/2005/8/layout/vList2"/>
    <dgm:cxn modelId="{91CE2458-E2C6-41E3-9CCB-A233E9EF9045}" type="presParOf" srcId="{38AF6A04-83E9-4429-81F9-439B078E4A4B}" destId="{09A37379-B340-4051-AEEE-644CAB554BCD}" srcOrd="6" destOrd="0" presId="urn:microsoft.com/office/officeart/2005/8/layout/vList2"/>
    <dgm:cxn modelId="{67DDD7EF-2F83-41AF-B449-AB4E9E783822}" type="presParOf" srcId="{38AF6A04-83E9-4429-81F9-439B078E4A4B}" destId="{DE08785A-3773-4BC9-A9C1-92DE4C8CFF5B}" srcOrd="7" destOrd="0" presId="urn:microsoft.com/office/officeart/2005/8/layout/vList2"/>
    <dgm:cxn modelId="{A552E08F-B222-4598-8B2A-FBFEDC7DC4A3}" type="presParOf" srcId="{38AF6A04-83E9-4429-81F9-439B078E4A4B}" destId="{9FA1C86B-9580-4EB1-8B1D-7751E709C370}" srcOrd="8" destOrd="0" presId="urn:microsoft.com/office/officeart/2005/8/layout/vList2"/>
    <dgm:cxn modelId="{D2F47FFF-98FC-4C41-B2E2-83E0156E93D8}" type="presParOf" srcId="{38AF6A04-83E9-4429-81F9-439B078E4A4B}" destId="{C2167EF6-3713-4922-B347-D808FB362E8B}" srcOrd="9" destOrd="0" presId="urn:microsoft.com/office/officeart/2005/8/layout/vList2"/>
    <dgm:cxn modelId="{961C6BB5-A7DA-41B0-A30D-5297705F17D6}" type="presParOf" srcId="{38AF6A04-83E9-4429-81F9-439B078E4A4B}" destId="{CADE805C-0BEA-4AC1-887A-65EC245CFD7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BFA463-125A-4D81-ACA7-E223C190EC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20591-94AB-4037-84AE-90CA3D5DE471}">
      <dgm:prSet/>
      <dgm:spPr/>
      <dgm:t>
        <a:bodyPr/>
        <a:lstStyle/>
        <a:p>
          <a:r>
            <a:rPr lang="en-US"/>
            <a:t>for (var i=0; i&lt;5; i++) {</a:t>
          </a:r>
          <a:r>
            <a:rPr lang="zh-TW"/>
            <a:t>　</a:t>
          </a:r>
          <a:r>
            <a:rPr lang="en-US"/>
            <a:t>console.log( i );</a:t>
          </a:r>
          <a:r>
            <a:rPr lang="zh-TW"/>
            <a:t>　</a:t>
          </a:r>
          <a:r>
            <a:rPr lang="en-US"/>
            <a:t>}</a:t>
          </a:r>
        </a:p>
      </dgm:t>
    </dgm:pt>
    <dgm:pt modelId="{9EEA7067-079C-4B8A-B19C-0459C43E8CB4}" type="parTrans" cxnId="{F4C010C6-8C1A-4245-A230-B6434EABA7A1}">
      <dgm:prSet/>
      <dgm:spPr/>
      <dgm:t>
        <a:bodyPr/>
        <a:lstStyle/>
        <a:p>
          <a:endParaRPr lang="en-US"/>
        </a:p>
      </dgm:t>
    </dgm:pt>
    <dgm:pt modelId="{CE104232-CE09-46B5-924B-69CD84EAA6D4}" type="sibTrans" cxnId="{F4C010C6-8C1A-4245-A230-B6434EABA7A1}">
      <dgm:prSet/>
      <dgm:spPr/>
      <dgm:t>
        <a:bodyPr/>
        <a:lstStyle/>
        <a:p>
          <a:endParaRPr lang="en-US"/>
        </a:p>
      </dgm:t>
    </dgm:pt>
    <dgm:pt modelId="{DC80F73F-8778-4B37-9819-1A92F9D143A9}">
      <dgm:prSet/>
      <dgm:spPr/>
      <dgm:t>
        <a:bodyPr/>
        <a:lstStyle/>
        <a:p>
          <a:r>
            <a:rPr lang="en-US"/>
            <a:t>說明：i 的啟始值為 0， i 小於 5 就繼續跑迴圈， i 每次加 1</a:t>
          </a:r>
        </a:p>
      </dgm:t>
    </dgm:pt>
    <dgm:pt modelId="{8E60672C-6711-4616-A98E-82398BB5BD43}" type="parTrans" cxnId="{58A673EF-27B9-4D3F-8CB4-0217C492810A}">
      <dgm:prSet/>
      <dgm:spPr/>
      <dgm:t>
        <a:bodyPr/>
        <a:lstStyle/>
        <a:p>
          <a:endParaRPr lang="en-US"/>
        </a:p>
      </dgm:t>
    </dgm:pt>
    <dgm:pt modelId="{B48BB84C-5DF3-40D7-95BA-88F787C893FE}" type="sibTrans" cxnId="{58A673EF-27B9-4D3F-8CB4-0217C492810A}">
      <dgm:prSet/>
      <dgm:spPr/>
      <dgm:t>
        <a:bodyPr/>
        <a:lstStyle/>
        <a:p>
          <a:endParaRPr lang="en-US"/>
        </a:p>
      </dgm:t>
    </dgm:pt>
    <dgm:pt modelId="{C1B020FB-EB36-4A93-9FE5-AB49B2708087}">
      <dgm:prSet/>
      <dgm:spPr/>
      <dgm:t>
        <a:bodyPr/>
        <a:lstStyle/>
        <a:p>
          <a:r>
            <a:rPr lang="zh-TW"/>
            <a:t>結果會依序輸出</a:t>
          </a:r>
          <a:r>
            <a:rPr lang="en-US"/>
            <a:t> 0、1、2、3、4</a:t>
          </a:r>
        </a:p>
      </dgm:t>
    </dgm:pt>
    <dgm:pt modelId="{EC609172-C932-41B2-84DD-5A10C5CB870F}" type="parTrans" cxnId="{6ED8C518-6969-49C8-ABA5-BF53D893E046}">
      <dgm:prSet/>
      <dgm:spPr/>
      <dgm:t>
        <a:bodyPr/>
        <a:lstStyle/>
        <a:p>
          <a:endParaRPr lang="en-US"/>
        </a:p>
      </dgm:t>
    </dgm:pt>
    <dgm:pt modelId="{D3DF81E0-C053-4572-9ED6-3BE3364D3674}" type="sibTrans" cxnId="{6ED8C518-6969-49C8-ABA5-BF53D893E046}">
      <dgm:prSet/>
      <dgm:spPr/>
      <dgm:t>
        <a:bodyPr/>
        <a:lstStyle/>
        <a:p>
          <a:endParaRPr lang="en-US"/>
        </a:p>
      </dgm:t>
    </dgm:pt>
    <dgm:pt modelId="{5F021382-00EE-4A48-A3AB-290BBE98F8BE}" type="pres">
      <dgm:prSet presAssocID="{DABFA463-125A-4D81-ACA7-E223C190EC64}" presName="linear" presStyleCnt="0">
        <dgm:presLayoutVars>
          <dgm:animLvl val="lvl"/>
          <dgm:resizeHandles val="exact"/>
        </dgm:presLayoutVars>
      </dgm:prSet>
      <dgm:spPr/>
    </dgm:pt>
    <dgm:pt modelId="{1144F47D-48B1-4634-B745-2ACBEB2246F4}" type="pres">
      <dgm:prSet presAssocID="{1AB20591-94AB-4037-84AE-90CA3D5DE4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7AF534-6F1D-461C-99D8-7B82B375F203}" type="pres">
      <dgm:prSet presAssocID="{CE104232-CE09-46B5-924B-69CD84EAA6D4}" presName="spacer" presStyleCnt="0"/>
      <dgm:spPr/>
    </dgm:pt>
    <dgm:pt modelId="{0915934B-587D-49F2-9E28-68635085D500}" type="pres">
      <dgm:prSet presAssocID="{DC80F73F-8778-4B37-9819-1A92F9D143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5920EF-FAC5-4C10-B515-55C8244EF095}" type="pres">
      <dgm:prSet presAssocID="{B48BB84C-5DF3-40D7-95BA-88F787C893FE}" presName="spacer" presStyleCnt="0"/>
      <dgm:spPr/>
    </dgm:pt>
    <dgm:pt modelId="{366A8276-863E-4EEA-95A3-7CBDD7DD4DDC}" type="pres">
      <dgm:prSet presAssocID="{C1B020FB-EB36-4A93-9FE5-AB49B27080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D8C518-6969-49C8-ABA5-BF53D893E046}" srcId="{DABFA463-125A-4D81-ACA7-E223C190EC64}" destId="{C1B020FB-EB36-4A93-9FE5-AB49B2708087}" srcOrd="2" destOrd="0" parTransId="{EC609172-C932-41B2-84DD-5A10C5CB870F}" sibTransId="{D3DF81E0-C053-4572-9ED6-3BE3364D3674}"/>
    <dgm:cxn modelId="{C01E521A-F95E-47FE-A0ED-F838BBCF41C5}" type="presOf" srcId="{DC80F73F-8778-4B37-9819-1A92F9D143A9}" destId="{0915934B-587D-49F2-9E28-68635085D500}" srcOrd="0" destOrd="0" presId="urn:microsoft.com/office/officeart/2005/8/layout/vList2"/>
    <dgm:cxn modelId="{FE7539A0-093F-456B-B8E5-B1473406D9E0}" type="presOf" srcId="{C1B020FB-EB36-4A93-9FE5-AB49B2708087}" destId="{366A8276-863E-4EEA-95A3-7CBDD7DD4DDC}" srcOrd="0" destOrd="0" presId="urn:microsoft.com/office/officeart/2005/8/layout/vList2"/>
    <dgm:cxn modelId="{BA294FA9-CA21-4011-9680-30F08B82797A}" type="presOf" srcId="{1AB20591-94AB-4037-84AE-90CA3D5DE471}" destId="{1144F47D-48B1-4634-B745-2ACBEB2246F4}" srcOrd="0" destOrd="0" presId="urn:microsoft.com/office/officeart/2005/8/layout/vList2"/>
    <dgm:cxn modelId="{F4C010C6-8C1A-4245-A230-B6434EABA7A1}" srcId="{DABFA463-125A-4D81-ACA7-E223C190EC64}" destId="{1AB20591-94AB-4037-84AE-90CA3D5DE471}" srcOrd="0" destOrd="0" parTransId="{9EEA7067-079C-4B8A-B19C-0459C43E8CB4}" sibTransId="{CE104232-CE09-46B5-924B-69CD84EAA6D4}"/>
    <dgm:cxn modelId="{56DF0CE6-5CB0-4210-8ABA-B597BFE099B7}" type="presOf" srcId="{DABFA463-125A-4D81-ACA7-E223C190EC64}" destId="{5F021382-00EE-4A48-A3AB-290BBE98F8BE}" srcOrd="0" destOrd="0" presId="urn:microsoft.com/office/officeart/2005/8/layout/vList2"/>
    <dgm:cxn modelId="{58A673EF-27B9-4D3F-8CB4-0217C492810A}" srcId="{DABFA463-125A-4D81-ACA7-E223C190EC64}" destId="{DC80F73F-8778-4B37-9819-1A92F9D143A9}" srcOrd="1" destOrd="0" parTransId="{8E60672C-6711-4616-A98E-82398BB5BD43}" sibTransId="{B48BB84C-5DF3-40D7-95BA-88F787C893FE}"/>
    <dgm:cxn modelId="{87F65163-8B1F-4B09-994F-A4E9A8C28456}" type="presParOf" srcId="{5F021382-00EE-4A48-A3AB-290BBE98F8BE}" destId="{1144F47D-48B1-4634-B745-2ACBEB2246F4}" srcOrd="0" destOrd="0" presId="urn:microsoft.com/office/officeart/2005/8/layout/vList2"/>
    <dgm:cxn modelId="{962E4277-ED2B-40F1-B859-0BBCF394154D}" type="presParOf" srcId="{5F021382-00EE-4A48-A3AB-290BBE98F8BE}" destId="{7F7AF534-6F1D-461C-99D8-7B82B375F203}" srcOrd="1" destOrd="0" presId="urn:microsoft.com/office/officeart/2005/8/layout/vList2"/>
    <dgm:cxn modelId="{814FF5D8-D229-4D2B-B970-7B24F37C391E}" type="presParOf" srcId="{5F021382-00EE-4A48-A3AB-290BBE98F8BE}" destId="{0915934B-587D-49F2-9E28-68635085D500}" srcOrd="2" destOrd="0" presId="urn:microsoft.com/office/officeart/2005/8/layout/vList2"/>
    <dgm:cxn modelId="{0542C3AD-A281-4C18-BD0D-A0C3180BEC22}" type="presParOf" srcId="{5F021382-00EE-4A48-A3AB-290BBE98F8BE}" destId="{045920EF-FAC5-4C10-B515-55C8244EF095}" srcOrd="3" destOrd="0" presId="urn:microsoft.com/office/officeart/2005/8/layout/vList2"/>
    <dgm:cxn modelId="{53C5AEDC-728E-413F-85BD-D70DFD8AEEE2}" type="presParOf" srcId="{5F021382-00EE-4A48-A3AB-290BBE98F8BE}" destId="{366A8276-863E-4EEA-95A3-7CBDD7DD4D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148F76-6D9F-4B48-B98B-1ACF94BDBC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06358D-5EE0-4678-AD28-BF4C7A7B1C0C}">
      <dgm:prSet/>
      <dgm:spPr/>
      <dgm:t>
        <a:bodyPr/>
        <a:lstStyle/>
        <a:p>
          <a:r>
            <a:rPr lang="en-US"/>
            <a:t>&lt;img id="dog" style="position:absolute; left:50px;" src="puppy.png"/&gt;</a:t>
          </a:r>
        </a:p>
      </dgm:t>
    </dgm:pt>
    <dgm:pt modelId="{ABD0260E-E8F2-4DA6-AA1E-E38147662883}" type="parTrans" cxnId="{0C263736-901B-4DC3-8792-2971F35ED266}">
      <dgm:prSet/>
      <dgm:spPr/>
      <dgm:t>
        <a:bodyPr/>
        <a:lstStyle/>
        <a:p>
          <a:endParaRPr lang="en-US"/>
        </a:p>
      </dgm:t>
    </dgm:pt>
    <dgm:pt modelId="{E0219BD4-8A6E-4BA6-A351-B32A6EB31D8D}" type="sibTrans" cxnId="{0C263736-901B-4DC3-8792-2971F35ED266}">
      <dgm:prSet/>
      <dgm:spPr/>
      <dgm:t>
        <a:bodyPr/>
        <a:lstStyle/>
        <a:p>
          <a:endParaRPr lang="en-US"/>
        </a:p>
      </dgm:t>
    </dgm:pt>
    <dgm:pt modelId="{595181FB-7027-4D3B-A03D-FDD77E8A0295}">
      <dgm:prSet/>
      <dgm:spPr/>
      <dgm:t>
        <a:bodyPr/>
        <a:lstStyle/>
        <a:p>
          <a:r>
            <a:rPr lang="en-US"/>
            <a:t>var mypic = document.getElementById("dog");　// 取得 id 為 dog 的元素</a:t>
          </a:r>
        </a:p>
      </dgm:t>
    </dgm:pt>
    <dgm:pt modelId="{6B4602ED-847F-4072-AAAD-D6E7A39B270A}" type="parTrans" cxnId="{C07F3EC6-4B50-4E59-A9DD-F4CAC1418C88}">
      <dgm:prSet/>
      <dgm:spPr/>
      <dgm:t>
        <a:bodyPr/>
        <a:lstStyle/>
        <a:p>
          <a:endParaRPr lang="en-US"/>
        </a:p>
      </dgm:t>
    </dgm:pt>
    <dgm:pt modelId="{83BBACA7-0DBA-43E7-93AF-8962B8D4DF09}" type="sibTrans" cxnId="{C07F3EC6-4B50-4E59-A9DD-F4CAC1418C88}">
      <dgm:prSet/>
      <dgm:spPr/>
      <dgm:t>
        <a:bodyPr/>
        <a:lstStyle/>
        <a:p>
          <a:endParaRPr lang="en-US"/>
        </a:p>
      </dgm:t>
    </dgm:pt>
    <dgm:pt modelId="{951635E3-3191-4FFA-BC03-EC35CF82AF54}">
      <dgm:prSet/>
      <dgm:spPr/>
      <dgm:t>
        <a:bodyPr/>
        <a:lstStyle/>
        <a:p>
          <a:r>
            <a:rPr lang="en-US"/>
            <a:t>mypic.style.transform = "rotate(45deg)";　// </a:t>
          </a:r>
          <a:r>
            <a:rPr lang="zh-TW"/>
            <a:t>設定旋轉角度</a:t>
          </a:r>
          <a:endParaRPr lang="en-US"/>
        </a:p>
      </dgm:t>
    </dgm:pt>
    <dgm:pt modelId="{6384EADA-15E9-4CF0-9DCD-60A2EFCA0273}" type="parTrans" cxnId="{D3CA8AE2-6594-4E48-B0F1-C4CA1FFC0459}">
      <dgm:prSet/>
      <dgm:spPr/>
      <dgm:t>
        <a:bodyPr/>
        <a:lstStyle/>
        <a:p>
          <a:endParaRPr lang="en-US"/>
        </a:p>
      </dgm:t>
    </dgm:pt>
    <dgm:pt modelId="{41B955E3-AD75-4A8E-BE73-8D35B2047255}" type="sibTrans" cxnId="{D3CA8AE2-6594-4E48-B0F1-C4CA1FFC0459}">
      <dgm:prSet/>
      <dgm:spPr/>
      <dgm:t>
        <a:bodyPr/>
        <a:lstStyle/>
        <a:p>
          <a:endParaRPr lang="en-US"/>
        </a:p>
      </dgm:t>
    </dgm:pt>
    <dgm:pt modelId="{478858D3-37AC-49C2-870E-F44A3DADF6CE}">
      <dgm:prSet/>
      <dgm:spPr/>
      <dgm:t>
        <a:bodyPr/>
        <a:lstStyle/>
        <a:p>
          <a:r>
            <a:rPr lang="en-US"/>
            <a:t>mypic.style.left = "200px";　// </a:t>
          </a:r>
          <a:r>
            <a:rPr lang="zh-TW"/>
            <a:t>要先用</a:t>
          </a:r>
          <a:r>
            <a:rPr lang="en-US"/>
            <a:t> position </a:t>
          </a:r>
          <a:r>
            <a:rPr lang="zh-TW"/>
            <a:t>定位</a:t>
          </a:r>
          <a:endParaRPr lang="en-US"/>
        </a:p>
      </dgm:t>
    </dgm:pt>
    <dgm:pt modelId="{F9937181-14DA-429E-8AE0-4DE94AA96CB3}" type="parTrans" cxnId="{55A51720-0E56-419E-9E7E-17D48052BEDF}">
      <dgm:prSet/>
      <dgm:spPr/>
      <dgm:t>
        <a:bodyPr/>
        <a:lstStyle/>
        <a:p>
          <a:endParaRPr lang="en-US"/>
        </a:p>
      </dgm:t>
    </dgm:pt>
    <dgm:pt modelId="{255256CA-CDDC-4163-880D-7BEC3F19E64E}" type="sibTrans" cxnId="{55A51720-0E56-419E-9E7E-17D48052BEDF}">
      <dgm:prSet/>
      <dgm:spPr/>
      <dgm:t>
        <a:bodyPr/>
        <a:lstStyle/>
        <a:p>
          <a:endParaRPr lang="en-US"/>
        </a:p>
      </dgm:t>
    </dgm:pt>
    <dgm:pt modelId="{FE4E90BC-417C-4EF7-9B7A-4055DEB94B0B}">
      <dgm:prSet/>
      <dgm:spPr/>
      <dgm:t>
        <a:bodyPr/>
        <a:lstStyle/>
        <a:p>
          <a:r>
            <a:rPr lang="en-US"/>
            <a:t>※ </a:t>
          </a:r>
          <a:r>
            <a:rPr lang="zh-TW"/>
            <a:t>若只要取得位置座標的整數，就用</a:t>
          </a:r>
          <a:r>
            <a:rPr lang="en-US"/>
            <a:t> parseInt( mypic.style.left );</a:t>
          </a:r>
        </a:p>
      </dgm:t>
    </dgm:pt>
    <dgm:pt modelId="{48557387-FC03-4778-BCC4-FFE77BC12CCA}" type="parTrans" cxnId="{3072CD76-CFDF-41EE-9563-6C2351300F5D}">
      <dgm:prSet/>
      <dgm:spPr/>
      <dgm:t>
        <a:bodyPr/>
        <a:lstStyle/>
        <a:p>
          <a:endParaRPr lang="en-US"/>
        </a:p>
      </dgm:t>
    </dgm:pt>
    <dgm:pt modelId="{ACAD0A69-5EFE-4D1A-B233-17463A9F9A89}" type="sibTrans" cxnId="{3072CD76-CFDF-41EE-9563-6C2351300F5D}">
      <dgm:prSet/>
      <dgm:spPr/>
      <dgm:t>
        <a:bodyPr/>
        <a:lstStyle/>
        <a:p>
          <a:endParaRPr lang="en-US"/>
        </a:p>
      </dgm:t>
    </dgm:pt>
    <dgm:pt modelId="{23C468DE-0295-4B2D-A517-D9B01DB85AC3}" type="pres">
      <dgm:prSet presAssocID="{63148F76-6D9F-4B48-B98B-1ACF94BDBCE0}" presName="linear" presStyleCnt="0">
        <dgm:presLayoutVars>
          <dgm:animLvl val="lvl"/>
          <dgm:resizeHandles val="exact"/>
        </dgm:presLayoutVars>
      </dgm:prSet>
      <dgm:spPr/>
    </dgm:pt>
    <dgm:pt modelId="{9CDC2289-F6DB-49FD-856D-DC96573DEA91}" type="pres">
      <dgm:prSet presAssocID="{C006358D-5EE0-4678-AD28-BF4C7A7B1C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30D9F4-E9E1-450F-9B65-E86B195C548C}" type="pres">
      <dgm:prSet presAssocID="{E0219BD4-8A6E-4BA6-A351-B32A6EB31D8D}" presName="spacer" presStyleCnt="0"/>
      <dgm:spPr/>
    </dgm:pt>
    <dgm:pt modelId="{72FA6C34-2492-41FB-9B97-D5DF27430F81}" type="pres">
      <dgm:prSet presAssocID="{595181FB-7027-4D3B-A03D-FDD77E8A02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457B83-03B4-4613-A357-9AF944AEABB6}" type="pres">
      <dgm:prSet presAssocID="{83BBACA7-0DBA-43E7-93AF-8962B8D4DF09}" presName="spacer" presStyleCnt="0"/>
      <dgm:spPr/>
    </dgm:pt>
    <dgm:pt modelId="{F2290C49-FBF6-495E-8D91-B5198007A8DF}" type="pres">
      <dgm:prSet presAssocID="{951635E3-3191-4FFA-BC03-EC35CF82AF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77FB51-38E1-4D62-ABF0-ECE1C173F67F}" type="pres">
      <dgm:prSet presAssocID="{41B955E3-AD75-4A8E-BE73-8D35B2047255}" presName="spacer" presStyleCnt="0"/>
      <dgm:spPr/>
    </dgm:pt>
    <dgm:pt modelId="{8F204417-9909-4AB4-B08A-3B435494F28E}" type="pres">
      <dgm:prSet presAssocID="{478858D3-37AC-49C2-870E-F44A3DADF6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4B513D-F346-4CE6-8B06-E8E847E4DBDA}" type="pres">
      <dgm:prSet presAssocID="{255256CA-CDDC-4163-880D-7BEC3F19E64E}" presName="spacer" presStyleCnt="0"/>
      <dgm:spPr/>
    </dgm:pt>
    <dgm:pt modelId="{89C7E3D2-E9BF-4933-BD64-74998E6BA27E}" type="pres">
      <dgm:prSet presAssocID="{FE4E90BC-417C-4EF7-9B7A-4055DEB94B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5E750B-EB63-481C-B633-853C9C6016E9}" type="presOf" srcId="{FE4E90BC-417C-4EF7-9B7A-4055DEB94B0B}" destId="{89C7E3D2-E9BF-4933-BD64-74998E6BA27E}" srcOrd="0" destOrd="0" presId="urn:microsoft.com/office/officeart/2005/8/layout/vList2"/>
    <dgm:cxn modelId="{55A51720-0E56-419E-9E7E-17D48052BEDF}" srcId="{63148F76-6D9F-4B48-B98B-1ACF94BDBCE0}" destId="{478858D3-37AC-49C2-870E-F44A3DADF6CE}" srcOrd="3" destOrd="0" parTransId="{F9937181-14DA-429E-8AE0-4DE94AA96CB3}" sibTransId="{255256CA-CDDC-4163-880D-7BEC3F19E64E}"/>
    <dgm:cxn modelId="{1B6C9021-B6D8-4DCD-A529-66B21CE48130}" type="presOf" srcId="{478858D3-37AC-49C2-870E-F44A3DADF6CE}" destId="{8F204417-9909-4AB4-B08A-3B435494F28E}" srcOrd="0" destOrd="0" presId="urn:microsoft.com/office/officeart/2005/8/layout/vList2"/>
    <dgm:cxn modelId="{0C263736-901B-4DC3-8792-2971F35ED266}" srcId="{63148F76-6D9F-4B48-B98B-1ACF94BDBCE0}" destId="{C006358D-5EE0-4678-AD28-BF4C7A7B1C0C}" srcOrd="0" destOrd="0" parTransId="{ABD0260E-E8F2-4DA6-AA1E-E38147662883}" sibTransId="{E0219BD4-8A6E-4BA6-A351-B32A6EB31D8D}"/>
    <dgm:cxn modelId="{CC4AEA69-2BC8-465A-BA1F-9AA4DDD20297}" type="presOf" srcId="{63148F76-6D9F-4B48-B98B-1ACF94BDBCE0}" destId="{23C468DE-0295-4B2D-A517-D9B01DB85AC3}" srcOrd="0" destOrd="0" presId="urn:microsoft.com/office/officeart/2005/8/layout/vList2"/>
    <dgm:cxn modelId="{8316F96D-E460-4B65-BF26-5E428844BDB6}" type="presOf" srcId="{C006358D-5EE0-4678-AD28-BF4C7A7B1C0C}" destId="{9CDC2289-F6DB-49FD-856D-DC96573DEA91}" srcOrd="0" destOrd="0" presId="urn:microsoft.com/office/officeart/2005/8/layout/vList2"/>
    <dgm:cxn modelId="{3072CD76-CFDF-41EE-9563-6C2351300F5D}" srcId="{63148F76-6D9F-4B48-B98B-1ACF94BDBCE0}" destId="{FE4E90BC-417C-4EF7-9B7A-4055DEB94B0B}" srcOrd="4" destOrd="0" parTransId="{48557387-FC03-4778-BCC4-FFE77BC12CCA}" sibTransId="{ACAD0A69-5EFE-4D1A-B233-17463A9F9A89}"/>
    <dgm:cxn modelId="{C07F3EC6-4B50-4E59-A9DD-F4CAC1418C88}" srcId="{63148F76-6D9F-4B48-B98B-1ACF94BDBCE0}" destId="{595181FB-7027-4D3B-A03D-FDD77E8A0295}" srcOrd="1" destOrd="0" parTransId="{6B4602ED-847F-4072-AAAD-D6E7A39B270A}" sibTransId="{83BBACA7-0DBA-43E7-93AF-8962B8D4DF09}"/>
    <dgm:cxn modelId="{AA7DE7C9-B61F-4952-9E16-E074EE882703}" type="presOf" srcId="{951635E3-3191-4FFA-BC03-EC35CF82AF54}" destId="{F2290C49-FBF6-495E-8D91-B5198007A8DF}" srcOrd="0" destOrd="0" presId="urn:microsoft.com/office/officeart/2005/8/layout/vList2"/>
    <dgm:cxn modelId="{E5C38DCA-9ED9-4868-8CB7-F75A320E300F}" type="presOf" srcId="{595181FB-7027-4D3B-A03D-FDD77E8A0295}" destId="{72FA6C34-2492-41FB-9B97-D5DF27430F81}" srcOrd="0" destOrd="0" presId="urn:microsoft.com/office/officeart/2005/8/layout/vList2"/>
    <dgm:cxn modelId="{D3CA8AE2-6594-4E48-B0F1-C4CA1FFC0459}" srcId="{63148F76-6D9F-4B48-B98B-1ACF94BDBCE0}" destId="{951635E3-3191-4FFA-BC03-EC35CF82AF54}" srcOrd="2" destOrd="0" parTransId="{6384EADA-15E9-4CF0-9DCD-60A2EFCA0273}" sibTransId="{41B955E3-AD75-4A8E-BE73-8D35B2047255}"/>
    <dgm:cxn modelId="{C670E9A8-588C-4181-BA60-27DBAA927550}" type="presParOf" srcId="{23C468DE-0295-4B2D-A517-D9B01DB85AC3}" destId="{9CDC2289-F6DB-49FD-856D-DC96573DEA91}" srcOrd="0" destOrd="0" presId="urn:microsoft.com/office/officeart/2005/8/layout/vList2"/>
    <dgm:cxn modelId="{C00BD1EC-0C7B-4922-BBBD-8F5C37449B1D}" type="presParOf" srcId="{23C468DE-0295-4B2D-A517-D9B01DB85AC3}" destId="{0B30D9F4-E9E1-450F-9B65-E86B195C548C}" srcOrd="1" destOrd="0" presId="urn:microsoft.com/office/officeart/2005/8/layout/vList2"/>
    <dgm:cxn modelId="{987A56F7-856E-4292-8B07-B68524801108}" type="presParOf" srcId="{23C468DE-0295-4B2D-A517-D9B01DB85AC3}" destId="{72FA6C34-2492-41FB-9B97-D5DF27430F81}" srcOrd="2" destOrd="0" presId="urn:microsoft.com/office/officeart/2005/8/layout/vList2"/>
    <dgm:cxn modelId="{D96AC48F-377D-4C73-9394-5FA272E938D0}" type="presParOf" srcId="{23C468DE-0295-4B2D-A517-D9B01DB85AC3}" destId="{E4457B83-03B4-4613-A357-9AF944AEABB6}" srcOrd="3" destOrd="0" presId="urn:microsoft.com/office/officeart/2005/8/layout/vList2"/>
    <dgm:cxn modelId="{DEC7232A-33C0-4147-BA67-EFEDE7653A8F}" type="presParOf" srcId="{23C468DE-0295-4B2D-A517-D9B01DB85AC3}" destId="{F2290C49-FBF6-495E-8D91-B5198007A8DF}" srcOrd="4" destOrd="0" presId="urn:microsoft.com/office/officeart/2005/8/layout/vList2"/>
    <dgm:cxn modelId="{8BDF91B2-95CA-4C56-BA72-B4AB86DAF8E0}" type="presParOf" srcId="{23C468DE-0295-4B2D-A517-D9B01DB85AC3}" destId="{A977FB51-38E1-4D62-ABF0-ECE1C173F67F}" srcOrd="5" destOrd="0" presId="urn:microsoft.com/office/officeart/2005/8/layout/vList2"/>
    <dgm:cxn modelId="{22A3C3D0-3602-4CA3-B1B3-7262EBE1DEE6}" type="presParOf" srcId="{23C468DE-0295-4B2D-A517-D9B01DB85AC3}" destId="{8F204417-9909-4AB4-B08A-3B435494F28E}" srcOrd="6" destOrd="0" presId="urn:microsoft.com/office/officeart/2005/8/layout/vList2"/>
    <dgm:cxn modelId="{A73BE0D2-8BE1-4D8C-8172-D96891B05442}" type="presParOf" srcId="{23C468DE-0295-4B2D-A517-D9B01DB85AC3}" destId="{E54B513D-F346-4CE6-8B06-E8E847E4DBDA}" srcOrd="7" destOrd="0" presId="urn:microsoft.com/office/officeart/2005/8/layout/vList2"/>
    <dgm:cxn modelId="{3D1B1243-6E7A-45B6-9D63-7178530AD80E}" type="presParOf" srcId="{23C468DE-0295-4B2D-A517-D9B01DB85AC3}" destId="{89C7E3D2-E9BF-4933-BD64-74998E6BA2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04BB3A-ACBC-4606-A7DB-BB6D9200424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C0EA94-0EC2-480E-A2B9-AD41913BDAF6}">
      <dgm:prSet/>
      <dgm:spPr/>
      <dgm:t>
        <a:bodyPr/>
        <a:lstStyle/>
        <a:p>
          <a:r>
            <a:rPr lang="en-US"/>
            <a:t>&lt;div</a:t>
          </a:r>
          <a:r>
            <a:rPr lang="zh-TW"/>
            <a:t> </a:t>
          </a:r>
          <a:r>
            <a:rPr lang="en-US"/>
            <a:t>id=</a:t>
          </a:r>
          <a:r>
            <a:rPr lang="zh-TW"/>
            <a:t>"myDIV"&gt;..</a:t>
          </a:r>
          <a:r>
            <a:rPr lang="en-US"/>
            <a:t>...&lt;</a:t>
          </a:r>
          <a:r>
            <a:rPr lang="zh-TW"/>
            <a:t>/</a:t>
          </a:r>
          <a:r>
            <a:rPr lang="en-US"/>
            <a:t>div&gt;</a:t>
          </a:r>
        </a:p>
      </dgm:t>
    </dgm:pt>
    <dgm:pt modelId="{1B1224CF-3A8C-485F-87F7-B7F6934D4E54}" type="parTrans" cxnId="{6DA1F3AE-AE7E-4B26-846E-8D2E48B9B006}">
      <dgm:prSet/>
      <dgm:spPr/>
      <dgm:t>
        <a:bodyPr/>
        <a:lstStyle/>
        <a:p>
          <a:endParaRPr lang="en-US"/>
        </a:p>
      </dgm:t>
    </dgm:pt>
    <dgm:pt modelId="{A6F31A25-EDBE-4728-BD11-9B030F7B5BA7}" type="sibTrans" cxnId="{6DA1F3AE-AE7E-4B26-846E-8D2E48B9B006}">
      <dgm:prSet/>
      <dgm:spPr/>
      <dgm:t>
        <a:bodyPr/>
        <a:lstStyle/>
        <a:p>
          <a:endParaRPr lang="en-US"/>
        </a:p>
      </dgm:t>
    </dgm:pt>
    <dgm:pt modelId="{A172C861-6223-4408-B0C0-A69EF6833F27}">
      <dgm:prSet/>
      <dgm:spPr/>
      <dgm:t>
        <a:bodyPr/>
        <a:lstStyle/>
        <a:p>
          <a:r>
            <a:rPr lang="zh-TW"/>
            <a:t>var myDIV = document.getElementById("myDIV");</a:t>
          </a:r>
          <a:endParaRPr lang="en-US"/>
        </a:p>
      </dgm:t>
    </dgm:pt>
    <dgm:pt modelId="{DDEA0A31-F471-4041-9926-B17D1742115C}" type="parTrans" cxnId="{BDC69D1F-E96D-4BDF-AD6E-F664160333CC}">
      <dgm:prSet/>
      <dgm:spPr/>
      <dgm:t>
        <a:bodyPr/>
        <a:lstStyle/>
        <a:p>
          <a:endParaRPr lang="en-US"/>
        </a:p>
      </dgm:t>
    </dgm:pt>
    <dgm:pt modelId="{80D961C3-00EF-41B5-90E2-57632678C775}" type="sibTrans" cxnId="{BDC69D1F-E96D-4BDF-AD6E-F664160333CC}">
      <dgm:prSet/>
      <dgm:spPr/>
      <dgm:t>
        <a:bodyPr/>
        <a:lstStyle/>
        <a:p>
          <a:endParaRPr lang="en-US"/>
        </a:p>
      </dgm:t>
    </dgm:pt>
    <dgm:pt modelId="{84409CBC-548E-455A-9005-79E6776D0312}">
      <dgm:prSet/>
      <dgm:spPr/>
      <dgm:t>
        <a:bodyPr/>
        <a:lstStyle/>
        <a:p>
          <a:r>
            <a:rPr lang="en-US"/>
            <a:t>window.getComputedStyle(myDIV);</a:t>
          </a:r>
          <a:r>
            <a:rPr lang="zh-TW"/>
            <a:t>　</a:t>
          </a:r>
          <a:r>
            <a:rPr lang="en-US"/>
            <a:t>//</a:t>
          </a:r>
          <a:r>
            <a:rPr lang="zh-TW"/>
            <a:t> 抓出元素所有的屬性</a:t>
          </a:r>
          <a:endParaRPr lang="en-US"/>
        </a:p>
      </dgm:t>
    </dgm:pt>
    <dgm:pt modelId="{7DBD5616-8BC4-4FE7-B484-2A23E960153D}" type="parTrans" cxnId="{106D8AA1-DD52-4623-B1CE-BE0B574795FC}">
      <dgm:prSet/>
      <dgm:spPr/>
      <dgm:t>
        <a:bodyPr/>
        <a:lstStyle/>
        <a:p>
          <a:endParaRPr lang="en-US"/>
        </a:p>
      </dgm:t>
    </dgm:pt>
    <dgm:pt modelId="{0F8D9956-D79C-4C44-97F2-3F847CB9A6E6}" type="sibTrans" cxnId="{106D8AA1-DD52-4623-B1CE-BE0B574795FC}">
      <dgm:prSet/>
      <dgm:spPr/>
      <dgm:t>
        <a:bodyPr/>
        <a:lstStyle/>
        <a:p>
          <a:endParaRPr lang="en-US"/>
        </a:p>
      </dgm:t>
    </dgm:pt>
    <dgm:pt modelId="{366447F6-A3F9-4EA1-9D74-B9E9D2E8CB05}">
      <dgm:prSet/>
      <dgm:spPr/>
      <dgm:t>
        <a:bodyPr/>
        <a:lstStyle/>
        <a:p>
          <a:r>
            <a:rPr lang="zh-TW"/>
            <a:t>window.getComputedStyle(myDIV).getPropertyValue("height");　// 抓取元素的高度屬性</a:t>
          </a:r>
          <a:endParaRPr lang="en-US"/>
        </a:p>
      </dgm:t>
    </dgm:pt>
    <dgm:pt modelId="{B47A71F1-FF1D-45BC-ACAD-FA5891D393A9}" type="parTrans" cxnId="{67F0365D-EA69-4D53-8DD3-34B9D522DAEB}">
      <dgm:prSet/>
      <dgm:spPr/>
      <dgm:t>
        <a:bodyPr/>
        <a:lstStyle/>
        <a:p>
          <a:endParaRPr lang="en-US"/>
        </a:p>
      </dgm:t>
    </dgm:pt>
    <dgm:pt modelId="{44101C10-EE4A-4E13-8E50-F630F7A1AF44}" type="sibTrans" cxnId="{67F0365D-EA69-4D53-8DD3-34B9D522DAEB}">
      <dgm:prSet/>
      <dgm:spPr/>
      <dgm:t>
        <a:bodyPr/>
        <a:lstStyle/>
        <a:p>
          <a:endParaRPr lang="en-US"/>
        </a:p>
      </dgm:t>
    </dgm:pt>
    <dgm:pt modelId="{2062A52D-29A2-4B9A-A63F-E84D6AB33735}" type="pres">
      <dgm:prSet presAssocID="{4304BB3A-ACBC-4606-A7DB-BB6D92004243}" presName="linear" presStyleCnt="0">
        <dgm:presLayoutVars>
          <dgm:animLvl val="lvl"/>
          <dgm:resizeHandles val="exact"/>
        </dgm:presLayoutVars>
      </dgm:prSet>
      <dgm:spPr/>
    </dgm:pt>
    <dgm:pt modelId="{1C72D31C-9836-49CE-9487-5CBAEA9C7A10}" type="pres">
      <dgm:prSet presAssocID="{ECC0EA94-0EC2-480E-A2B9-AD41913BDA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AA40F3-EF11-46C7-9259-8EB3371968B9}" type="pres">
      <dgm:prSet presAssocID="{A6F31A25-EDBE-4728-BD11-9B030F7B5BA7}" presName="spacer" presStyleCnt="0"/>
      <dgm:spPr/>
    </dgm:pt>
    <dgm:pt modelId="{A6562CC8-450B-4235-82B2-1C7EA3E9FEA0}" type="pres">
      <dgm:prSet presAssocID="{A172C861-6223-4408-B0C0-A69EF6833F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9DBAF-0105-49AB-BC2E-61059B8B1724}" type="pres">
      <dgm:prSet presAssocID="{80D961C3-00EF-41B5-90E2-57632678C775}" presName="spacer" presStyleCnt="0"/>
      <dgm:spPr/>
    </dgm:pt>
    <dgm:pt modelId="{55FB65B3-0C06-47F1-837A-0647B8E54235}" type="pres">
      <dgm:prSet presAssocID="{84409CBC-548E-455A-9005-79E6776D03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12C932-458A-46DE-9411-87D20857EB40}" type="pres">
      <dgm:prSet presAssocID="{0F8D9956-D79C-4C44-97F2-3F847CB9A6E6}" presName="spacer" presStyleCnt="0"/>
      <dgm:spPr/>
    </dgm:pt>
    <dgm:pt modelId="{B93D608A-D07C-4B06-8442-3AFAC4023F3F}" type="pres">
      <dgm:prSet presAssocID="{366447F6-A3F9-4EA1-9D74-B9E9D2E8CB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C69D1F-E96D-4BDF-AD6E-F664160333CC}" srcId="{4304BB3A-ACBC-4606-A7DB-BB6D92004243}" destId="{A172C861-6223-4408-B0C0-A69EF6833F27}" srcOrd="1" destOrd="0" parTransId="{DDEA0A31-F471-4041-9926-B17D1742115C}" sibTransId="{80D961C3-00EF-41B5-90E2-57632678C775}"/>
    <dgm:cxn modelId="{0043505C-FDF5-4547-B16D-2F1C4BDEC1C0}" type="presOf" srcId="{366447F6-A3F9-4EA1-9D74-B9E9D2E8CB05}" destId="{B93D608A-D07C-4B06-8442-3AFAC4023F3F}" srcOrd="0" destOrd="0" presId="urn:microsoft.com/office/officeart/2005/8/layout/vList2"/>
    <dgm:cxn modelId="{67F0365D-EA69-4D53-8DD3-34B9D522DAEB}" srcId="{4304BB3A-ACBC-4606-A7DB-BB6D92004243}" destId="{366447F6-A3F9-4EA1-9D74-B9E9D2E8CB05}" srcOrd="3" destOrd="0" parTransId="{B47A71F1-FF1D-45BC-ACAD-FA5891D393A9}" sibTransId="{44101C10-EE4A-4E13-8E50-F630F7A1AF44}"/>
    <dgm:cxn modelId="{91221A78-9877-47AB-B0CA-17A89A75FE3A}" type="presOf" srcId="{4304BB3A-ACBC-4606-A7DB-BB6D92004243}" destId="{2062A52D-29A2-4B9A-A63F-E84D6AB33735}" srcOrd="0" destOrd="0" presId="urn:microsoft.com/office/officeart/2005/8/layout/vList2"/>
    <dgm:cxn modelId="{3C96588C-80F9-424A-AE01-7F7846D413AB}" type="presOf" srcId="{84409CBC-548E-455A-9005-79E6776D0312}" destId="{55FB65B3-0C06-47F1-837A-0647B8E54235}" srcOrd="0" destOrd="0" presId="urn:microsoft.com/office/officeart/2005/8/layout/vList2"/>
    <dgm:cxn modelId="{106D8AA1-DD52-4623-B1CE-BE0B574795FC}" srcId="{4304BB3A-ACBC-4606-A7DB-BB6D92004243}" destId="{84409CBC-548E-455A-9005-79E6776D0312}" srcOrd="2" destOrd="0" parTransId="{7DBD5616-8BC4-4FE7-B484-2A23E960153D}" sibTransId="{0F8D9956-D79C-4C44-97F2-3F847CB9A6E6}"/>
    <dgm:cxn modelId="{56A6E8AB-6297-4906-9982-0B4E17D8C39E}" type="presOf" srcId="{A172C861-6223-4408-B0C0-A69EF6833F27}" destId="{A6562CC8-450B-4235-82B2-1C7EA3E9FEA0}" srcOrd="0" destOrd="0" presId="urn:microsoft.com/office/officeart/2005/8/layout/vList2"/>
    <dgm:cxn modelId="{6DA1F3AE-AE7E-4B26-846E-8D2E48B9B006}" srcId="{4304BB3A-ACBC-4606-A7DB-BB6D92004243}" destId="{ECC0EA94-0EC2-480E-A2B9-AD41913BDAF6}" srcOrd="0" destOrd="0" parTransId="{1B1224CF-3A8C-485F-87F7-B7F6934D4E54}" sibTransId="{A6F31A25-EDBE-4728-BD11-9B030F7B5BA7}"/>
    <dgm:cxn modelId="{AAF6BDF7-B7F8-4F71-8803-B17E0798B8D0}" type="presOf" srcId="{ECC0EA94-0EC2-480E-A2B9-AD41913BDAF6}" destId="{1C72D31C-9836-49CE-9487-5CBAEA9C7A10}" srcOrd="0" destOrd="0" presId="urn:microsoft.com/office/officeart/2005/8/layout/vList2"/>
    <dgm:cxn modelId="{F0D2711B-C444-4DB8-BB24-0338474EC0DB}" type="presParOf" srcId="{2062A52D-29A2-4B9A-A63F-E84D6AB33735}" destId="{1C72D31C-9836-49CE-9487-5CBAEA9C7A10}" srcOrd="0" destOrd="0" presId="urn:microsoft.com/office/officeart/2005/8/layout/vList2"/>
    <dgm:cxn modelId="{E8D988A7-C7DF-44E3-911F-82BAA16FCF02}" type="presParOf" srcId="{2062A52D-29A2-4B9A-A63F-E84D6AB33735}" destId="{25AA40F3-EF11-46C7-9259-8EB3371968B9}" srcOrd="1" destOrd="0" presId="urn:microsoft.com/office/officeart/2005/8/layout/vList2"/>
    <dgm:cxn modelId="{A48621A6-719D-479E-8FE6-28E51EC472B6}" type="presParOf" srcId="{2062A52D-29A2-4B9A-A63F-E84D6AB33735}" destId="{A6562CC8-450B-4235-82B2-1C7EA3E9FEA0}" srcOrd="2" destOrd="0" presId="urn:microsoft.com/office/officeart/2005/8/layout/vList2"/>
    <dgm:cxn modelId="{AC509FA7-E47F-4950-AECF-167E731FF027}" type="presParOf" srcId="{2062A52D-29A2-4B9A-A63F-E84D6AB33735}" destId="{7E59DBAF-0105-49AB-BC2E-61059B8B1724}" srcOrd="3" destOrd="0" presId="urn:microsoft.com/office/officeart/2005/8/layout/vList2"/>
    <dgm:cxn modelId="{8F7BF88B-9783-445D-9E2A-B8006945D7D3}" type="presParOf" srcId="{2062A52D-29A2-4B9A-A63F-E84D6AB33735}" destId="{55FB65B3-0C06-47F1-837A-0647B8E54235}" srcOrd="4" destOrd="0" presId="urn:microsoft.com/office/officeart/2005/8/layout/vList2"/>
    <dgm:cxn modelId="{7D9BED84-7AD3-49C8-A469-9878594248BB}" type="presParOf" srcId="{2062A52D-29A2-4B9A-A63F-E84D6AB33735}" destId="{3E12C932-458A-46DE-9411-87D20857EB40}" srcOrd="5" destOrd="0" presId="urn:microsoft.com/office/officeart/2005/8/layout/vList2"/>
    <dgm:cxn modelId="{487E9A66-4A14-4980-99B8-51F4469473B7}" type="presParOf" srcId="{2062A52D-29A2-4B9A-A63F-E84D6AB33735}" destId="{B93D608A-D07C-4B06-8442-3AFAC4023F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CE5C-6553-47D4-A4BB-3D5FA554529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8C5C8-2DCF-4372-BE29-76CED27CC7B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b="1" kern="1200"/>
            <a:t>為前端應用程式賦予可攜性</a:t>
          </a:r>
          <a:endParaRPr lang="en-US" sz="3200" kern="1200"/>
        </a:p>
      </dsp:txBody>
      <dsp:txXfrm>
        <a:off x="0" y="2492"/>
        <a:ext cx="6492875" cy="1700138"/>
      </dsp:txXfrm>
    </dsp:sp>
    <dsp:sp modelId="{FFD65E6B-508A-41FB-8EDD-D03F6006D63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466F-95E1-4C58-A66C-0D3434A6996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b="1" kern="1200"/>
            <a:t>應用程式更容易修改與部署</a:t>
          </a:r>
          <a:endParaRPr lang="en-US" sz="3200" kern="1200"/>
        </a:p>
      </dsp:txBody>
      <dsp:txXfrm>
        <a:off x="0" y="1702630"/>
        <a:ext cx="6492875" cy="1700138"/>
      </dsp:txXfrm>
    </dsp:sp>
    <dsp:sp modelId="{D24B92FB-72CB-4181-86B8-2D28A0E5A05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6BA7-3E88-4353-97DA-DCB779828C3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資料是在伺服器上取得計算、產生</a:t>
          </a:r>
          <a:r>
            <a:rPr lang="en-US" sz="3200" kern="1200"/>
            <a:t>HTML</a:t>
          </a:r>
          <a:r>
            <a:rPr lang="zh-TW" sz="3200" kern="1200"/>
            <a:t>網頁的邏輯則是在伺服器上產生</a:t>
          </a:r>
          <a:endParaRPr lang="en-US" sz="3200" kern="1200"/>
        </a:p>
      </dsp:txBody>
      <dsp:txXfrm>
        <a:off x="0" y="3402769"/>
        <a:ext cx="6492875" cy="17001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6F483-F769-4D62-8CDA-56222B4E2591}">
      <dsp:nvSpPr>
        <dsp:cNvPr id="0" name=""/>
        <dsp:cNvSpPr/>
      </dsp:nvSpPr>
      <dsp:spPr>
        <a:xfrm>
          <a:off x="0" y="97033"/>
          <a:ext cx="6253721" cy="1565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function abc(){</a:t>
          </a:r>
          <a:r>
            <a:rPr lang="zh-TW" sz="2900" kern="1200"/>
            <a:t>　</a:t>
          </a:r>
          <a:r>
            <a:rPr lang="en-US" sz="2900" kern="1200"/>
            <a:t>if ( event.keyCode == 65 ){ console.log("A</a:t>
          </a:r>
          <a:r>
            <a:rPr lang="zh-TW" sz="2900" kern="1200"/>
            <a:t>鍵被按下</a:t>
          </a:r>
          <a:r>
            <a:rPr lang="en-US" sz="2900" kern="1200"/>
            <a:t>"); }</a:t>
          </a:r>
          <a:r>
            <a:rPr lang="zh-TW" sz="2900" kern="1200"/>
            <a:t>　</a:t>
          </a:r>
          <a:r>
            <a:rPr lang="en-US" sz="2900" kern="1200"/>
            <a:t>}</a:t>
          </a:r>
        </a:p>
      </dsp:txBody>
      <dsp:txXfrm>
        <a:off x="76398" y="173431"/>
        <a:ext cx="6100925" cy="1412225"/>
      </dsp:txXfrm>
    </dsp:sp>
    <dsp:sp modelId="{062DFBFC-5DF6-4342-B3A1-30E4E833916D}">
      <dsp:nvSpPr>
        <dsp:cNvPr id="0" name=""/>
        <dsp:cNvSpPr/>
      </dsp:nvSpPr>
      <dsp:spPr>
        <a:xfrm>
          <a:off x="0" y="1745574"/>
          <a:ext cx="6253721" cy="156502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document.onkeydown = abc;　// 按下按鍵就呼叫函數abc</a:t>
          </a:r>
        </a:p>
      </dsp:txBody>
      <dsp:txXfrm>
        <a:off x="76398" y="1821972"/>
        <a:ext cx="6100925" cy="1412225"/>
      </dsp:txXfrm>
    </dsp:sp>
    <dsp:sp modelId="{50A2CCBF-40C0-4632-AC8A-9DC0AD1C8EBE}">
      <dsp:nvSpPr>
        <dsp:cNvPr id="0" name=""/>
        <dsp:cNvSpPr/>
      </dsp:nvSpPr>
      <dsp:spPr>
        <a:xfrm>
          <a:off x="0" y="3394115"/>
          <a:ext cx="6253721" cy="156502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※ </a:t>
          </a:r>
          <a:r>
            <a:rPr lang="zh-TW" sz="2900" kern="1200"/>
            <a:t>查詢</a:t>
          </a:r>
          <a:r>
            <a:rPr lang="en-US" sz="2900" kern="1200"/>
            <a:t> keyCode </a:t>
          </a:r>
          <a:r>
            <a:rPr lang="zh-TW" sz="2900" kern="1200"/>
            <a:t>請至</a:t>
          </a:r>
          <a:r>
            <a:rPr lang="en-US" sz="2900" kern="1200"/>
            <a:t> https://keycode.info</a:t>
          </a:r>
        </a:p>
      </dsp:txBody>
      <dsp:txXfrm>
        <a:off x="76398" y="3470513"/>
        <a:ext cx="6100925" cy="14122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1BD41-5A2A-418F-809E-44BE7A483B58}">
      <dsp:nvSpPr>
        <dsp:cNvPr id="0" name=""/>
        <dsp:cNvSpPr/>
      </dsp:nvSpPr>
      <dsp:spPr>
        <a:xfrm>
          <a:off x="0" y="37878"/>
          <a:ext cx="6253721" cy="794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</a:t>
          </a:r>
          <a:r>
            <a:rPr lang="zh-TW" sz="1500" kern="1200"/>
            <a:t>t</a:t>
          </a:r>
          <a:r>
            <a:rPr lang="en-US" sz="1500" kern="1200"/>
            <a:t>T</a:t>
          </a:r>
          <a:r>
            <a:rPr lang="zh-TW" sz="1500" kern="1200"/>
            <a:t>i</a:t>
          </a:r>
          <a:r>
            <a:rPr lang="en-US" sz="1500" kern="1200"/>
            <a:t>me</a:t>
          </a:r>
          <a:r>
            <a:rPr lang="zh-TW" sz="1500" kern="1200"/>
            <a:t>o</a:t>
          </a:r>
          <a:r>
            <a:rPr lang="en-US" sz="1500" kern="1200"/>
            <a:t>ut(</a:t>
          </a:r>
          <a:r>
            <a:rPr lang="zh-TW" sz="1500" kern="1200"/>
            <a:t> </a:t>
          </a:r>
          <a:r>
            <a:rPr lang="en-US" sz="1500" kern="1200"/>
            <a:t>"myTest</a:t>
          </a:r>
          <a:r>
            <a:rPr lang="zh-TW" sz="1500" kern="1200"/>
            <a:t>()</a:t>
          </a:r>
          <a:r>
            <a:rPr lang="en-US" sz="1500" kern="1200"/>
            <a:t>",</a:t>
          </a:r>
          <a:r>
            <a:rPr lang="zh-TW" sz="1500" kern="1200"/>
            <a:t> </a:t>
          </a:r>
          <a:r>
            <a:rPr lang="en-US" sz="1500" kern="1200"/>
            <a:t>3000</a:t>
          </a:r>
          <a:r>
            <a:rPr lang="zh-TW" sz="1500" kern="1200"/>
            <a:t> </a:t>
          </a:r>
          <a:r>
            <a:rPr lang="en-US" sz="1500" kern="1200"/>
            <a:t>)</a:t>
          </a:r>
          <a:r>
            <a:rPr lang="zh-TW" sz="1500" kern="1200"/>
            <a:t>;　// 在 </a:t>
          </a:r>
          <a:r>
            <a:rPr lang="en-US" sz="1500" kern="1200"/>
            <a:t>3</a:t>
          </a:r>
          <a:r>
            <a:rPr lang="zh-TW" sz="1500" kern="1200"/>
            <a:t> 秒</a:t>
          </a:r>
          <a:r>
            <a:rPr lang="en-US" sz="1500" kern="1200"/>
            <a:t>(3000</a:t>
          </a:r>
          <a:r>
            <a:rPr lang="zh-TW" sz="1500" kern="1200"/>
            <a:t>毫秒</a:t>
          </a:r>
          <a:r>
            <a:rPr lang="en-US" sz="1500" kern="1200"/>
            <a:t>)</a:t>
          </a:r>
          <a:r>
            <a:rPr lang="zh-TW" sz="1500" kern="1200"/>
            <a:t>後呼叫函數 </a:t>
          </a:r>
          <a:r>
            <a:rPr lang="en-US" sz="1500" kern="1200"/>
            <a:t>myTest</a:t>
          </a:r>
        </a:p>
      </dsp:txBody>
      <dsp:txXfrm>
        <a:off x="38763" y="76641"/>
        <a:ext cx="6176195" cy="716542"/>
      </dsp:txXfrm>
    </dsp:sp>
    <dsp:sp modelId="{866AAA91-F6B0-447F-8C40-A1B79A1F328E}">
      <dsp:nvSpPr>
        <dsp:cNvPr id="0" name=""/>
        <dsp:cNvSpPr/>
      </dsp:nvSpPr>
      <dsp:spPr>
        <a:xfrm>
          <a:off x="0" y="875147"/>
          <a:ext cx="6253721" cy="79406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setInterval( "myTest()", 3000 );　// 每間隔 3 秒(3000毫秒)呼叫函數 myTest</a:t>
          </a:r>
        </a:p>
      </dsp:txBody>
      <dsp:txXfrm>
        <a:off x="38763" y="913910"/>
        <a:ext cx="6176195" cy="716542"/>
      </dsp:txXfrm>
    </dsp:sp>
    <dsp:sp modelId="{E169DF01-1D41-4FD8-B489-6394BB8DC0DC}">
      <dsp:nvSpPr>
        <dsp:cNvPr id="0" name=""/>
        <dsp:cNvSpPr/>
      </dsp:nvSpPr>
      <dsp:spPr>
        <a:xfrm>
          <a:off x="0" y="1712416"/>
          <a:ext cx="6253721" cy="79406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以上兩者的差異，在於</a:t>
          </a:r>
          <a:r>
            <a:rPr lang="en-US" sz="1500" kern="1200"/>
            <a:t> setTimeout </a:t>
          </a:r>
          <a:r>
            <a:rPr lang="zh-TW" sz="1500" kern="1200"/>
            <a:t>只會呼叫一次</a:t>
          </a:r>
          <a:r>
            <a:rPr lang="en-US" sz="1500" kern="1200"/>
            <a:t>，setInterval </a:t>
          </a:r>
          <a:r>
            <a:rPr lang="zh-TW" sz="1500" kern="1200"/>
            <a:t>則是會重複呼叫</a:t>
          </a:r>
          <a:r>
            <a:rPr lang="en-US" sz="1500" kern="1200"/>
            <a:t>。</a:t>
          </a:r>
        </a:p>
      </dsp:txBody>
      <dsp:txXfrm>
        <a:off x="38763" y="1751179"/>
        <a:ext cx="6176195" cy="716542"/>
      </dsp:txXfrm>
    </dsp:sp>
    <dsp:sp modelId="{A81E0A6F-0A65-48D5-BD4F-2AF759EE8720}">
      <dsp:nvSpPr>
        <dsp:cNvPr id="0" name=""/>
        <dsp:cNvSpPr/>
      </dsp:nvSpPr>
      <dsp:spPr>
        <a:xfrm>
          <a:off x="0" y="2549685"/>
          <a:ext cx="6253721" cy="79406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停止</a:t>
          </a:r>
          <a:r>
            <a:rPr lang="en-US" sz="1500" kern="1200"/>
            <a:t>(</a:t>
          </a:r>
          <a:r>
            <a:rPr lang="zh-TW" sz="1500" kern="1200"/>
            <a:t>取消</a:t>
          </a:r>
          <a:r>
            <a:rPr lang="en-US" sz="1500" kern="1200"/>
            <a:t>)</a:t>
          </a:r>
          <a:r>
            <a:rPr lang="zh-TW" sz="1500" kern="1200"/>
            <a:t>定時呼叫</a:t>
          </a:r>
          <a:endParaRPr lang="en-US" sz="1500" kern="1200"/>
        </a:p>
      </dsp:txBody>
      <dsp:txXfrm>
        <a:off x="38763" y="2588448"/>
        <a:ext cx="6176195" cy="716542"/>
      </dsp:txXfrm>
    </dsp:sp>
    <dsp:sp modelId="{0DD34FA8-E6B5-4261-BEA8-4AE4BCEA0A26}">
      <dsp:nvSpPr>
        <dsp:cNvPr id="0" name=""/>
        <dsp:cNvSpPr/>
      </dsp:nvSpPr>
      <dsp:spPr>
        <a:xfrm>
          <a:off x="0" y="3386953"/>
          <a:ext cx="6253721" cy="79406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var myTimer = setTimeout( "myTest()", 3000 );</a:t>
          </a:r>
          <a:endParaRPr lang="en-US" sz="1500" kern="1200"/>
        </a:p>
      </dsp:txBody>
      <dsp:txXfrm>
        <a:off x="38763" y="3425716"/>
        <a:ext cx="6176195" cy="716542"/>
      </dsp:txXfrm>
    </dsp:sp>
    <dsp:sp modelId="{8A9D88F5-132F-4C85-8504-5B4C35BCE32A}">
      <dsp:nvSpPr>
        <dsp:cNvPr id="0" name=""/>
        <dsp:cNvSpPr/>
      </dsp:nvSpPr>
      <dsp:spPr>
        <a:xfrm>
          <a:off x="0" y="4224222"/>
          <a:ext cx="6253721" cy="7940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clearTimeout(</a:t>
          </a:r>
          <a:r>
            <a:rPr lang="zh-TW" sz="1500" kern="1200"/>
            <a:t> </a:t>
          </a:r>
          <a:r>
            <a:rPr lang="en-US" sz="1500" kern="1200"/>
            <a:t>myTimer</a:t>
          </a:r>
          <a:r>
            <a:rPr lang="zh-TW" sz="1500" kern="1200"/>
            <a:t> </a:t>
          </a:r>
          <a:r>
            <a:rPr lang="en-US" sz="1500" kern="1200"/>
            <a:t>);</a:t>
          </a:r>
          <a:r>
            <a:rPr lang="zh-TW" sz="1500" kern="1200"/>
            <a:t>　</a:t>
          </a:r>
          <a:r>
            <a:rPr lang="en-US" sz="1500" kern="1200"/>
            <a:t>//</a:t>
          </a:r>
          <a:r>
            <a:rPr lang="zh-TW" sz="1500" kern="1200"/>
            <a:t> 改成 </a:t>
          </a:r>
          <a:r>
            <a:rPr lang="en-US" sz="1500" kern="1200"/>
            <a:t>clearInterval</a:t>
          </a:r>
          <a:r>
            <a:rPr lang="zh-TW" sz="1500" kern="1200"/>
            <a:t> 即取消重複呼叫</a:t>
          </a:r>
          <a:endParaRPr lang="en-US" sz="1500" kern="1200"/>
        </a:p>
      </dsp:txBody>
      <dsp:txXfrm>
        <a:off x="38763" y="4262985"/>
        <a:ext cx="6176195" cy="7165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D446B-EA25-40A9-B23E-DDCBB0C81624}">
      <dsp:nvSpPr>
        <dsp:cNvPr id="0" name=""/>
        <dsp:cNvSpPr/>
      </dsp:nvSpPr>
      <dsp:spPr>
        <a:xfrm>
          <a:off x="0" y="324426"/>
          <a:ext cx="6253721" cy="1054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 str = "hello_kitty";</a:t>
          </a:r>
        </a:p>
      </dsp:txBody>
      <dsp:txXfrm>
        <a:off x="51467" y="375893"/>
        <a:ext cx="6150787" cy="951375"/>
      </dsp:txXfrm>
    </dsp:sp>
    <dsp:sp modelId="{D3D619C5-5F08-4508-9BD1-F9866BB82429}">
      <dsp:nvSpPr>
        <dsp:cNvPr id="0" name=""/>
        <dsp:cNvSpPr/>
      </dsp:nvSpPr>
      <dsp:spPr>
        <a:xfrm>
          <a:off x="0" y="1442095"/>
          <a:ext cx="6253721" cy="10543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 ary = str.split("_");　// 分割字串(結果 ary[0] 為 hello)</a:t>
          </a:r>
        </a:p>
      </dsp:txBody>
      <dsp:txXfrm>
        <a:off x="51467" y="1493562"/>
        <a:ext cx="6150787" cy="951375"/>
      </dsp:txXfrm>
    </dsp:sp>
    <dsp:sp modelId="{0AD0250B-ABF7-4865-B6DA-38B8193CDDA4}">
      <dsp:nvSpPr>
        <dsp:cNvPr id="0" name=""/>
        <dsp:cNvSpPr/>
      </dsp:nvSpPr>
      <dsp:spPr>
        <a:xfrm>
          <a:off x="0" y="2559764"/>
          <a:ext cx="6253721" cy="10543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str.length;　// </a:t>
          </a:r>
          <a:r>
            <a:rPr lang="zh-TW" sz="2200" kern="1200"/>
            <a:t>抓取字串長度</a:t>
          </a:r>
          <a:r>
            <a:rPr lang="en-US" sz="2200" kern="1200"/>
            <a:t>(</a:t>
          </a:r>
          <a:r>
            <a:rPr lang="zh-TW" sz="2200" kern="1200"/>
            <a:t>結果</a:t>
          </a:r>
          <a:r>
            <a:rPr lang="en-US" sz="2200" kern="1200"/>
            <a:t>: 11)</a:t>
          </a:r>
        </a:p>
      </dsp:txBody>
      <dsp:txXfrm>
        <a:off x="51467" y="2611231"/>
        <a:ext cx="6150787" cy="951375"/>
      </dsp:txXfrm>
    </dsp:sp>
    <dsp:sp modelId="{C80FA09A-38BA-47BC-8AD0-A98A94BCA73D}">
      <dsp:nvSpPr>
        <dsp:cNvPr id="0" name=""/>
        <dsp:cNvSpPr/>
      </dsp:nvSpPr>
      <dsp:spPr>
        <a:xfrm>
          <a:off x="0" y="3677434"/>
          <a:ext cx="6253721" cy="1054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str.substr(4,3);　// </a:t>
          </a:r>
          <a:r>
            <a:rPr lang="zh-TW" sz="2200" kern="1200"/>
            <a:t>從第</a:t>
          </a:r>
          <a:r>
            <a:rPr lang="en-US" sz="2200" kern="1200"/>
            <a:t> 5 </a:t>
          </a:r>
          <a:r>
            <a:rPr lang="zh-TW" sz="2200" kern="1200"/>
            <a:t>個字開始，連續抓取</a:t>
          </a:r>
          <a:r>
            <a:rPr lang="en-US" sz="2200" kern="1200"/>
            <a:t> 3 </a:t>
          </a:r>
          <a:r>
            <a:rPr lang="zh-TW" sz="2200" kern="1200"/>
            <a:t>個字。</a:t>
          </a:r>
          <a:r>
            <a:rPr lang="en-US" sz="2200" kern="1200"/>
            <a:t>(</a:t>
          </a:r>
          <a:r>
            <a:rPr lang="zh-TW" sz="2200" kern="1200"/>
            <a:t>結果</a:t>
          </a:r>
          <a:r>
            <a:rPr lang="en-US" sz="2200" kern="1200"/>
            <a:t>: o_k)</a:t>
          </a:r>
        </a:p>
      </dsp:txBody>
      <dsp:txXfrm>
        <a:off x="51467" y="3728901"/>
        <a:ext cx="6150787" cy="9513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1CB2E-B9D1-4622-A774-1B540E75CF9E}">
      <dsp:nvSpPr>
        <dsp:cNvPr id="0" name=""/>
        <dsp:cNvSpPr/>
      </dsp:nvSpPr>
      <dsp:spPr>
        <a:xfrm>
          <a:off x="0" y="48404"/>
          <a:ext cx="6253721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M</a:t>
          </a:r>
          <a:r>
            <a:rPr lang="en-US" sz="2800" kern="1200"/>
            <a:t>ath.random</a:t>
          </a:r>
          <a:r>
            <a:rPr lang="zh-TW" sz="2800" kern="1200"/>
            <a:t>();　</a:t>
          </a:r>
          <a:r>
            <a:rPr lang="en-US" sz="2800" kern="1200"/>
            <a:t>//</a:t>
          </a:r>
          <a:r>
            <a:rPr lang="zh-TW" sz="2800" kern="1200"/>
            <a:t> 隨機產生 </a:t>
          </a:r>
          <a:r>
            <a:rPr lang="en-US" sz="2800" kern="1200"/>
            <a:t>0(</a:t>
          </a:r>
          <a:r>
            <a:rPr lang="zh-TW" sz="2800" kern="1200"/>
            <a:t>包含</a:t>
          </a:r>
          <a:r>
            <a:rPr lang="en-US" sz="2800" kern="1200"/>
            <a:t>)</a:t>
          </a:r>
          <a:r>
            <a:rPr lang="zh-TW" sz="2800" kern="1200"/>
            <a:t> </a:t>
          </a:r>
          <a:r>
            <a:rPr lang="en-US" sz="2800" kern="1200"/>
            <a:t>~</a:t>
          </a:r>
          <a:r>
            <a:rPr lang="zh-TW" sz="2800" kern="1200"/>
            <a:t> </a:t>
          </a:r>
          <a:r>
            <a:rPr lang="en-US" sz="2800" kern="1200"/>
            <a:t>1(</a:t>
          </a:r>
          <a:r>
            <a:rPr lang="zh-TW" sz="2800" kern="1200"/>
            <a:t>不含</a:t>
          </a:r>
          <a:r>
            <a:rPr lang="en-US" sz="2800" kern="1200"/>
            <a:t>)</a:t>
          </a:r>
          <a:r>
            <a:rPr lang="zh-TW" sz="2800" kern="1200"/>
            <a:t> 的小數亂數</a:t>
          </a:r>
          <a:endParaRPr lang="en-US" sz="2800" kern="1200"/>
        </a:p>
      </dsp:txBody>
      <dsp:txXfrm>
        <a:off x="57572" y="105976"/>
        <a:ext cx="6138577" cy="1064216"/>
      </dsp:txXfrm>
    </dsp:sp>
    <dsp:sp modelId="{8328F4F2-0B78-482E-BE1D-D10ED2FECDEF}">
      <dsp:nvSpPr>
        <dsp:cNvPr id="0" name=""/>
        <dsp:cNvSpPr/>
      </dsp:nvSpPr>
      <dsp:spPr>
        <a:xfrm>
          <a:off x="0" y="1308405"/>
          <a:ext cx="6253721" cy="1179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Math.floor( n );　// 無條件捨去 n 的小數</a:t>
          </a:r>
          <a:endParaRPr lang="en-US" sz="2800" kern="1200"/>
        </a:p>
      </dsp:txBody>
      <dsp:txXfrm>
        <a:off x="57572" y="1365977"/>
        <a:ext cx="6138577" cy="1064216"/>
      </dsp:txXfrm>
    </dsp:sp>
    <dsp:sp modelId="{98733A7C-9EEC-43A4-89E0-E86D1CAA2DB7}">
      <dsp:nvSpPr>
        <dsp:cNvPr id="0" name=""/>
        <dsp:cNvSpPr/>
      </dsp:nvSpPr>
      <dsp:spPr>
        <a:xfrm>
          <a:off x="0" y="2568404"/>
          <a:ext cx="6253721" cy="1179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</a:t>
          </a:r>
          <a:r>
            <a:rPr lang="zh-TW" sz="2800" kern="1200"/>
            <a:t> </a:t>
          </a:r>
          <a:r>
            <a:rPr lang="en-US" sz="2800" kern="1200"/>
            <a:t>a</a:t>
          </a:r>
          <a:r>
            <a:rPr lang="zh-TW" sz="2800" kern="1200"/>
            <a:t> </a:t>
          </a:r>
          <a:r>
            <a:rPr lang="en-US" sz="2800" kern="1200"/>
            <a:t>=</a:t>
          </a:r>
          <a:r>
            <a:rPr lang="zh-TW" sz="2800" kern="1200"/>
            <a:t> </a:t>
          </a:r>
          <a:r>
            <a:rPr lang="en-US" sz="2800" kern="1200"/>
            <a:t>Number("205");</a:t>
          </a:r>
          <a:r>
            <a:rPr lang="zh-TW" sz="2800" kern="1200"/>
            <a:t>　</a:t>
          </a:r>
          <a:r>
            <a:rPr lang="en-US" sz="2800" kern="1200"/>
            <a:t>//</a:t>
          </a:r>
          <a:r>
            <a:rPr lang="zh-TW" sz="2800" kern="1200"/>
            <a:t> 字串轉數字</a:t>
          </a:r>
          <a:endParaRPr lang="en-US" sz="2800" kern="1200"/>
        </a:p>
      </dsp:txBody>
      <dsp:txXfrm>
        <a:off x="57572" y="2625976"/>
        <a:ext cx="6138577" cy="1064216"/>
      </dsp:txXfrm>
    </dsp:sp>
    <dsp:sp modelId="{0AE218B9-2B83-4FF8-985E-C6D1C62BB1C9}">
      <dsp:nvSpPr>
        <dsp:cNvPr id="0" name=""/>
        <dsp:cNvSpPr/>
      </dsp:nvSpPr>
      <dsp:spPr>
        <a:xfrm>
          <a:off x="0" y="3828404"/>
          <a:ext cx="6253721" cy="1179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Math.round( 數值*100 ) / 100　// 四捨五入到小數第 2 位</a:t>
          </a:r>
          <a:endParaRPr lang="en-US" sz="2800" kern="1200"/>
        </a:p>
      </dsp:txBody>
      <dsp:txXfrm>
        <a:off x="57572" y="3885976"/>
        <a:ext cx="6138577" cy="10642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0BA09-12DC-41F8-A9F7-50B35E086274}">
      <dsp:nvSpPr>
        <dsp:cNvPr id="0" name=""/>
        <dsp:cNvSpPr/>
      </dsp:nvSpPr>
      <dsp:spPr>
        <a:xfrm>
          <a:off x="0" y="56611"/>
          <a:ext cx="6253721" cy="9379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</a:t>
          </a:r>
          <a:r>
            <a:rPr lang="zh-TW" sz="2200" kern="1200"/>
            <a:t> a</a:t>
          </a:r>
          <a:r>
            <a:rPr lang="en-US" sz="2200" kern="1200"/>
            <a:t>rr</a:t>
          </a:r>
          <a:r>
            <a:rPr lang="zh-TW" sz="2200" kern="1200"/>
            <a:t> </a:t>
          </a:r>
          <a:r>
            <a:rPr lang="en-US" sz="2200" kern="1200"/>
            <a:t>=</a:t>
          </a:r>
          <a:r>
            <a:rPr lang="zh-TW" sz="2200" kern="1200"/>
            <a:t> </a:t>
          </a:r>
          <a:r>
            <a:rPr lang="en-US" sz="2200" kern="1200"/>
            <a:t>[];</a:t>
          </a:r>
          <a:r>
            <a:rPr lang="zh-TW" sz="2200" kern="1200"/>
            <a:t>　// 宣告陣列</a:t>
          </a:r>
          <a:endParaRPr lang="en-US" sz="2200" kern="1200"/>
        </a:p>
      </dsp:txBody>
      <dsp:txXfrm>
        <a:off x="45785" y="102396"/>
        <a:ext cx="6162151" cy="846331"/>
      </dsp:txXfrm>
    </dsp:sp>
    <dsp:sp modelId="{72E02DC1-A17D-4796-9F9F-29D33AFFEB95}">
      <dsp:nvSpPr>
        <dsp:cNvPr id="0" name=""/>
        <dsp:cNvSpPr/>
      </dsp:nvSpPr>
      <dsp:spPr>
        <a:xfrm>
          <a:off x="0" y="1057873"/>
          <a:ext cx="6253721" cy="937901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arr.push("book");　// 在陣列最後增加資料</a:t>
          </a:r>
          <a:endParaRPr lang="en-US" sz="2200" kern="1200"/>
        </a:p>
      </dsp:txBody>
      <dsp:txXfrm>
        <a:off x="45785" y="1103658"/>
        <a:ext cx="6162151" cy="846331"/>
      </dsp:txXfrm>
    </dsp:sp>
    <dsp:sp modelId="{2CB847E2-685B-452E-9302-466BF0EFCC34}">
      <dsp:nvSpPr>
        <dsp:cNvPr id="0" name=""/>
        <dsp:cNvSpPr/>
      </dsp:nvSpPr>
      <dsp:spPr>
        <a:xfrm>
          <a:off x="0" y="2059134"/>
          <a:ext cx="6253721" cy="93790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arr.splice(</a:t>
          </a:r>
          <a:r>
            <a:rPr lang="zh-TW" sz="2200" kern="1200"/>
            <a:t> </a:t>
          </a:r>
          <a:r>
            <a:rPr lang="en-US" sz="2200" kern="1200"/>
            <a:t>1,</a:t>
          </a:r>
          <a:r>
            <a:rPr lang="zh-TW" sz="2200" kern="1200"/>
            <a:t> </a:t>
          </a:r>
          <a:r>
            <a:rPr lang="en-US" sz="2200" kern="1200"/>
            <a:t>2</a:t>
          </a:r>
          <a:r>
            <a:rPr lang="zh-TW" sz="2200" kern="1200"/>
            <a:t> </a:t>
          </a:r>
          <a:r>
            <a:rPr lang="en-US" sz="2200" kern="1200"/>
            <a:t>);</a:t>
          </a:r>
          <a:r>
            <a:rPr lang="zh-TW" sz="2200" kern="1200"/>
            <a:t>　</a:t>
          </a:r>
          <a:r>
            <a:rPr lang="en-US" sz="2200" kern="1200"/>
            <a:t>//</a:t>
          </a:r>
          <a:r>
            <a:rPr lang="zh-TW" sz="2200" kern="1200"/>
            <a:t> 刪除 </a:t>
          </a:r>
          <a:r>
            <a:rPr lang="en-US" sz="2200" kern="1200"/>
            <a:t>array</a:t>
          </a:r>
          <a:r>
            <a:rPr lang="zh-TW" sz="2200" kern="1200"/>
            <a:t> 中的資料</a:t>
          </a:r>
          <a:r>
            <a:rPr lang="en-US" sz="2200" kern="1200"/>
            <a:t>(</a:t>
          </a:r>
          <a:r>
            <a:rPr lang="zh-TW" sz="2200" kern="1200"/>
            <a:t>例如從 </a:t>
          </a:r>
          <a:r>
            <a:rPr lang="en-US" sz="2200" kern="1200"/>
            <a:t>index</a:t>
          </a:r>
          <a:r>
            <a:rPr lang="zh-TW" sz="2200" kern="1200"/>
            <a:t> </a:t>
          </a:r>
          <a:r>
            <a:rPr lang="en-US" sz="2200" kern="1200"/>
            <a:t>1</a:t>
          </a:r>
          <a:r>
            <a:rPr lang="zh-TW" sz="2200" kern="1200"/>
            <a:t> 開始</a:t>
          </a:r>
          <a:r>
            <a:rPr lang="en-US" sz="2200" kern="1200"/>
            <a:t>,</a:t>
          </a:r>
          <a:r>
            <a:rPr lang="zh-TW" sz="2200" kern="1200"/>
            <a:t>連續刪除 </a:t>
          </a:r>
          <a:r>
            <a:rPr lang="en-US" sz="2200" kern="1200"/>
            <a:t>2</a:t>
          </a:r>
          <a:r>
            <a:rPr lang="zh-TW" sz="2200" kern="1200"/>
            <a:t> 筆 </a:t>
          </a:r>
          <a:r>
            <a:rPr lang="en-US" sz="2200" kern="1200"/>
            <a:t>)</a:t>
          </a:r>
        </a:p>
      </dsp:txBody>
      <dsp:txXfrm>
        <a:off x="45785" y="2104919"/>
        <a:ext cx="6162151" cy="846331"/>
      </dsp:txXfrm>
    </dsp:sp>
    <dsp:sp modelId="{70AD36BC-8BD9-44F9-AFDA-78C392A12279}">
      <dsp:nvSpPr>
        <dsp:cNvPr id="0" name=""/>
        <dsp:cNvSpPr/>
      </dsp:nvSpPr>
      <dsp:spPr>
        <a:xfrm>
          <a:off x="0" y="3060395"/>
          <a:ext cx="6253721" cy="937901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arr = [];　// 清空 array</a:t>
          </a:r>
          <a:endParaRPr lang="en-US" sz="2200" kern="1200"/>
        </a:p>
      </dsp:txBody>
      <dsp:txXfrm>
        <a:off x="45785" y="3106180"/>
        <a:ext cx="6162151" cy="846331"/>
      </dsp:txXfrm>
    </dsp:sp>
    <dsp:sp modelId="{F7B0B97C-FA3C-4D41-B982-7807F097FE50}">
      <dsp:nvSpPr>
        <dsp:cNvPr id="0" name=""/>
        <dsp:cNvSpPr/>
      </dsp:nvSpPr>
      <dsp:spPr>
        <a:xfrm>
          <a:off x="0" y="4061656"/>
          <a:ext cx="6253721" cy="93790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arr.length;</a:t>
          </a:r>
          <a:r>
            <a:rPr lang="zh-TW" sz="2200" kern="1200"/>
            <a:t>　</a:t>
          </a:r>
          <a:r>
            <a:rPr lang="en-US" sz="2200" kern="1200"/>
            <a:t>//</a:t>
          </a:r>
          <a:r>
            <a:rPr lang="zh-TW" sz="2200" kern="1200"/>
            <a:t> 取得陣列長度</a:t>
          </a:r>
          <a:endParaRPr lang="en-US" sz="2200" kern="1200"/>
        </a:p>
      </dsp:txBody>
      <dsp:txXfrm>
        <a:off x="45785" y="4107441"/>
        <a:ext cx="6162151" cy="8463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6EEE1-5F55-4647-8480-6D696A05C6B8}">
      <dsp:nvSpPr>
        <dsp:cNvPr id="0" name=""/>
        <dsp:cNvSpPr/>
      </dsp:nvSpPr>
      <dsp:spPr>
        <a:xfrm>
          <a:off x="0" y="442916"/>
          <a:ext cx="6253721" cy="7764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</a:t>
          </a:r>
          <a:r>
            <a:rPr lang="zh-TW" sz="2500" kern="1200" dirty="0"/>
            <a:t>a</a:t>
          </a:r>
          <a:r>
            <a:rPr lang="en-US" sz="2500" kern="1200" dirty="0"/>
            <a:t>r</a:t>
          </a:r>
          <a:r>
            <a:rPr lang="zh-TW" sz="2500" kern="1200" dirty="0"/>
            <a:t> </a:t>
          </a:r>
          <a:r>
            <a:rPr lang="en-US" sz="2500" kern="1200" dirty="0" err="1"/>
            <a:t>myImg</a:t>
          </a:r>
          <a:r>
            <a:rPr lang="zh-TW" sz="2500" kern="1200" dirty="0"/>
            <a:t> </a:t>
          </a:r>
          <a:r>
            <a:rPr lang="en-US" sz="2500" kern="1200" dirty="0"/>
            <a:t>=</a:t>
          </a:r>
          <a:r>
            <a:rPr lang="zh-TW" sz="2500" kern="1200" dirty="0"/>
            <a:t> </a:t>
          </a:r>
          <a:r>
            <a:rPr lang="en-US" sz="2500" kern="1200" dirty="0"/>
            <a:t>new</a:t>
          </a:r>
          <a:r>
            <a:rPr lang="zh-TW" sz="2500" kern="1200" dirty="0"/>
            <a:t> </a:t>
          </a:r>
          <a:r>
            <a:rPr lang="en-US" sz="2500" kern="1200" dirty="0"/>
            <a:t>Im</a:t>
          </a:r>
          <a:r>
            <a:rPr lang="zh-TW" sz="2500" kern="1200" dirty="0"/>
            <a:t>a</a:t>
          </a:r>
          <a:r>
            <a:rPr lang="en-US" sz="2500" kern="1200" dirty="0"/>
            <a:t>ge</a:t>
          </a:r>
          <a:r>
            <a:rPr lang="zh-TW" sz="2500" kern="1200" dirty="0"/>
            <a:t>();</a:t>
          </a:r>
          <a:endParaRPr lang="en-US" sz="2500" kern="1200" dirty="0"/>
        </a:p>
      </dsp:txBody>
      <dsp:txXfrm>
        <a:off x="37904" y="480820"/>
        <a:ext cx="6177913" cy="700659"/>
      </dsp:txXfrm>
    </dsp:sp>
    <dsp:sp modelId="{CA4763D4-45A1-4E55-AF8D-E58CB19DDA56}">
      <dsp:nvSpPr>
        <dsp:cNvPr id="0" name=""/>
        <dsp:cNvSpPr/>
      </dsp:nvSpPr>
      <dsp:spPr>
        <a:xfrm>
          <a:off x="0" y="1291383"/>
          <a:ext cx="6253721" cy="77646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myImg.src</a:t>
          </a:r>
          <a:r>
            <a:rPr lang="zh-TW" sz="2500" kern="1200" dirty="0"/>
            <a:t> </a:t>
          </a:r>
          <a:r>
            <a:rPr lang="en-US" sz="2500" kern="1200" dirty="0"/>
            <a:t>=</a:t>
          </a:r>
          <a:r>
            <a:rPr lang="zh-TW" sz="2500" kern="1200" dirty="0"/>
            <a:t> </a:t>
          </a:r>
          <a:r>
            <a:rPr lang="en-US" sz="2500" kern="1200" dirty="0">
              <a:hlinkClick xmlns:r="http://schemas.openxmlformats.org/officeDocument/2006/relationships" r:id="rId1"/>
            </a:rPr>
            <a:t>http://xxx.jpg</a:t>
          </a:r>
          <a:r>
            <a:rPr lang="en-US" sz="2500" kern="1200" dirty="0"/>
            <a:t>;</a:t>
          </a:r>
        </a:p>
      </dsp:txBody>
      <dsp:txXfrm>
        <a:off x="37904" y="1329287"/>
        <a:ext cx="6177913" cy="700659"/>
      </dsp:txXfrm>
    </dsp:sp>
    <dsp:sp modelId="{E995EF15-6E88-4723-B675-423F4D54E78A}">
      <dsp:nvSpPr>
        <dsp:cNvPr id="0" name=""/>
        <dsp:cNvSpPr/>
      </dsp:nvSpPr>
      <dsp:spPr>
        <a:xfrm>
          <a:off x="0" y="2139851"/>
          <a:ext cx="6253721" cy="77646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var</a:t>
          </a:r>
          <a:r>
            <a:rPr lang="zh-TW" sz="2500" kern="1200" dirty="0"/>
            <a:t> </a:t>
          </a:r>
          <a:r>
            <a:rPr lang="en-US" sz="2500" kern="1200" dirty="0"/>
            <a:t>w</a:t>
          </a:r>
          <a:r>
            <a:rPr lang="zh-TW" sz="2500" kern="1200" dirty="0"/>
            <a:t> </a:t>
          </a:r>
          <a:r>
            <a:rPr lang="en-US" sz="2500" kern="1200" dirty="0"/>
            <a:t>=</a:t>
          </a:r>
          <a:r>
            <a:rPr lang="zh-TW" sz="2500" kern="1200" dirty="0"/>
            <a:t> </a:t>
          </a:r>
          <a:r>
            <a:rPr lang="en-US" sz="2500" kern="1200" dirty="0" err="1"/>
            <a:t>myImg.width</a:t>
          </a:r>
          <a:r>
            <a:rPr lang="en-US" sz="2500" kern="1200" dirty="0"/>
            <a:t>;</a:t>
          </a:r>
          <a:r>
            <a:rPr lang="zh-TW" sz="2500" kern="1200" dirty="0"/>
            <a:t>　　</a:t>
          </a:r>
          <a:endParaRPr lang="zh-TW" altLang="en-US" sz="2500" kern="1200" dirty="0">
            <a:latin typeface="Calibri Light" panose="020F0302020204030204"/>
          </a:endParaRPr>
        </a:p>
      </dsp:txBody>
      <dsp:txXfrm>
        <a:off x="37904" y="2177755"/>
        <a:ext cx="6177913" cy="700659"/>
      </dsp:txXfrm>
    </dsp:sp>
    <dsp:sp modelId="{58884CBA-5615-46B0-A768-E60326D4DC7F}">
      <dsp:nvSpPr>
        <dsp:cNvPr id="0" name=""/>
        <dsp:cNvSpPr/>
      </dsp:nvSpPr>
      <dsp:spPr>
        <a:xfrm>
          <a:off x="0" y="2988318"/>
          <a:ext cx="6253721" cy="77646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var</a:t>
          </a:r>
          <a:r>
            <a:rPr lang="zh-TW" sz="2500" kern="1200" dirty="0"/>
            <a:t> </a:t>
          </a:r>
          <a:r>
            <a:rPr lang="en-US" sz="2500" kern="1200" dirty="0"/>
            <a:t>h</a:t>
          </a:r>
          <a:r>
            <a:rPr lang="zh-TW" sz="2500" kern="1200" dirty="0"/>
            <a:t> </a:t>
          </a:r>
          <a:r>
            <a:rPr lang="en-US" sz="2500" kern="1200" dirty="0"/>
            <a:t>=</a:t>
          </a:r>
          <a:r>
            <a:rPr lang="zh-TW" sz="2500" kern="1200" dirty="0"/>
            <a:t> </a:t>
          </a:r>
          <a:r>
            <a:rPr lang="en-US" sz="2500" kern="1200" dirty="0" err="1"/>
            <a:t>myImg.height</a:t>
          </a:r>
          <a:r>
            <a:rPr lang="en-US" sz="2500" kern="1200" dirty="0"/>
            <a:t>;</a:t>
          </a:r>
          <a:endParaRPr lang="zh-TW" altLang="en-US" sz="2500" kern="1200" dirty="0"/>
        </a:p>
      </dsp:txBody>
      <dsp:txXfrm>
        <a:off x="37904" y="3026222"/>
        <a:ext cx="6177913" cy="700659"/>
      </dsp:txXfrm>
    </dsp:sp>
    <dsp:sp modelId="{48F36EEC-E1E2-4AB5-91F0-D524E493BF66}">
      <dsp:nvSpPr>
        <dsp:cNvPr id="0" name=""/>
        <dsp:cNvSpPr/>
      </dsp:nvSpPr>
      <dsp:spPr>
        <a:xfrm>
          <a:off x="0" y="3836786"/>
          <a:ext cx="6253721" cy="77646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window.alert</a:t>
          </a:r>
          <a:r>
            <a:rPr lang="en-US" sz="2500" kern="1200" dirty="0"/>
            <a:t>( "</a:t>
          </a:r>
          <a:r>
            <a:rPr lang="en-US" sz="2500" kern="1200" dirty="0" err="1"/>
            <a:t>圖片尺寸</a:t>
          </a:r>
          <a:r>
            <a:rPr lang="en-US" sz="2500" kern="1200" dirty="0"/>
            <a:t>： " + w + " x " + h );</a:t>
          </a:r>
        </a:p>
      </dsp:txBody>
      <dsp:txXfrm>
        <a:off x="37904" y="3874690"/>
        <a:ext cx="6177913" cy="7006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22651-7E49-42E7-8F1B-FD52047FBC43}">
      <dsp:nvSpPr>
        <dsp:cNvPr id="0" name=""/>
        <dsp:cNvSpPr/>
      </dsp:nvSpPr>
      <dsp:spPr>
        <a:xfrm>
          <a:off x="0" y="155539"/>
          <a:ext cx="10721337" cy="501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//</a:t>
          </a:r>
          <a:r>
            <a:rPr lang="zh-TW" sz="1600" kern="1200"/>
            <a:t> 單行註解　、　</a:t>
          </a:r>
          <a:r>
            <a:rPr lang="en-US" sz="1600" kern="1200" dirty="0"/>
            <a:t>/</a:t>
          </a:r>
          <a:r>
            <a:rPr lang="zh-TW" sz="1600" kern="1200"/>
            <a:t>* 可多行註解 *</a:t>
          </a:r>
          <a:r>
            <a:rPr lang="en-US" sz="1600" kern="1200" dirty="0"/>
            <a:t>/</a:t>
          </a:r>
        </a:p>
      </dsp:txBody>
      <dsp:txXfrm>
        <a:off x="24502" y="180041"/>
        <a:ext cx="10672333" cy="452926"/>
      </dsp:txXfrm>
    </dsp:sp>
    <dsp:sp modelId="{2EC1942E-33E5-4591-8C7D-D14D148B1F1E}">
      <dsp:nvSpPr>
        <dsp:cNvPr id="0" name=""/>
        <dsp:cNvSpPr/>
      </dsp:nvSpPr>
      <dsp:spPr>
        <a:xfrm>
          <a:off x="0" y="703549"/>
          <a:ext cx="10721337" cy="50193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JavaScript </a:t>
          </a:r>
          <a:r>
            <a:rPr lang="en-US" sz="1600" kern="1200" dirty="0" err="1"/>
            <a:t>要寫在</a:t>
          </a:r>
          <a:r>
            <a:rPr lang="en-US" sz="1600" kern="1200" dirty="0"/>
            <a:t> &lt;script&gt; 和 &lt;/script&gt; </a:t>
          </a:r>
          <a:r>
            <a:rPr lang="en-US" sz="1600" kern="1200" dirty="0" err="1"/>
            <a:t>之間，可放在</a:t>
          </a:r>
          <a:r>
            <a:rPr lang="en-US" sz="1600" kern="1200" dirty="0"/>
            <a:t> head 或 body </a:t>
          </a:r>
          <a:r>
            <a:rPr lang="en-US" sz="1600" kern="1200" dirty="0" err="1"/>
            <a:t>標籤中</a:t>
          </a:r>
          <a:r>
            <a:rPr lang="en-US" sz="1600" kern="1200" dirty="0"/>
            <a:t>。</a:t>
          </a:r>
        </a:p>
      </dsp:txBody>
      <dsp:txXfrm>
        <a:off x="24502" y="728051"/>
        <a:ext cx="10672333" cy="452926"/>
      </dsp:txXfrm>
    </dsp:sp>
    <dsp:sp modelId="{80E831D2-4A24-4296-B20C-06FA86AC567E}">
      <dsp:nvSpPr>
        <dsp:cNvPr id="0" name=""/>
        <dsp:cNvSpPr/>
      </dsp:nvSpPr>
      <dsp:spPr>
        <a:xfrm>
          <a:off x="0" y="1251559"/>
          <a:ext cx="10721337" cy="50193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console.log("hello world");　// </a:t>
          </a:r>
          <a:r>
            <a:rPr lang="zh-TW" sz="1600" kern="1200"/>
            <a:t>可在</a:t>
          </a:r>
          <a:r>
            <a:rPr lang="en-US" sz="1600" kern="1200" dirty="0"/>
            <a:t> Chrome </a:t>
          </a:r>
          <a:r>
            <a:rPr lang="zh-TW" sz="1600" kern="1200"/>
            <a:t>瀏覽器的</a:t>
          </a:r>
          <a:r>
            <a:rPr lang="en-US" sz="1600" kern="1200" dirty="0"/>
            <a:t> Console </a:t>
          </a:r>
          <a:r>
            <a:rPr lang="zh-TW" sz="1600" kern="1200"/>
            <a:t>面板</a:t>
          </a:r>
          <a:r>
            <a:rPr lang="en-US" sz="1600" kern="1200" dirty="0"/>
            <a:t>(</a:t>
          </a:r>
          <a:r>
            <a:rPr lang="zh-TW" sz="1600" kern="1200"/>
            <a:t>按</a:t>
          </a:r>
          <a:r>
            <a:rPr lang="en-US" sz="1600" kern="1200" dirty="0"/>
            <a:t>F12</a:t>
          </a:r>
          <a:r>
            <a:rPr lang="zh-TW" sz="1600" kern="1200"/>
            <a:t>鍵</a:t>
          </a:r>
          <a:r>
            <a:rPr lang="en-US" sz="1600" kern="1200" dirty="0"/>
            <a:t>)</a:t>
          </a:r>
          <a:r>
            <a:rPr lang="zh-TW" sz="1600" kern="1200"/>
            <a:t>輸出訊息</a:t>
          </a:r>
          <a:endParaRPr lang="en-US" sz="1600" kern="1200"/>
        </a:p>
      </dsp:txBody>
      <dsp:txXfrm>
        <a:off x="24502" y="1276061"/>
        <a:ext cx="10672333" cy="452926"/>
      </dsp:txXfrm>
    </dsp:sp>
    <dsp:sp modelId="{EF75BCA8-3AF6-4539-B344-E2ABEC153C2C}">
      <dsp:nvSpPr>
        <dsp:cNvPr id="0" name=""/>
        <dsp:cNvSpPr/>
      </dsp:nvSpPr>
      <dsp:spPr>
        <a:xfrm>
          <a:off x="0" y="1799569"/>
          <a:ext cx="10721337" cy="5019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var k = 5;　// </a:t>
          </a:r>
          <a:r>
            <a:rPr lang="zh-TW" sz="1600" kern="1200"/>
            <a:t>宣告變數</a:t>
          </a:r>
          <a:r>
            <a:rPr lang="zh-TW" sz="1600" kern="1200" dirty="0"/>
            <a:t>(</a:t>
          </a:r>
          <a:r>
            <a:rPr lang="zh-TW" sz="1600" kern="1200"/>
            <a:t>不需要加型態</a:t>
          </a:r>
          <a:r>
            <a:rPr lang="zh-TW" sz="1600" kern="1200" dirty="0"/>
            <a:t>)</a:t>
          </a:r>
          <a:endParaRPr lang="en-US" sz="1600" kern="1200" dirty="0"/>
        </a:p>
      </dsp:txBody>
      <dsp:txXfrm>
        <a:off x="24502" y="1824071"/>
        <a:ext cx="10672333" cy="452926"/>
      </dsp:txXfrm>
    </dsp:sp>
    <dsp:sp modelId="{72F1C3FD-74DF-4645-90A9-0EC1FDF7B3A0}">
      <dsp:nvSpPr>
        <dsp:cNvPr id="0" name=""/>
        <dsp:cNvSpPr/>
      </dsp:nvSpPr>
      <dsp:spPr>
        <a:xfrm>
          <a:off x="0" y="2347579"/>
          <a:ext cx="10721337" cy="50193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document.getElementById</a:t>
          </a:r>
          <a:r>
            <a:rPr lang="en-US" sz="1600" kern="1200" dirty="0"/>
            <a:t>("id</a:t>
          </a:r>
          <a:r>
            <a:rPr lang="zh-TW" sz="1600" kern="1200"/>
            <a:t>名稱</a:t>
          </a:r>
          <a:r>
            <a:rPr lang="en-US" sz="1600" kern="1200" dirty="0"/>
            <a:t>").value;</a:t>
          </a:r>
          <a:r>
            <a:rPr lang="zh-TW" sz="1600" kern="1200" dirty="0"/>
            <a:t>　</a:t>
          </a:r>
          <a:r>
            <a:rPr lang="en-US" sz="1600" kern="1200" dirty="0"/>
            <a:t>//</a:t>
          </a:r>
          <a:r>
            <a:rPr lang="zh-TW" sz="1600" kern="1200"/>
            <a:t> 取得元素的值</a:t>
          </a:r>
          <a:endParaRPr lang="en-US" sz="1600" kern="1200"/>
        </a:p>
      </dsp:txBody>
      <dsp:txXfrm>
        <a:off x="24502" y="2372081"/>
        <a:ext cx="10672333" cy="452926"/>
      </dsp:txXfrm>
    </dsp:sp>
    <dsp:sp modelId="{01563E98-8D59-463D-ADA4-99FE3A35DEC7}">
      <dsp:nvSpPr>
        <dsp:cNvPr id="0" name=""/>
        <dsp:cNvSpPr/>
      </dsp:nvSpPr>
      <dsp:spPr>
        <a:xfrm>
          <a:off x="0" y="2895590"/>
          <a:ext cx="10721337" cy="50193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 err="1"/>
            <a:t>document.getElementById</a:t>
          </a:r>
          <a:r>
            <a:rPr lang="zh-TW" sz="1600" kern="1200" dirty="0"/>
            <a:t>("id</a:t>
          </a:r>
          <a:r>
            <a:rPr lang="zh-TW" sz="1600" kern="1200"/>
            <a:t>名稱</a:t>
          </a:r>
          <a:r>
            <a:rPr lang="zh-TW" sz="1600" kern="1200" dirty="0"/>
            <a:t>").</a:t>
          </a:r>
          <a:r>
            <a:rPr lang="zh-TW" sz="1600" kern="1200" dirty="0" err="1"/>
            <a:t>innerHTML</a:t>
          </a:r>
          <a:r>
            <a:rPr lang="zh-TW" sz="1600" kern="1200" dirty="0"/>
            <a:t>;　// </a:t>
          </a:r>
          <a:r>
            <a:rPr lang="zh-TW" sz="1600" kern="1200"/>
            <a:t>取得 </a:t>
          </a:r>
          <a:r>
            <a:rPr lang="zh-TW" sz="1600" kern="1200" dirty="0"/>
            <a:t>html </a:t>
          </a:r>
          <a:r>
            <a:rPr lang="zh-TW" sz="1600" kern="1200"/>
            <a:t>標籤之間的內容</a:t>
          </a:r>
          <a:endParaRPr lang="en-US" sz="1600" kern="1200"/>
        </a:p>
      </dsp:txBody>
      <dsp:txXfrm>
        <a:off x="24502" y="2920092"/>
        <a:ext cx="10672333" cy="452926"/>
      </dsp:txXfrm>
    </dsp:sp>
    <dsp:sp modelId="{BC4B5267-1804-465A-A62A-93D3C41CE823}">
      <dsp:nvSpPr>
        <dsp:cNvPr id="0" name=""/>
        <dsp:cNvSpPr/>
      </dsp:nvSpPr>
      <dsp:spPr>
        <a:xfrm>
          <a:off x="0" y="3443600"/>
          <a:ext cx="10721337" cy="5019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window.alert</a:t>
          </a:r>
          <a:r>
            <a:rPr lang="en-US" sz="1600" kern="1200" dirty="0"/>
            <a:t>("hello</a:t>
          </a:r>
          <a:r>
            <a:rPr lang="zh-TW" sz="1600" kern="1200" dirty="0"/>
            <a:t> </a:t>
          </a:r>
          <a:r>
            <a:rPr lang="en-US" sz="1600" kern="1200" dirty="0" err="1"/>
            <a:t>javascript</a:t>
          </a:r>
          <a:r>
            <a:rPr lang="en-US" sz="1600" kern="1200" dirty="0"/>
            <a:t>");</a:t>
          </a:r>
          <a:r>
            <a:rPr lang="zh-TW" sz="1600" kern="1200" dirty="0"/>
            <a:t>　</a:t>
          </a:r>
          <a:r>
            <a:rPr lang="en-US" sz="1600" kern="1200" dirty="0"/>
            <a:t>//</a:t>
          </a:r>
          <a:r>
            <a:rPr lang="zh-TW" sz="1600" kern="1200"/>
            <a:t> 彈出視窗</a:t>
          </a:r>
          <a:r>
            <a:rPr lang="en-US" sz="1600" kern="1200" dirty="0"/>
            <a:t>(</a:t>
          </a:r>
          <a:r>
            <a:rPr lang="zh-TW" sz="1600" kern="1200"/>
            <a:t>可顯示文字訊息，換行為 </a:t>
          </a:r>
          <a:r>
            <a:rPr lang="en-US" sz="1600" kern="1200" dirty="0"/>
            <a:t>\n</a:t>
          </a:r>
          <a:r>
            <a:rPr lang="zh-TW" sz="1600" kern="1200" dirty="0"/>
            <a:t> </a:t>
          </a:r>
          <a:r>
            <a:rPr lang="en-US" sz="1600" kern="1200" dirty="0"/>
            <a:t>)</a:t>
          </a:r>
        </a:p>
      </dsp:txBody>
      <dsp:txXfrm>
        <a:off x="24502" y="3468102"/>
        <a:ext cx="10672333" cy="452926"/>
      </dsp:txXfrm>
    </dsp:sp>
    <dsp:sp modelId="{C6E28D18-84DF-4943-B119-12E9B69C7015}">
      <dsp:nvSpPr>
        <dsp:cNvPr id="0" name=""/>
        <dsp:cNvSpPr/>
      </dsp:nvSpPr>
      <dsp:spPr>
        <a:xfrm>
          <a:off x="0" y="3991610"/>
          <a:ext cx="10721337" cy="50193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location.href</a:t>
          </a:r>
          <a:r>
            <a:rPr lang="en-US" sz="1600" kern="1200" dirty="0"/>
            <a:t>="http://www.js.com";　// </a:t>
          </a:r>
          <a:r>
            <a:rPr lang="en-US" sz="1600" kern="1200" dirty="0" err="1"/>
            <a:t>頁面跳轉</a:t>
          </a:r>
          <a:r>
            <a:rPr lang="en-US" sz="1600" kern="1200" dirty="0"/>
            <a:t>(</a:t>
          </a:r>
          <a:r>
            <a:rPr lang="en-US" sz="1600" kern="1200" dirty="0" err="1"/>
            <a:t>超連結到別的網頁</a:t>
          </a:r>
          <a:r>
            <a:rPr lang="en-US" sz="1600" kern="1200" dirty="0"/>
            <a:t>)</a:t>
          </a:r>
        </a:p>
      </dsp:txBody>
      <dsp:txXfrm>
        <a:off x="24502" y="4016112"/>
        <a:ext cx="10672333" cy="452926"/>
      </dsp:txXfrm>
    </dsp:sp>
    <dsp:sp modelId="{A6C4E939-AB5D-4A7D-A5FD-475436D2DF8A}">
      <dsp:nvSpPr>
        <dsp:cNvPr id="0" name=""/>
        <dsp:cNvSpPr/>
      </dsp:nvSpPr>
      <dsp:spPr>
        <a:xfrm>
          <a:off x="0" y="4539620"/>
          <a:ext cx="10721337" cy="50193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window.open</a:t>
          </a:r>
          <a:r>
            <a:rPr lang="en-US" sz="1600" kern="1200" dirty="0"/>
            <a:t>( "http://www.js.com" );　// </a:t>
          </a:r>
          <a:r>
            <a:rPr lang="zh-TW" sz="1600" kern="1200"/>
            <a:t>在新視窗開啟超連結</a:t>
          </a:r>
          <a:endParaRPr lang="en-US" sz="1600" kern="1200"/>
        </a:p>
      </dsp:txBody>
      <dsp:txXfrm>
        <a:off x="24502" y="4564122"/>
        <a:ext cx="10672333" cy="452926"/>
      </dsp:txXfrm>
    </dsp:sp>
    <dsp:sp modelId="{154812EE-457D-4815-B419-B72341312658}">
      <dsp:nvSpPr>
        <dsp:cNvPr id="0" name=""/>
        <dsp:cNvSpPr/>
      </dsp:nvSpPr>
      <dsp:spPr>
        <a:xfrm>
          <a:off x="0" y="5087630"/>
          <a:ext cx="10721337" cy="5019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 err="1"/>
            <a:t>history.back</a:t>
          </a:r>
          <a:r>
            <a:rPr lang="zh-TW" sz="1600" kern="1200" dirty="0"/>
            <a:t>();　// </a:t>
          </a:r>
          <a:r>
            <a:rPr lang="zh-TW" sz="1600" kern="1200"/>
            <a:t>回到上一頁</a:t>
          </a:r>
          <a:endParaRPr lang="en-US" sz="1600" kern="1200"/>
        </a:p>
      </dsp:txBody>
      <dsp:txXfrm>
        <a:off x="24502" y="5112132"/>
        <a:ext cx="10672333" cy="4529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B433-FD50-4373-B500-F27AB25E6B6E}">
      <dsp:nvSpPr>
        <dsp:cNvPr id="0" name=""/>
        <dsp:cNvSpPr/>
      </dsp:nvSpPr>
      <dsp:spPr>
        <a:xfrm>
          <a:off x="0" y="42467"/>
          <a:ext cx="6489509" cy="9805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$(".foo")</a:t>
          </a:r>
          <a:r>
            <a:rPr lang="zh-TW" sz="2300" kern="1200"/>
            <a:t>　</a:t>
          </a:r>
          <a:r>
            <a:rPr lang="en-US" sz="2300" kern="1200"/>
            <a:t>//</a:t>
          </a:r>
          <a:r>
            <a:rPr lang="zh-TW" sz="2300" kern="1200"/>
            <a:t> 取得 </a:t>
          </a:r>
          <a:r>
            <a:rPr lang="en-US" sz="2300" kern="1200"/>
            <a:t>class</a:t>
          </a:r>
          <a:r>
            <a:rPr lang="zh-TW" sz="2300" kern="1200"/>
            <a:t> 為 </a:t>
          </a:r>
          <a:r>
            <a:rPr lang="en-US" sz="2300" kern="1200"/>
            <a:t>foo</a:t>
          </a:r>
          <a:r>
            <a:rPr lang="zh-TW" sz="2300" kern="1200"/>
            <a:t> 的元素</a:t>
          </a:r>
          <a:endParaRPr lang="en-US" sz="2300" kern="1200"/>
        </a:p>
      </dsp:txBody>
      <dsp:txXfrm>
        <a:off x="47866" y="90333"/>
        <a:ext cx="6393777" cy="884801"/>
      </dsp:txXfrm>
    </dsp:sp>
    <dsp:sp modelId="{E2CF0CA8-7C7B-4F07-9C62-2372D17DE0BB}">
      <dsp:nvSpPr>
        <dsp:cNvPr id="0" name=""/>
        <dsp:cNvSpPr/>
      </dsp:nvSpPr>
      <dsp:spPr>
        <a:xfrm>
          <a:off x="0" y="1089240"/>
          <a:ext cx="6489509" cy="98053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$("#abc").hide();</a:t>
          </a:r>
          <a:r>
            <a:rPr lang="zh-TW" sz="2300" kern="1200"/>
            <a:t>　</a:t>
          </a:r>
          <a:r>
            <a:rPr lang="en-US" sz="2300" kern="1200"/>
            <a:t>//</a:t>
          </a:r>
          <a:r>
            <a:rPr lang="zh-TW" sz="2300" kern="1200"/>
            <a:t> 隱藏 </a:t>
          </a:r>
          <a:r>
            <a:rPr lang="en-US" sz="2300" kern="1200"/>
            <a:t>id</a:t>
          </a:r>
          <a:r>
            <a:rPr lang="zh-TW" sz="2300" kern="1200"/>
            <a:t> 為 </a:t>
          </a:r>
          <a:r>
            <a:rPr lang="en-US" sz="2300" kern="1200"/>
            <a:t>abc</a:t>
          </a:r>
          <a:r>
            <a:rPr lang="zh-TW" sz="2300" kern="1200"/>
            <a:t> 的元素</a:t>
          </a:r>
          <a:r>
            <a:rPr lang="en-US" sz="2300" kern="1200"/>
            <a:t>(</a:t>
          </a:r>
          <a:r>
            <a:rPr lang="zh-TW" sz="2300" kern="1200"/>
            <a:t>顯示就用 </a:t>
          </a:r>
          <a:r>
            <a:rPr lang="en-US" sz="2300" kern="1200"/>
            <a:t>show)</a:t>
          </a:r>
        </a:p>
      </dsp:txBody>
      <dsp:txXfrm>
        <a:off x="47866" y="1137106"/>
        <a:ext cx="6393777" cy="884801"/>
      </dsp:txXfrm>
    </dsp:sp>
    <dsp:sp modelId="{A43AF24F-564C-481D-8A96-21488A280A42}">
      <dsp:nvSpPr>
        <dsp:cNvPr id="0" name=""/>
        <dsp:cNvSpPr/>
      </dsp:nvSpPr>
      <dsp:spPr>
        <a:xfrm>
          <a:off x="0" y="2136013"/>
          <a:ext cx="6489509" cy="98053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/>
            <a:t>$("#abc").css( "top", 120 );　// 設定 css 屬性</a:t>
          </a:r>
          <a:endParaRPr lang="en-US" sz="2300" kern="1200"/>
        </a:p>
      </dsp:txBody>
      <dsp:txXfrm>
        <a:off x="47866" y="2183879"/>
        <a:ext cx="6393777" cy="884801"/>
      </dsp:txXfrm>
    </dsp:sp>
    <dsp:sp modelId="{54723263-9677-4BEB-A4FB-6E92417022CA}">
      <dsp:nvSpPr>
        <dsp:cNvPr id="0" name=""/>
        <dsp:cNvSpPr/>
      </dsp:nvSpPr>
      <dsp:spPr>
        <a:xfrm>
          <a:off x="0" y="3182787"/>
          <a:ext cx="6489509" cy="98053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/>
            <a:t>設定屬性 </a:t>
          </a:r>
          <a:r>
            <a:rPr lang="en-US" sz="2300" kern="1200"/>
            <a:t>(</a:t>
          </a:r>
          <a:r>
            <a:rPr lang="zh-TW" sz="2300" kern="1200"/>
            <a:t>例如變更 </a:t>
          </a:r>
          <a:r>
            <a:rPr lang="en-US" sz="2300" kern="1200"/>
            <a:t>img</a:t>
          </a:r>
          <a:r>
            <a:rPr lang="zh-TW" sz="2300" kern="1200"/>
            <a:t> 的圖片</a:t>
          </a:r>
          <a:r>
            <a:rPr lang="en-US" sz="2300" kern="1200"/>
            <a:t>)</a:t>
          </a:r>
        </a:p>
      </dsp:txBody>
      <dsp:txXfrm>
        <a:off x="47866" y="3230653"/>
        <a:ext cx="6393777" cy="884801"/>
      </dsp:txXfrm>
    </dsp:sp>
    <dsp:sp modelId="{5409D4A2-3E98-4C19-9FBE-3CA5AD6C4493}">
      <dsp:nvSpPr>
        <dsp:cNvPr id="0" name=""/>
        <dsp:cNvSpPr/>
      </dsp:nvSpPr>
      <dsp:spPr>
        <a:xfrm>
          <a:off x="0" y="4229560"/>
          <a:ext cx="6489509" cy="98053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&lt;img id="myPic" src="aaa.jpg" /&gt;</a:t>
          </a:r>
          <a:br>
            <a:rPr lang="en-US" sz="2300" kern="1200"/>
          </a:br>
          <a:r>
            <a:rPr lang="en-US" sz="2300" kern="1200"/>
            <a:t>$("#myPic").attr( "src", "bbb.jpg" );</a:t>
          </a:r>
        </a:p>
      </dsp:txBody>
      <dsp:txXfrm>
        <a:off x="47866" y="4277426"/>
        <a:ext cx="6393777" cy="884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FB334-5AF6-499E-B73B-FF55995B013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1C6D0-48E4-480A-8F91-2569989A9CD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網頁瀏覽器使用超文本傳輸協定（</a:t>
          </a:r>
          <a:r>
            <a:rPr lang="en-US" sz="2900" b="1" kern="1200"/>
            <a:t>H</a:t>
          </a:r>
          <a:r>
            <a:rPr lang="en-US" sz="2900" kern="1200"/>
            <a:t>yper</a:t>
          </a:r>
          <a:r>
            <a:rPr lang="en-US" sz="2900" b="1" kern="1200"/>
            <a:t>T</a:t>
          </a:r>
          <a:r>
            <a:rPr lang="en-US" sz="2900" kern="1200"/>
            <a:t>ext </a:t>
          </a:r>
          <a:r>
            <a:rPr lang="en-US" sz="2900" b="1" kern="1200"/>
            <a:t>T</a:t>
          </a:r>
          <a:r>
            <a:rPr lang="en-US" sz="2900" kern="1200"/>
            <a:t>ransfer </a:t>
          </a:r>
          <a:r>
            <a:rPr lang="en-US" sz="2900" b="1" kern="1200"/>
            <a:t>P</a:t>
          </a:r>
          <a:r>
            <a:rPr lang="en-US" sz="2900" kern="1200"/>
            <a:t>rotocol, </a:t>
          </a:r>
          <a:r>
            <a:rPr lang="en-US" sz="2900" u="sng" kern="1200">
              <a:hlinkClick xmlns:r="http://schemas.openxmlformats.org/officeDocument/2006/relationships" r:id="rId1"/>
            </a:rPr>
            <a:t>HTTP</a:t>
          </a:r>
          <a:r>
            <a:rPr lang="zh-TW" sz="2900" kern="1200"/>
            <a:t>）與網頁伺服器（</a:t>
          </a:r>
          <a:r>
            <a:rPr lang="en-US" sz="2900" u="sng" kern="1200">
              <a:hlinkClick xmlns:r="http://schemas.openxmlformats.org/officeDocument/2006/relationships" r:id="rId2"/>
            </a:rPr>
            <a:t>web servers</a:t>
          </a:r>
          <a:r>
            <a:rPr lang="zh-TW" sz="2900" kern="1200"/>
            <a:t>）溝通。</a:t>
          </a:r>
          <a:endParaRPr lang="en-US" sz="2900" kern="1200"/>
        </a:p>
      </dsp:txBody>
      <dsp:txXfrm>
        <a:off x="0" y="2492"/>
        <a:ext cx="6492875" cy="1700138"/>
      </dsp:txXfrm>
    </dsp:sp>
    <dsp:sp modelId="{62758C74-8F39-4FAF-AB7B-9D8272F5DA6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08C5-9697-4628-B4EE-14650319A86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當您點選網頁上的連結、送出表單，或者執行搜尋，一段</a:t>
          </a:r>
          <a:r>
            <a:rPr lang="zh-TW" sz="2900" b="1" kern="1200"/>
            <a:t> </a:t>
          </a:r>
          <a:r>
            <a:rPr lang="en-US" sz="2900" b="1" kern="1200"/>
            <a:t>HTTP </a:t>
          </a:r>
          <a:r>
            <a:rPr lang="zh-TW" sz="2900" b="1" kern="1200"/>
            <a:t>請求</a:t>
          </a:r>
          <a:r>
            <a:rPr lang="zh-TW" sz="2900" kern="1200"/>
            <a:t>（</a:t>
          </a:r>
          <a:r>
            <a:rPr lang="en-US" sz="2900" b="1" kern="1200"/>
            <a:t>request</a:t>
          </a:r>
          <a:r>
            <a:rPr lang="zh-TW" sz="2900" kern="1200"/>
            <a:t>）會由您的瀏覽器送至目標伺服器。</a:t>
          </a:r>
          <a:endParaRPr lang="en-US" sz="2900" kern="1200"/>
        </a:p>
      </dsp:txBody>
      <dsp:txXfrm>
        <a:off x="0" y="1702630"/>
        <a:ext cx="6492875" cy="1700138"/>
      </dsp:txXfrm>
    </dsp:sp>
    <dsp:sp modelId="{6F3BC25D-F9C2-4686-872D-D5EB80C8541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5820-B528-475E-B3A6-80E3BD67CBB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網頁伺服器等待用戶端的請求訊息、獲得後處理它們，並以一個</a:t>
          </a:r>
          <a:r>
            <a:rPr lang="en-US" sz="2900" b="1" kern="1200"/>
            <a:t>HTTP</a:t>
          </a:r>
          <a:r>
            <a:rPr lang="zh-TW" sz="2900" b="1" kern="1200"/>
            <a:t>回應</a:t>
          </a:r>
          <a:r>
            <a:rPr lang="zh-TW" sz="2900" kern="1200"/>
            <a:t>（</a:t>
          </a:r>
          <a:r>
            <a:rPr lang="en-US" sz="2900" b="1" kern="1200"/>
            <a:t>response</a:t>
          </a:r>
          <a:r>
            <a:rPr lang="zh-TW" sz="2900" kern="1200"/>
            <a:t>）訊息回覆至網頁瀏覽器</a:t>
          </a:r>
          <a:endParaRPr lang="en-US" sz="2900" kern="120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69BB0-F95A-4EC5-A1D2-5FF0860C6CC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41FE-A20F-473A-80AB-5BEB988E5B65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XAMPP是一個把Apache網頁伺服器與PHP、Perl及MariaDB集合在一起的安裝包，允許使用者可以在自己的電腦上輕易的建立網頁伺服器。</a:t>
          </a:r>
        </a:p>
      </dsp:txBody>
      <dsp:txXfrm>
        <a:off x="0" y="0"/>
        <a:ext cx="6492875" cy="2552700"/>
      </dsp:txXfrm>
    </dsp:sp>
    <dsp:sp modelId="{B488557B-1A5F-487E-8EAB-962376A897D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444EE-9D1A-42EF-9DFB-E8A12CC35A84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hlinkClick xmlns:r="http://schemas.openxmlformats.org/officeDocument/2006/relationships" r:id="rId1"/>
            </a:rPr>
            <a:t>Download XAMPP (apachefriends.org)</a:t>
          </a:r>
          <a:endParaRPr lang="en-US" sz="2900" kern="1200"/>
        </a:p>
      </dsp:txBody>
      <dsp:txXfrm>
        <a:off x="0" y="2552700"/>
        <a:ext cx="6492875" cy="2552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59CE3-413A-41F9-97C2-018D2AF080CC}">
      <dsp:nvSpPr>
        <dsp:cNvPr id="0" name=""/>
        <dsp:cNvSpPr/>
      </dsp:nvSpPr>
      <dsp:spPr>
        <a:xfrm>
          <a:off x="3170" y="232216"/>
          <a:ext cx="2514897" cy="1508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Paragraphs</a:t>
          </a:r>
        </a:p>
      </dsp:txBody>
      <dsp:txXfrm>
        <a:off x="3170" y="232216"/>
        <a:ext cx="2514897" cy="1508938"/>
      </dsp:txXfrm>
    </dsp:sp>
    <dsp:sp modelId="{A9B3A01D-8B79-4208-BBBF-2CF7F0652AAB}">
      <dsp:nvSpPr>
        <dsp:cNvPr id="0" name=""/>
        <dsp:cNvSpPr/>
      </dsp:nvSpPr>
      <dsp:spPr>
        <a:xfrm>
          <a:off x="2769557" y="232216"/>
          <a:ext cx="2514897" cy="1508938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HTML Images</a:t>
          </a:r>
        </a:p>
      </dsp:txBody>
      <dsp:txXfrm>
        <a:off x="2769557" y="232216"/>
        <a:ext cx="2514897" cy="1508938"/>
      </dsp:txXfrm>
    </dsp:sp>
    <dsp:sp modelId="{4A6F3D28-F09E-4F88-8652-D5DC39376588}">
      <dsp:nvSpPr>
        <dsp:cNvPr id="0" name=""/>
        <dsp:cNvSpPr/>
      </dsp:nvSpPr>
      <dsp:spPr>
        <a:xfrm>
          <a:off x="5535944" y="232216"/>
          <a:ext cx="2514897" cy="1508938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Marquee</a:t>
          </a:r>
          <a:endParaRPr lang="en-US" sz="3800" kern="1200"/>
        </a:p>
      </dsp:txBody>
      <dsp:txXfrm>
        <a:off x="5535944" y="232216"/>
        <a:ext cx="2514897" cy="1508938"/>
      </dsp:txXfrm>
    </dsp:sp>
    <dsp:sp modelId="{43A8703C-5106-49BD-AF62-19BB16C025C6}">
      <dsp:nvSpPr>
        <dsp:cNvPr id="0" name=""/>
        <dsp:cNvSpPr/>
      </dsp:nvSpPr>
      <dsp:spPr>
        <a:xfrm>
          <a:off x="8302332" y="232216"/>
          <a:ext cx="2514897" cy="1508938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Audio</a:t>
          </a:r>
          <a:endParaRPr lang="en-US" sz="3800" kern="1200"/>
        </a:p>
      </dsp:txBody>
      <dsp:txXfrm>
        <a:off x="8302332" y="232216"/>
        <a:ext cx="2514897" cy="1508938"/>
      </dsp:txXfrm>
    </dsp:sp>
    <dsp:sp modelId="{2F35948B-8384-469A-838C-C3B78382F391}">
      <dsp:nvSpPr>
        <dsp:cNvPr id="0" name=""/>
        <dsp:cNvSpPr/>
      </dsp:nvSpPr>
      <dsp:spPr>
        <a:xfrm>
          <a:off x="3170" y="1992644"/>
          <a:ext cx="2514897" cy="1508938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Video</a:t>
          </a:r>
          <a:endParaRPr lang="en-US" sz="3800" kern="1200"/>
        </a:p>
      </dsp:txBody>
      <dsp:txXfrm>
        <a:off x="3170" y="1992644"/>
        <a:ext cx="2514897" cy="1508938"/>
      </dsp:txXfrm>
    </dsp:sp>
    <dsp:sp modelId="{46585EF3-DEE6-439A-9F9A-4780BF805DEC}">
      <dsp:nvSpPr>
        <dsp:cNvPr id="0" name=""/>
        <dsp:cNvSpPr/>
      </dsp:nvSpPr>
      <dsp:spPr>
        <a:xfrm>
          <a:off x="2769557" y="1992644"/>
          <a:ext cx="2514897" cy="1508938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iframe</a:t>
          </a:r>
        </a:p>
      </dsp:txBody>
      <dsp:txXfrm>
        <a:off x="2769557" y="1992644"/>
        <a:ext cx="2514897" cy="1508938"/>
      </dsp:txXfrm>
    </dsp:sp>
    <dsp:sp modelId="{C4CE480C-E8D5-478B-BC4A-97A4177981EF}">
      <dsp:nvSpPr>
        <dsp:cNvPr id="0" name=""/>
        <dsp:cNvSpPr/>
      </dsp:nvSpPr>
      <dsp:spPr>
        <a:xfrm>
          <a:off x="5535944" y="1992644"/>
          <a:ext cx="2514897" cy="1508938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Table</a:t>
          </a:r>
        </a:p>
      </dsp:txBody>
      <dsp:txXfrm>
        <a:off x="5535944" y="1992644"/>
        <a:ext cx="2514897" cy="1508938"/>
      </dsp:txXfrm>
    </dsp:sp>
    <dsp:sp modelId="{64BEF257-02F6-4879-8FDE-F306D4B3B7DF}">
      <dsp:nvSpPr>
        <dsp:cNvPr id="0" name=""/>
        <dsp:cNvSpPr/>
      </dsp:nvSpPr>
      <dsp:spPr>
        <a:xfrm>
          <a:off x="8302332" y="1992644"/>
          <a:ext cx="2514897" cy="150893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Form</a:t>
          </a:r>
        </a:p>
      </dsp:txBody>
      <dsp:txXfrm>
        <a:off x="8302332" y="1992644"/>
        <a:ext cx="2514897" cy="150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42BC0-9774-4970-B279-95DEDFA1D17F}">
      <dsp:nvSpPr>
        <dsp:cNvPr id="0" name=""/>
        <dsp:cNvSpPr/>
      </dsp:nvSpPr>
      <dsp:spPr>
        <a:xfrm>
          <a:off x="0" y="567884"/>
          <a:ext cx="6253721" cy="189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500" kern="1200"/>
            <a:t>function abc(){ }　// 宣告一個名為 abc 的函數</a:t>
          </a:r>
          <a:endParaRPr lang="en-US" sz="4500" kern="1200"/>
        </a:p>
      </dsp:txBody>
      <dsp:txXfrm>
        <a:off x="92526" y="660410"/>
        <a:ext cx="6068669" cy="1710348"/>
      </dsp:txXfrm>
    </dsp:sp>
    <dsp:sp modelId="{D4A489EC-E82E-4E09-B881-8A6782F00702}">
      <dsp:nvSpPr>
        <dsp:cNvPr id="0" name=""/>
        <dsp:cNvSpPr/>
      </dsp:nvSpPr>
      <dsp:spPr>
        <a:xfrm>
          <a:off x="0" y="2592884"/>
          <a:ext cx="6253721" cy="1895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abc();</a:t>
          </a:r>
          <a:r>
            <a:rPr lang="zh-TW" sz="4500" kern="1200"/>
            <a:t>　</a:t>
          </a:r>
          <a:r>
            <a:rPr lang="en-US" sz="4500" kern="1200"/>
            <a:t>//</a:t>
          </a:r>
          <a:r>
            <a:rPr lang="zh-TW" sz="4500" kern="1200"/>
            <a:t> 呼叫函數 </a:t>
          </a:r>
          <a:r>
            <a:rPr lang="en-US" sz="4500" kern="1200"/>
            <a:t>abc</a:t>
          </a:r>
        </a:p>
      </dsp:txBody>
      <dsp:txXfrm>
        <a:off x="92526" y="2685410"/>
        <a:ext cx="6068669" cy="1710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E049A-3E52-4D22-BC95-854AF98A32DC}">
      <dsp:nvSpPr>
        <dsp:cNvPr id="0" name=""/>
        <dsp:cNvSpPr/>
      </dsp:nvSpPr>
      <dsp:spPr>
        <a:xfrm>
          <a:off x="0" y="122154"/>
          <a:ext cx="6253721" cy="758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( n == 100 ){</a:t>
          </a:r>
          <a:r>
            <a:rPr lang="zh-TW" sz="1800" kern="1200" dirty="0"/>
            <a:t>　</a:t>
          </a:r>
          <a:r>
            <a:rPr lang="en-US" sz="1800" kern="1200" dirty="0"/>
            <a:t>}</a:t>
          </a:r>
        </a:p>
      </dsp:txBody>
      <dsp:txXfrm>
        <a:off x="37040" y="159194"/>
        <a:ext cx="6179641" cy="684696"/>
      </dsp:txXfrm>
    </dsp:sp>
    <dsp:sp modelId="{958D8C37-089D-43C4-A038-833A1D4EDD12}">
      <dsp:nvSpPr>
        <dsp:cNvPr id="0" name=""/>
        <dsp:cNvSpPr/>
      </dsp:nvSpPr>
      <dsp:spPr>
        <a:xfrm>
          <a:off x="0" y="932771"/>
          <a:ext cx="6253721" cy="758776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else if ( n &lt; 60 ){　}</a:t>
          </a:r>
        </a:p>
      </dsp:txBody>
      <dsp:txXfrm>
        <a:off x="37040" y="969811"/>
        <a:ext cx="6179641" cy="684696"/>
      </dsp:txXfrm>
    </dsp:sp>
    <dsp:sp modelId="{9C565A13-BF0C-4314-A953-6839E58E54C8}">
      <dsp:nvSpPr>
        <dsp:cNvPr id="0" name=""/>
        <dsp:cNvSpPr/>
      </dsp:nvSpPr>
      <dsp:spPr>
        <a:xfrm>
          <a:off x="0" y="1743388"/>
          <a:ext cx="6253721" cy="758776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else {　}　// </a:t>
          </a:r>
          <a:r>
            <a:rPr lang="zh-TW" sz="1800" kern="1200"/>
            <a:t>以上條件都不符合，就執行</a:t>
          </a:r>
          <a:r>
            <a:rPr lang="en-US" sz="1800" kern="1200"/>
            <a:t> else</a:t>
          </a:r>
        </a:p>
      </dsp:txBody>
      <dsp:txXfrm>
        <a:off x="37040" y="1780428"/>
        <a:ext cx="6179641" cy="684696"/>
      </dsp:txXfrm>
    </dsp:sp>
    <dsp:sp modelId="{09A37379-B340-4051-AEEE-644CAB554BCD}">
      <dsp:nvSpPr>
        <dsp:cNvPr id="0" name=""/>
        <dsp:cNvSpPr/>
      </dsp:nvSpPr>
      <dsp:spPr>
        <a:xfrm>
          <a:off x="0" y="2554004"/>
          <a:ext cx="6253721" cy="758776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關係運算子</a:t>
          </a:r>
          <a:r>
            <a:rPr lang="en-US" sz="1800" kern="1200" dirty="0"/>
            <a:t>:</a:t>
          </a:r>
          <a:r>
            <a:rPr lang="zh-TW" sz="1800" kern="1200"/>
            <a:t>　等於</a:t>
          </a:r>
          <a:r>
            <a:rPr lang="en-US" sz="1800" kern="1200" dirty="0"/>
            <a:t>==</a:t>
          </a:r>
          <a:r>
            <a:rPr lang="zh-TW" sz="1800" kern="1200"/>
            <a:t>　不等於</a:t>
          </a:r>
          <a:r>
            <a:rPr lang="en-US" sz="1800" kern="1200" dirty="0"/>
            <a:t>!=</a:t>
          </a:r>
          <a:r>
            <a:rPr lang="zh-TW" sz="1800" kern="1200"/>
            <a:t>　大於</a:t>
          </a:r>
          <a:r>
            <a:rPr lang="en-US" sz="1800" kern="1200" dirty="0"/>
            <a:t>&gt;</a:t>
          </a:r>
          <a:r>
            <a:rPr lang="zh-TW" sz="1800" kern="1200"/>
            <a:t>　大於等於</a:t>
          </a:r>
          <a:r>
            <a:rPr lang="en-US" sz="1800" kern="1200" dirty="0"/>
            <a:t>&gt;=</a:t>
          </a:r>
          <a:r>
            <a:rPr lang="zh-TW" sz="1800" kern="1200"/>
            <a:t>　</a:t>
          </a:r>
          <a:r>
            <a:rPr lang="zh-TW" altLang="en-US" sz="1800" kern="1200">
              <a:latin typeface="Calibri Light" panose="020F0302020204030204"/>
            </a:rPr>
            <a:t>   </a:t>
          </a:r>
          <a:r>
            <a:rPr lang="zh-TW" sz="1800" kern="1200"/>
            <a:t>小於</a:t>
          </a:r>
          <a:r>
            <a:rPr lang="en-US" sz="1800" kern="1200" dirty="0"/>
            <a:t>&lt;</a:t>
          </a:r>
          <a:r>
            <a:rPr lang="zh-TW" sz="1800" kern="1200"/>
            <a:t>　小於等於</a:t>
          </a:r>
          <a:r>
            <a:rPr lang="en-US" sz="1800" kern="1200" dirty="0"/>
            <a:t>&lt;=</a:t>
          </a:r>
        </a:p>
      </dsp:txBody>
      <dsp:txXfrm>
        <a:off x="37040" y="2591044"/>
        <a:ext cx="6179641" cy="684696"/>
      </dsp:txXfrm>
    </dsp:sp>
    <dsp:sp modelId="{9FA1C86B-9580-4EB1-8B1D-7751E709C370}">
      <dsp:nvSpPr>
        <dsp:cNvPr id="0" name=""/>
        <dsp:cNvSpPr/>
      </dsp:nvSpPr>
      <dsp:spPr>
        <a:xfrm>
          <a:off x="0" y="3364621"/>
          <a:ext cx="6253721" cy="758776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邏輯運算子</a:t>
          </a:r>
          <a:r>
            <a:rPr lang="en-US" sz="1800" kern="1200"/>
            <a:t>:</a:t>
          </a:r>
          <a:r>
            <a:rPr lang="zh-TW" sz="1800" kern="1200"/>
            <a:t>　且</a:t>
          </a:r>
          <a:r>
            <a:rPr lang="en-US" sz="1800" kern="1200"/>
            <a:t>&amp;&amp;</a:t>
          </a:r>
          <a:r>
            <a:rPr lang="zh-TW" sz="1800" kern="1200"/>
            <a:t>　或</a:t>
          </a:r>
          <a:r>
            <a:rPr lang="en-US" sz="1800" kern="1200"/>
            <a:t>||</a:t>
          </a:r>
        </a:p>
      </dsp:txBody>
      <dsp:txXfrm>
        <a:off x="37040" y="3401661"/>
        <a:ext cx="6179641" cy="684696"/>
      </dsp:txXfrm>
    </dsp:sp>
    <dsp:sp modelId="{CADE805C-0BEA-4AC1-887A-65EC245CFD7F}">
      <dsp:nvSpPr>
        <dsp:cNvPr id="0" name=""/>
        <dsp:cNvSpPr/>
      </dsp:nvSpPr>
      <dsp:spPr>
        <a:xfrm>
          <a:off x="0" y="4175238"/>
          <a:ext cx="6253721" cy="75877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例如</a:t>
          </a:r>
          <a:r>
            <a:rPr lang="en-US" sz="1800" kern="1200"/>
            <a:t> if( a&gt;5 || b&lt;3 ){　} </a:t>
          </a:r>
          <a:r>
            <a:rPr lang="zh-TW" sz="1800" kern="1200"/>
            <a:t>代表</a:t>
          </a:r>
          <a:r>
            <a:rPr lang="en-US" sz="1800" kern="1200"/>
            <a:t> a</a:t>
          </a:r>
          <a:r>
            <a:rPr lang="zh-TW" sz="1800" kern="1200"/>
            <a:t>大於</a:t>
          </a:r>
          <a:r>
            <a:rPr lang="en-US" sz="1800" kern="1200"/>
            <a:t>5 </a:t>
          </a:r>
          <a:r>
            <a:rPr lang="zh-TW" sz="1800" kern="1200"/>
            <a:t>或</a:t>
          </a:r>
          <a:r>
            <a:rPr lang="en-US" sz="1800" kern="1200"/>
            <a:t> b&lt;3 </a:t>
          </a:r>
          <a:r>
            <a:rPr lang="zh-TW" sz="1800" kern="1200"/>
            <a:t>都符合條件</a:t>
          </a:r>
          <a:endParaRPr lang="en-US" sz="1800" kern="1200"/>
        </a:p>
      </dsp:txBody>
      <dsp:txXfrm>
        <a:off x="37040" y="4212278"/>
        <a:ext cx="6179641" cy="6846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4F47D-48B1-4634-B745-2ACBEB2246F4}">
      <dsp:nvSpPr>
        <dsp:cNvPr id="0" name=""/>
        <dsp:cNvSpPr/>
      </dsp:nvSpPr>
      <dsp:spPr>
        <a:xfrm>
          <a:off x="0" y="13203"/>
          <a:ext cx="6253721" cy="16189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 (var i=0; i&lt;5; i++) {</a:t>
          </a:r>
          <a:r>
            <a:rPr lang="zh-TW" sz="3000" kern="1200"/>
            <a:t>　</a:t>
          </a:r>
          <a:r>
            <a:rPr lang="en-US" sz="3000" kern="1200"/>
            <a:t>console.log( i );</a:t>
          </a:r>
          <a:r>
            <a:rPr lang="zh-TW" sz="3000" kern="1200"/>
            <a:t>　</a:t>
          </a:r>
          <a:r>
            <a:rPr lang="en-US" sz="3000" kern="1200"/>
            <a:t>}</a:t>
          </a:r>
        </a:p>
      </dsp:txBody>
      <dsp:txXfrm>
        <a:off x="79032" y="92235"/>
        <a:ext cx="6095657" cy="1460923"/>
      </dsp:txXfrm>
    </dsp:sp>
    <dsp:sp modelId="{0915934B-587D-49F2-9E28-68635085D500}">
      <dsp:nvSpPr>
        <dsp:cNvPr id="0" name=""/>
        <dsp:cNvSpPr/>
      </dsp:nvSpPr>
      <dsp:spPr>
        <a:xfrm>
          <a:off x="0" y="1718591"/>
          <a:ext cx="6253721" cy="161898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說明：i 的啟始值為 0， i 小於 5 就繼續跑迴圈， i 每次加 1</a:t>
          </a:r>
        </a:p>
      </dsp:txBody>
      <dsp:txXfrm>
        <a:off x="79032" y="1797623"/>
        <a:ext cx="6095657" cy="1460923"/>
      </dsp:txXfrm>
    </dsp:sp>
    <dsp:sp modelId="{366A8276-863E-4EEA-95A3-7CBDD7DD4DDC}">
      <dsp:nvSpPr>
        <dsp:cNvPr id="0" name=""/>
        <dsp:cNvSpPr/>
      </dsp:nvSpPr>
      <dsp:spPr>
        <a:xfrm>
          <a:off x="0" y="3423978"/>
          <a:ext cx="6253721" cy="161898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000" kern="1200"/>
            <a:t>結果會依序輸出</a:t>
          </a:r>
          <a:r>
            <a:rPr lang="en-US" sz="3000" kern="1200"/>
            <a:t> 0、1、2、3、4</a:t>
          </a:r>
        </a:p>
      </dsp:txBody>
      <dsp:txXfrm>
        <a:off x="79032" y="3503010"/>
        <a:ext cx="6095657" cy="14609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C2289-F6DB-49FD-856D-DC96573DEA91}">
      <dsp:nvSpPr>
        <dsp:cNvPr id="0" name=""/>
        <dsp:cNvSpPr/>
      </dsp:nvSpPr>
      <dsp:spPr>
        <a:xfrm>
          <a:off x="0" y="18958"/>
          <a:ext cx="6253721" cy="9621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&lt;img id="dog" style="position:absolute; left:50px;" src="puppy.png"/&gt;</a:t>
          </a:r>
        </a:p>
      </dsp:txBody>
      <dsp:txXfrm>
        <a:off x="46970" y="65928"/>
        <a:ext cx="6159781" cy="868238"/>
      </dsp:txXfrm>
    </dsp:sp>
    <dsp:sp modelId="{72FA6C34-2492-41FB-9B97-D5DF27430F81}">
      <dsp:nvSpPr>
        <dsp:cNvPr id="0" name=""/>
        <dsp:cNvSpPr/>
      </dsp:nvSpPr>
      <dsp:spPr>
        <a:xfrm>
          <a:off x="0" y="1032976"/>
          <a:ext cx="6253721" cy="96217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 mypic = document.getElementById("dog");　// 取得 id 為 dog 的元素</a:t>
          </a:r>
        </a:p>
      </dsp:txBody>
      <dsp:txXfrm>
        <a:off x="46970" y="1079946"/>
        <a:ext cx="6159781" cy="868238"/>
      </dsp:txXfrm>
    </dsp:sp>
    <dsp:sp modelId="{F2290C49-FBF6-495E-8D91-B5198007A8DF}">
      <dsp:nvSpPr>
        <dsp:cNvPr id="0" name=""/>
        <dsp:cNvSpPr/>
      </dsp:nvSpPr>
      <dsp:spPr>
        <a:xfrm>
          <a:off x="0" y="2046995"/>
          <a:ext cx="6253721" cy="9621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mypic.style.transform = "rotate(45deg)";　// </a:t>
          </a:r>
          <a:r>
            <a:rPr lang="zh-TW" sz="1800" kern="1200"/>
            <a:t>設定旋轉角度</a:t>
          </a:r>
          <a:endParaRPr lang="en-US" sz="1800" kern="1200"/>
        </a:p>
      </dsp:txBody>
      <dsp:txXfrm>
        <a:off x="46970" y="2093965"/>
        <a:ext cx="6159781" cy="868238"/>
      </dsp:txXfrm>
    </dsp:sp>
    <dsp:sp modelId="{8F204417-9909-4AB4-B08A-3B435494F28E}">
      <dsp:nvSpPr>
        <dsp:cNvPr id="0" name=""/>
        <dsp:cNvSpPr/>
      </dsp:nvSpPr>
      <dsp:spPr>
        <a:xfrm>
          <a:off x="0" y="3061014"/>
          <a:ext cx="6253721" cy="96217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mypic.style.left = "200px";　// </a:t>
          </a:r>
          <a:r>
            <a:rPr lang="zh-TW" sz="1800" kern="1200"/>
            <a:t>要先用</a:t>
          </a:r>
          <a:r>
            <a:rPr lang="en-US" sz="1800" kern="1200"/>
            <a:t> position </a:t>
          </a:r>
          <a:r>
            <a:rPr lang="zh-TW" sz="1800" kern="1200"/>
            <a:t>定位</a:t>
          </a:r>
          <a:endParaRPr lang="en-US" sz="1800" kern="1200"/>
        </a:p>
      </dsp:txBody>
      <dsp:txXfrm>
        <a:off x="46970" y="3107984"/>
        <a:ext cx="6159781" cy="868238"/>
      </dsp:txXfrm>
    </dsp:sp>
    <dsp:sp modelId="{89C7E3D2-E9BF-4933-BD64-74998E6BA27E}">
      <dsp:nvSpPr>
        <dsp:cNvPr id="0" name=""/>
        <dsp:cNvSpPr/>
      </dsp:nvSpPr>
      <dsp:spPr>
        <a:xfrm>
          <a:off x="0" y="4075033"/>
          <a:ext cx="6253721" cy="9621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※ </a:t>
          </a:r>
          <a:r>
            <a:rPr lang="zh-TW" sz="1800" kern="1200"/>
            <a:t>若只要取得位置座標的整數，就用</a:t>
          </a:r>
          <a:r>
            <a:rPr lang="en-US" sz="1800" kern="1200"/>
            <a:t> parseInt( mypic.style.left );</a:t>
          </a:r>
        </a:p>
      </dsp:txBody>
      <dsp:txXfrm>
        <a:off x="46970" y="4122003"/>
        <a:ext cx="6159781" cy="8682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2D31C-9836-49CE-9487-5CBAEA9C7A10}">
      <dsp:nvSpPr>
        <dsp:cNvPr id="0" name=""/>
        <dsp:cNvSpPr/>
      </dsp:nvSpPr>
      <dsp:spPr>
        <a:xfrm>
          <a:off x="0" y="930837"/>
          <a:ext cx="6253721" cy="7597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&lt;div</a:t>
          </a:r>
          <a:r>
            <a:rPr lang="zh-TW" sz="1800" kern="1200"/>
            <a:t> </a:t>
          </a:r>
          <a:r>
            <a:rPr lang="en-US" sz="1800" kern="1200"/>
            <a:t>id=</a:t>
          </a:r>
          <a:r>
            <a:rPr lang="zh-TW" sz="1800" kern="1200"/>
            <a:t>"myDIV"&gt;..</a:t>
          </a:r>
          <a:r>
            <a:rPr lang="en-US" sz="1800" kern="1200"/>
            <a:t>...&lt;</a:t>
          </a:r>
          <a:r>
            <a:rPr lang="zh-TW" sz="1800" kern="1200"/>
            <a:t>/</a:t>
          </a:r>
          <a:r>
            <a:rPr lang="en-US" sz="1800" kern="1200"/>
            <a:t>div&gt;</a:t>
          </a:r>
        </a:p>
      </dsp:txBody>
      <dsp:txXfrm>
        <a:off x="37088" y="967925"/>
        <a:ext cx="6179545" cy="685567"/>
      </dsp:txXfrm>
    </dsp:sp>
    <dsp:sp modelId="{A6562CC8-450B-4235-82B2-1C7EA3E9FEA0}">
      <dsp:nvSpPr>
        <dsp:cNvPr id="0" name=""/>
        <dsp:cNvSpPr/>
      </dsp:nvSpPr>
      <dsp:spPr>
        <a:xfrm>
          <a:off x="0" y="1742421"/>
          <a:ext cx="6253721" cy="75974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var myDIV = document.getElementById("myDIV");</a:t>
          </a:r>
          <a:endParaRPr lang="en-US" sz="1800" kern="1200"/>
        </a:p>
      </dsp:txBody>
      <dsp:txXfrm>
        <a:off x="37088" y="1779509"/>
        <a:ext cx="6179545" cy="685567"/>
      </dsp:txXfrm>
    </dsp:sp>
    <dsp:sp modelId="{55FB65B3-0C06-47F1-837A-0647B8E54235}">
      <dsp:nvSpPr>
        <dsp:cNvPr id="0" name=""/>
        <dsp:cNvSpPr/>
      </dsp:nvSpPr>
      <dsp:spPr>
        <a:xfrm>
          <a:off x="0" y="2554004"/>
          <a:ext cx="6253721" cy="75974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window.getComputedStyle(myDIV);</a:t>
          </a:r>
          <a:r>
            <a:rPr lang="zh-TW" sz="1800" kern="1200"/>
            <a:t>　</a:t>
          </a:r>
          <a:r>
            <a:rPr lang="en-US" sz="1800" kern="1200"/>
            <a:t>//</a:t>
          </a:r>
          <a:r>
            <a:rPr lang="zh-TW" sz="1800" kern="1200"/>
            <a:t> 抓出元素所有的屬性</a:t>
          </a:r>
          <a:endParaRPr lang="en-US" sz="1800" kern="1200"/>
        </a:p>
      </dsp:txBody>
      <dsp:txXfrm>
        <a:off x="37088" y="2591092"/>
        <a:ext cx="6179545" cy="685567"/>
      </dsp:txXfrm>
    </dsp:sp>
    <dsp:sp modelId="{B93D608A-D07C-4B06-8442-3AFAC4023F3F}">
      <dsp:nvSpPr>
        <dsp:cNvPr id="0" name=""/>
        <dsp:cNvSpPr/>
      </dsp:nvSpPr>
      <dsp:spPr>
        <a:xfrm>
          <a:off x="0" y="3365588"/>
          <a:ext cx="6253721" cy="7597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window.getComputedStyle(myDIV).getPropertyValue("height");　// 抓取元素的高度屬性</a:t>
          </a:r>
          <a:endParaRPr lang="en-US" sz="1800" kern="1200"/>
        </a:p>
      </dsp:txBody>
      <dsp:txXfrm>
        <a:off x="37088" y="3402676"/>
        <a:ext cx="6179545" cy="6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9551-919A-41CC-9B1E-F15A62A0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FFFD9B-3540-4B0D-9E94-450A2CFA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91B69-8238-4C90-BD0A-9652FC2D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79FC1-6C84-4CD8-9DFA-DA49943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3D5D6-243B-4C55-B035-E745F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84335-1639-4E90-832B-DEEC826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BC1A4F-0A75-4B5A-B8A7-DBCD9377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AE8D7-9ABE-44DC-879D-F82C579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B9D64-A53E-4182-A9FA-870F689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FAA1-4E07-4CB5-B8B3-7F8823ED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974AF7-C23E-4B91-9812-F1D5491A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3D8421-F045-461F-AE75-C95F1E7A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ED7DC-5016-4BC7-96E3-24BA4C3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28F01-8A2C-450B-BF3A-5EC1A36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0040D-9DE4-4054-85E9-6434596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5C9B-8838-4E5A-B9F5-E82CCEF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039C-3935-4988-B311-B0FB5E31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A4CAE-AF8B-411E-A9F6-71C971C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025DB-AAEA-4A33-B410-6477AFE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4155C-6A5B-4E26-8FD1-002F855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DC474-FFD8-4B03-9DEF-17226206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9100A-BF77-4B73-B2DB-0568F949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B72A5-8BB5-4511-A36D-04B13B6F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C85A0-02FF-4EDB-B654-35E57FC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69379-E687-4ABE-80E8-0A1028C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7939B-4AFE-47CE-A7F3-1C4C362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36590-C481-4FDC-B5DE-39B7EA29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B4C3D-98BA-4473-9733-7A4090E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0018D-6C1E-4C16-B02A-3995325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DC828-B61C-479D-B809-CFC0ECD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30C525-F9BB-47C8-9283-67D0FD0B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CAF9-A20F-40CD-8EAB-DB3062B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8891E8-ADB8-455D-91AF-9E877C39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31586-F879-40EF-ACEE-501E07B0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D67F23-5531-44E9-8E85-C4A16143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90873-C2DA-45E6-91FA-EEDB0350F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062DB-1BAD-4E53-8490-CD0DDE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AFDFFC-4027-416D-A531-854579D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72A64-DC2E-41E9-91E3-6B33164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4C801-0456-4B9E-89E2-C26ACE3D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77AB3E-40A0-41FF-97EE-8EC43E7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213EB9-EFA3-4C1B-BB89-A96D5D2E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1B9C6-1AA9-4583-AA8F-BEC768B6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089011-F1EF-4F5E-8D71-78547225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DBBB1-5E99-4026-9A45-F8044324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7D7DF-B4B6-448D-9D3E-6B24C75D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A9D1-8735-4887-840A-37600E9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F68B9-C2B7-4F71-8AE7-01566214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C08FB1-C20B-4238-958F-78476239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B8103-8F40-4E90-B3DA-D6922EF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E7400-15CB-434F-8B29-FFF92B47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671444-A970-46D6-9C34-612AFD88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9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EDF27-275E-478C-8F2F-524856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9161A-B99A-4685-908C-994BAC99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B5C2B-C077-4EAF-865E-028D4835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FBF8E4-8732-4C30-84F8-C3BF4CB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9144A-3DDD-483E-ACAF-06D2F06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656D0-6D5C-47D1-B966-86423D6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701676-2C91-4706-865E-79A40463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3E220-4F79-4C40-8F47-F5A6C1BE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952B2-B335-4390-8F27-FA482766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B3F9-2708-462F-ADA5-2397456314C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AA582-BA15-493A-97D5-837B633B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63AB3-F28D-4883-9FF4-71E0EE1C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XML" TargetMode="External"/><Relationship Id="rId7" Type="http://schemas.openxmlformats.org/officeDocument/2006/relationships/hyperlink" Target="https://zh.wikipedia.org/zh-tw/%E5%B1%82%E5%8F%A0%E6%A0%B7%E5%BC%8F%E8%A1%A8#CSS4" TargetMode="External"/><Relationship Id="rId2" Type="http://schemas.openxmlformats.org/officeDocument/2006/relationships/hyperlink" Target="https://zh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80%8F%E8%A6%BD%E5%99%A8" TargetMode="External"/><Relationship Id="rId5" Type="http://schemas.openxmlformats.org/officeDocument/2006/relationships/hyperlink" Target="https://zh.wikipedia.org/wiki/W3C" TargetMode="External"/><Relationship Id="rId4" Type="http://schemas.openxmlformats.org/officeDocument/2006/relationships/hyperlink" Target="https://zh.wikipedia.org/wiki/%E8%AE%A1%E7%AE%97%E6%9C%BA%E8%AF%AD%E8%A8%80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JavaScript#cite_note-:1-9" TargetMode="External"/><Relationship Id="rId13" Type="http://schemas.openxmlformats.org/officeDocument/2006/relationships/hyperlink" Target="https://zh.wikipedia.org/wiki/%E6%AD%A3%E5%88%99%E8%A1%A8%E8%BE%BE%E5%BC%8F" TargetMode="External"/><Relationship Id="rId18" Type="http://schemas.openxmlformats.org/officeDocument/2006/relationships/hyperlink" Target="https://zh.wikipedia.org/wiki/Internet_Explorer" TargetMode="External"/><Relationship Id="rId3" Type="http://schemas.openxmlformats.org/officeDocument/2006/relationships/hyperlink" Target="https://zh.wikipedia.org/wiki/%E7%9B%B4%E8%AD%AF%E8%AA%9E%E8%A8%80" TargetMode="External"/><Relationship Id="rId21" Type="http://schemas.openxmlformats.org/officeDocument/2006/relationships/hyperlink" Target="https://zh.wikipedia.org/wiki/Opera%E9%9B%BB%E8%85%A6%E7%80%8F%E8%A6%BD%E5%99%A8" TargetMode="External"/><Relationship Id="rId7" Type="http://schemas.openxmlformats.org/officeDocument/2006/relationships/hyperlink" Target="https://zh.wikipedia.org/wiki/%E5%A4%B4%E7%AD%89%E5%87%BD%E6%95%B0" TargetMode="External"/><Relationship Id="rId12" Type="http://schemas.openxmlformats.org/officeDocument/2006/relationships/hyperlink" Target="https://zh.wikipedia.org/wiki/%E6%95%B0%E7%BB%84" TargetMode="External"/><Relationship Id="rId17" Type="http://schemas.openxmlformats.org/officeDocument/2006/relationships/hyperlink" Target="https://zh.wikipedia.org/wiki/Google_Chrome" TargetMode="External"/><Relationship Id="rId2" Type="http://schemas.openxmlformats.org/officeDocument/2006/relationships/hyperlink" Target="https://zh.wikipedia.org/wiki/%E9%AB%98%E7%BA%A7%E8%AF%AD%E8%A8%80" TargetMode="External"/><Relationship Id="rId16" Type="http://schemas.openxmlformats.org/officeDocument/2006/relationships/hyperlink" Target="https://zh.wikipedia.org/wiki/%E6%B5%8F%E8%A7%88%E5%99%A8" TargetMode="External"/><Relationship Id="rId20" Type="http://schemas.openxmlformats.org/officeDocument/2006/relationships/hyperlink" Target="https://zh.wikipedia.org/wiki/Safa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9F%BA%E4%BA%8E%E5%8E%9F%E5%9E%8B%E7%BC%96%E7%A8%8B" TargetMode="External"/><Relationship Id="rId11" Type="http://schemas.openxmlformats.org/officeDocument/2006/relationships/hyperlink" Target="https://zh.wikipedia.org/wiki/%E5%87%BD%E6%95%B0%E5%BC%8F%E7%BC%96%E7%A8%8B%E8%AF%AD%E8%A8%80" TargetMode="External"/><Relationship Id="rId5" Type="http://schemas.openxmlformats.org/officeDocument/2006/relationships/hyperlink" Target="https://zh.wikipedia.org/zh-tw/JavaScript#cite_note-:0-8" TargetMode="External"/><Relationship Id="rId15" Type="http://schemas.openxmlformats.org/officeDocument/2006/relationships/hyperlink" Target="https://zh.wikipedia.org/wiki/ECMAScript" TargetMode="External"/><Relationship Id="rId10" Type="http://schemas.openxmlformats.org/officeDocument/2006/relationships/hyperlink" Target="https://zh.wikipedia.org/wiki/%E6%8C%87%E4%BB%A4%E5%BC%8F%E7%BC%96%E7%A8%8B%E8%AF%AD%E8%A8%80" TargetMode="External"/><Relationship Id="rId19" Type="http://schemas.openxmlformats.org/officeDocument/2006/relationships/hyperlink" Target="https://zh.wikipedia.org/wiki/Firefox" TargetMode="External"/><Relationship Id="rId4" Type="http://schemas.openxmlformats.org/officeDocument/2006/relationships/hyperlink" Target="https://zh.wikipedia.org/wiki/%E7%BC%96%E7%A8%8B%E8%AF%AD%E8%A8%80" TargetMode="External"/><Relationship Id="rId9" Type="http://schemas.openxmlformats.org/officeDocument/2006/relationships/hyperlink" Target="https://zh.wikipedia.org/wiki/%E9%9D%A2%E5%90%91%E5%AF%B9%E8%B1%A1%E7%A8%8B%E5%BA%8F%E8%AE%BE%E8%AE%A1" TargetMode="External"/><Relationship Id="rId14" Type="http://schemas.openxmlformats.org/officeDocument/2006/relationships/hyperlink" Target="https://zh.wikipedia.org/wiki/I/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tw/" TargetMode="External"/><Relationship Id="rId7" Type="http://schemas.openxmlformats.org/officeDocument/2006/relationships/hyperlink" Target="https://www.w3school.com.cn/index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www.gameislearning.url.tw/article_content.php?getb=7&amp;foog=9998" TargetMode="External"/><Relationship Id="rId4" Type="http://schemas.openxmlformats.org/officeDocument/2006/relationships/hyperlink" Target="http://web.mcut.edu.tw/~clin/wd09/css_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C7111F-232C-4CCA-8227-4293F4E9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972" y="1521725"/>
            <a:ext cx="5109419" cy="27456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33DFFC-F2FE-4AA2-9920-6B08BFE6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4359488"/>
            <a:ext cx="4428699" cy="165576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/>
              <a:t>學生</a:t>
            </a:r>
            <a:r>
              <a:rPr lang="en-US" altLang="zh-TW" dirty="0"/>
              <a:t>:</a:t>
            </a:r>
            <a:r>
              <a:rPr lang="zh-TW" altLang="en-US"/>
              <a:t>柯伊賓</a:t>
            </a:r>
            <a:endParaRPr lang="en-US" altLang="zh-TW"/>
          </a:p>
          <a:p>
            <a:pPr algn="l"/>
            <a:r>
              <a:rPr lang="zh-TW" altLang="en-US"/>
              <a:t>教授</a:t>
            </a:r>
            <a:r>
              <a:rPr lang="en-US" altLang="zh-TW" dirty="0"/>
              <a:t>:</a:t>
            </a:r>
            <a:r>
              <a:rPr lang="zh-TW" altLang="en-US"/>
              <a:t>偉大的恩師龍大大</a:t>
            </a:r>
            <a:endParaRPr lang="en-US" altLang="zh-TW"/>
          </a:p>
        </p:txBody>
      </p:sp>
      <p:pic>
        <p:nvPicPr>
          <p:cNvPr id="9" name="圖片 9" descr="一張含有 文字, 黑板 的圖片&#10;&#10;自動產生的描述">
            <a:extLst>
              <a:ext uri="{FF2B5EF4-FFF2-40B4-BE49-F238E27FC236}">
                <a16:creationId xmlns:a16="http://schemas.microsoft.com/office/drawing/2014/main" id="{F4C92079-AEAD-4860-A535-66A45FBB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4" r="21483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EB5413-FF4B-459A-8F27-358D531FCB7C}"/>
              </a:ext>
            </a:extLst>
          </p:cNvPr>
          <p:cNvSpPr/>
          <p:nvPr/>
        </p:nvSpPr>
        <p:spPr>
          <a:xfrm>
            <a:off x="789970" y="399534"/>
            <a:ext cx="233910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dirty="0">
                <a:solidFill>
                  <a:schemeClr val="bg1"/>
                </a:solidFill>
                <a:ea typeface="新細明體"/>
              </a:rPr>
              <a:t>資訊科技概論</a:t>
            </a:r>
            <a:endParaRPr lang="zh-TW" altLang="en-US" sz="2800">
              <a:solidFill>
                <a:schemeClr val="bg1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3099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994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89900" cy="6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0635" y="257880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zh-TW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A36B63B-E42E-4A8C-BF3B-F6417E90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3747"/>
            <a:ext cx="8181582" cy="69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DD2270F-5139-43AB-9914-4D624AC3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5021"/>
            <a:ext cx="8233775" cy="69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6DA66B3-8700-4A01-B93D-5DD91FA1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1288"/>
            <a:ext cx="8118952" cy="68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1FB0AF-66EB-473A-82E3-0B313D86423D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按一下以新增文字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A794E1BF-AAFC-4C8C-8E81-508CC5D0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2366"/>
            <a:ext cx="8004131" cy="68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396A328-561D-46DA-8837-836CF36D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" y="-1087"/>
            <a:ext cx="8199887" cy="6898296"/>
          </a:xfrm>
        </p:spPr>
      </p:pic>
    </p:spTree>
    <p:extLst>
      <p:ext uri="{BB962C8B-B14F-4D97-AF65-F5344CB8AC3E}">
        <p14:creationId xmlns:p14="http://schemas.microsoft.com/office/powerpoint/2010/main" val="10803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19B7822-2E19-40B9-93A9-CDD18E92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  <a:ea typeface="新細明體"/>
                <a:cs typeface="Calibri Light"/>
              </a:rPr>
              <a:t>介面</a:t>
            </a:r>
            <a:endParaRPr lang="zh-TW" altLang="en-US" sz="4800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6E33052C-45D0-495D-8193-ECEBA0C102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57365" y="525806"/>
            <a:ext cx="7488038" cy="48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79F4A0-8433-4843-854A-789AF3B1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網站架構與目錄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043A33-D1AE-4DB5-A881-7D3EE3BF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938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HTML </a:t>
            </a:r>
            <a:r>
              <a:rPr lang="zh-TW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開發技術</a:t>
            </a:r>
            <a:endParaRPr lang="en-US" altLang="zh-TW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6420953-0670-431E-B52A-B90C84F7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65BB02-DF87-462A-839A-CE648AD1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Agenda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C1E82-9FD8-4E30-A759-E3DFAD62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Web programming</a:t>
            </a:r>
          </a:p>
          <a:p>
            <a:r>
              <a:rPr lang="zh-TW" altLang="en-US">
                <a:solidFill>
                  <a:srgbClr val="FFFFFF"/>
                </a:solidFill>
              </a:rPr>
              <a:t>網站建置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HTML</a:t>
            </a:r>
            <a:r>
              <a:rPr lang="zh-TW" altLang="en-US">
                <a:solidFill>
                  <a:srgbClr val="FFFFFF"/>
                </a:solidFill>
              </a:rPr>
              <a:t> 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CSS</a:t>
            </a:r>
            <a:r>
              <a:rPr lang="zh-TW" altLang="en-US">
                <a:solidFill>
                  <a:srgbClr val="FFFFFF"/>
                </a:solidFill>
              </a:rPr>
              <a:t>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 err="1">
                <a:solidFill>
                  <a:srgbClr val="FFFFFF"/>
                </a:solidFill>
              </a:rPr>
              <a:t>JAVAscript</a:t>
            </a:r>
            <a:r>
              <a:rPr lang="zh-TW" altLang="en-US">
                <a:solidFill>
                  <a:srgbClr val="FFFFFF"/>
                </a:solidFill>
              </a:rPr>
              <a:t>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zh-TW" altLang="en-US">
                <a:solidFill>
                  <a:srgbClr val="FFFFFF"/>
                </a:solidFill>
              </a:rPr>
              <a:t>我的ㄅ棒網站</a:t>
            </a:r>
            <a:r>
              <a:rPr lang="en-US" altLang="zh-TW" dirty="0">
                <a:solidFill>
                  <a:srgbClr val="FFFFFF"/>
                </a:solidFill>
              </a:rPr>
              <a:t>:</a:t>
            </a:r>
            <a:r>
              <a:rPr lang="zh-TW" altLang="en-US">
                <a:solidFill>
                  <a:srgbClr val="FFFFFF"/>
                </a:solidFill>
              </a:rPr>
              <a:t> 網站架構</a:t>
            </a:r>
            <a:endParaRPr lang="en-US" altLang="zh-TW">
              <a:solidFill>
                <a:srgbClr val="FFFFFF"/>
              </a:solidFill>
            </a:endParaRPr>
          </a:p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FFA6D-AA47-4FA7-BE9B-A59AD36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altLang="zh-TW" sz="4000"/>
              <a:t>HTML</a:t>
            </a:r>
            <a:r>
              <a:rPr lang="zh-TW" altLang="en-US" sz="4000"/>
              <a:t> 開發技術</a:t>
            </a:r>
          </a:p>
        </p:txBody>
      </p:sp>
      <p:graphicFrame>
        <p:nvGraphicFramePr>
          <p:cNvPr id="18" name="內容版面配置區 2">
            <a:extLst>
              <a:ext uri="{FF2B5EF4-FFF2-40B4-BE49-F238E27FC236}">
                <a16:creationId xmlns:a16="http://schemas.microsoft.com/office/drawing/2014/main" id="{4F80D063-8326-429A-9B8D-FA72670E4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632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2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06B3F9E5-01DB-4DAF-A76C-EEF7AA0D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1" y="643467"/>
            <a:ext cx="6277257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圖片 74" descr="一張含有 文字 的圖片&#10;&#10;自動產生的描述">
            <a:extLst>
              <a:ext uri="{FF2B5EF4-FFF2-40B4-BE49-F238E27FC236}">
                <a16:creationId xmlns:a16="http://schemas.microsoft.com/office/drawing/2014/main" id="{AB6FE4CB-EECF-4223-8181-65221216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63" y="643467"/>
            <a:ext cx="4568274" cy="5571065"/>
          </a:xfrm>
          <a:prstGeom prst="rect">
            <a:avLst/>
          </a:prstGeom>
          <a:ln>
            <a:noFill/>
          </a:ln>
        </p:spPr>
      </p:pic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5055D35A-38C6-4E61-B1D1-D6000D00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" y="79796"/>
            <a:ext cx="5657469" cy="6823668"/>
          </a:xfrm>
          <a:prstGeom prst="rect">
            <a:avLst/>
          </a:prstGeom>
        </p:spPr>
      </p:pic>
      <p:pic>
        <p:nvPicPr>
          <p:cNvPr id="14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95FC291E-2F74-4E93-B549-0022D9E8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78" y="725103"/>
            <a:ext cx="5291667" cy="55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4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5BA7F41C-94BD-42CE-A942-548DA661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46" y="643467"/>
            <a:ext cx="5139308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5EE3B415-CC8A-4AD6-B530-23E6AE44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9" y="643467"/>
            <a:ext cx="924658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6172E29-A27B-4260-B553-2C44367E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14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36C04B9-7B3F-4B0D-B890-2D2C43B9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E86A890D-A40C-44F0-BA19-210EEFD1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2882F8E8-554A-4CB3-830C-882E4006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09" y="643467"/>
            <a:ext cx="647798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482235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ACD31F8B-6F85-45EA-8522-79F44F15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22" y="643467"/>
            <a:ext cx="633075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FFC5A340-C2D0-4D98-9790-0BCC60E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18" y="643467"/>
            <a:ext cx="5167163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rgbClr val="080808"/>
                </a:solidFill>
                <a:latin typeface="+mj-lt"/>
                <a:ea typeface="新細明體"/>
                <a:cs typeface="+mj-cs"/>
              </a:rPr>
              <a:t>CSS</a:t>
            </a:r>
            <a:r>
              <a:rPr lang="en-US" altLang="zh-TW" sz="3600" b="1" kern="1200" dirty="0">
                <a:solidFill>
                  <a:srgbClr val="080808"/>
                </a:solidFill>
                <a:latin typeface="+mj-lt"/>
                <a:ea typeface="新細明體"/>
                <a:cs typeface="+mj-cs"/>
              </a:rPr>
              <a:t> </a:t>
            </a:r>
            <a:r>
              <a:rPr lang="zh-TW" altLang="en-US" sz="3600" kern="1200">
                <a:solidFill>
                  <a:srgbClr val="080808"/>
                </a:solidFill>
                <a:latin typeface="+mj-lt"/>
                <a:ea typeface="新細明體"/>
                <a:cs typeface="+mj-cs"/>
              </a:rPr>
              <a:t>開發技術</a:t>
            </a:r>
            <a:endParaRPr lang="en-US" altLang="zh-TW" sz="3600" kern="1200">
              <a:solidFill>
                <a:srgbClr val="080808"/>
              </a:solidFill>
              <a:latin typeface="+mj-lt"/>
              <a:ea typeface="新細明體"/>
              <a:cs typeface="+mj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4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633B50-54DD-419F-8A57-0E4EDEBE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sz="2100" b="1">
                <a:ea typeface="+mj-lt"/>
                <a:cs typeface="+mj-lt"/>
              </a:rPr>
              <a:t>階層式樣式表</a:t>
            </a:r>
            <a:r>
              <a:rPr lang="en-US" altLang="zh-TW" sz="2100" b="1">
                <a:ea typeface="+mj-lt"/>
                <a:cs typeface="+mj-lt"/>
              </a:rPr>
              <a:t>(</a:t>
            </a:r>
            <a:r>
              <a:rPr lang="zh-TW" sz="2100">
                <a:ea typeface="+mj-lt"/>
                <a:cs typeface="+mj-lt"/>
              </a:rPr>
              <a:t>英語：</a:t>
            </a:r>
            <a:r>
              <a:rPr lang="en" altLang="zh-TW" sz="2100" b="1">
                <a:latin typeface="Calibri"/>
                <a:ea typeface="+mj-lt"/>
                <a:cs typeface="Calibri"/>
              </a:rPr>
              <a:t>C</a:t>
            </a:r>
            <a:r>
              <a:rPr lang="en" altLang="zh-TW" sz="2100">
                <a:latin typeface="Calibri"/>
                <a:ea typeface="+mj-lt"/>
                <a:cs typeface="Calibri"/>
              </a:rPr>
              <a:t>ascading </a:t>
            </a:r>
            <a:r>
              <a:rPr lang="en" altLang="zh-TW" sz="2100" b="1">
                <a:latin typeface="Calibri"/>
                <a:ea typeface="+mj-lt"/>
                <a:cs typeface="Calibri"/>
              </a:rPr>
              <a:t>S</a:t>
            </a:r>
            <a:r>
              <a:rPr lang="en" altLang="zh-TW" sz="2100">
                <a:latin typeface="Calibri"/>
                <a:ea typeface="+mj-lt"/>
                <a:cs typeface="Calibri"/>
              </a:rPr>
              <a:t>tyle </a:t>
            </a:r>
            <a:r>
              <a:rPr lang="en" altLang="zh-TW" sz="2100" b="1">
                <a:latin typeface="Calibri"/>
                <a:ea typeface="+mj-lt"/>
                <a:cs typeface="Calibri"/>
              </a:rPr>
              <a:t>S</a:t>
            </a:r>
            <a:r>
              <a:rPr lang="en" altLang="zh-TW" sz="2100">
                <a:latin typeface="Calibri"/>
                <a:ea typeface="+mj-lt"/>
                <a:cs typeface="Calibri"/>
              </a:rPr>
              <a:t>heets</a:t>
            </a:r>
            <a:r>
              <a:rPr lang="zh-TW" sz="2100">
                <a:ea typeface="+mj-lt"/>
                <a:cs typeface="+mj-lt"/>
              </a:rPr>
              <a:t>，縮寫：</a:t>
            </a:r>
            <a:r>
              <a:rPr lang="en" altLang="zh-TW" sz="2100" b="1">
                <a:latin typeface="Calibri"/>
                <a:ea typeface="+mj-lt"/>
                <a:cs typeface="Calibri"/>
              </a:rPr>
              <a:t>CSS)</a:t>
            </a:r>
            <a:endParaRPr lang="zh-TW" sz="2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7B855-AD94-4B62-921F-0A60194D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sz="2200">
                <a:ea typeface="新細明體"/>
                <a:cs typeface="Calibri"/>
              </a:rPr>
              <a:t>又稱</a:t>
            </a:r>
            <a:r>
              <a:rPr lang="zh-TW" sz="2200" b="1">
                <a:ea typeface="新細明體"/>
                <a:cs typeface="Calibri"/>
              </a:rPr>
              <a:t>串樣式列表</a:t>
            </a:r>
            <a:r>
              <a:rPr lang="zh-TW" sz="2200">
                <a:ea typeface="新細明體"/>
                <a:cs typeface="Calibri"/>
              </a:rPr>
              <a:t>、</a:t>
            </a:r>
            <a:r>
              <a:rPr lang="zh-TW" sz="2200" b="1">
                <a:ea typeface="新細明體"/>
                <a:cs typeface="Calibri"/>
              </a:rPr>
              <a:t>級聯樣式表</a:t>
            </a:r>
            <a:r>
              <a:rPr lang="zh-TW" sz="2200">
                <a:ea typeface="新細明體"/>
                <a:cs typeface="Calibri"/>
              </a:rPr>
              <a:t>、</a:t>
            </a:r>
            <a:r>
              <a:rPr lang="zh-TW" sz="2200" b="1">
                <a:ea typeface="新細明體"/>
                <a:cs typeface="Calibri"/>
              </a:rPr>
              <a:t>串接樣式表</a:t>
            </a:r>
            <a:r>
              <a:rPr lang="zh-TW" sz="2200">
                <a:ea typeface="新細明體"/>
                <a:cs typeface="Calibri"/>
              </a:rPr>
              <a:t>、</a:t>
            </a:r>
            <a:r>
              <a:rPr lang="zh-TW" sz="2200" b="1">
                <a:ea typeface="新細明體"/>
                <a:cs typeface="Calibri"/>
              </a:rPr>
              <a:t>階層式樣式表</a:t>
            </a:r>
            <a:r>
              <a:rPr lang="zh-TW" altLang="en-US" sz="2200" b="1">
                <a:ea typeface="新細明體"/>
                <a:cs typeface="Calibri"/>
              </a:rPr>
              <a:t>，</a:t>
            </a:r>
            <a:r>
              <a:rPr lang="zh-TW" sz="2200">
                <a:ea typeface="新細明體"/>
                <a:cs typeface="Calibri"/>
              </a:rPr>
              <a:t>是一種用來為結構化文件（如</a:t>
            </a:r>
            <a:r>
              <a:rPr lang="zh-TW" sz="2200">
                <a:ea typeface="新細明體"/>
                <a:cs typeface="Calibri"/>
                <a:hlinkClick r:id="rId2"/>
              </a:rPr>
              <a:t>HTML</a:t>
            </a:r>
            <a:r>
              <a:rPr lang="zh-TW" sz="2200">
                <a:ea typeface="新細明體"/>
                <a:cs typeface="Calibri"/>
              </a:rPr>
              <a:t>文件或</a:t>
            </a:r>
            <a:r>
              <a:rPr lang="zh-TW" sz="2200">
                <a:ea typeface="新細明體"/>
                <a:cs typeface="Calibri"/>
                <a:hlinkClick r:id="rId3"/>
              </a:rPr>
              <a:t>XML</a:t>
            </a:r>
            <a:r>
              <a:rPr lang="zh-TW" sz="2200">
                <a:ea typeface="新細明體"/>
                <a:cs typeface="Calibri"/>
              </a:rPr>
              <a:t>應用）添加樣式（字型、間距和顏色等）的</a:t>
            </a:r>
            <a:r>
              <a:rPr lang="zh-TW" sz="2200">
                <a:ea typeface="新細明體"/>
                <a:cs typeface="Calibri"/>
                <a:hlinkClick r:id="rId4"/>
              </a:rPr>
              <a:t>電腦語言</a:t>
            </a:r>
            <a:r>
              <a:rPr lang="zh-TW" sz="2200">
                <a:ea typeface="新細明體"/>
                <a:cs typeface="Calibri"/>
              </a:rPr>
              <a:t>，由</a:t>
            </a:r>
            <a:r>
              <a:rPr lang="zh-TW" sz="2200">
                <a:ea typeface="新細明體"/>
                <a:cs typeface="Calibri"/>
                <a:hlinkClick r:id="rId5"/>
              </a:rPr>
              <a:t>W3C</a:t>
            </a:r>
            <a:r>
              <a:rPr lang="zh-TW" sz="2200">
                <a:ea typeface="新細明體"/>
                <a:cs typeface="Calibri"/>
              </a:rPr>
              <a:t>定義和維護。CSS 被分為不同等級：CSS1 現已廢棄， CSS2.1 是推薦標準， CSS3 分成多個小模組且正在標準化中。CSS3現在已被大部分現代</a:t>
            </a:r>
            <a:r>
              <a:rPr lang="zh-TW" sz="2200">
                <a:ea typeface="新細明體"/>
                <a:cs typeface="Calibri"/>
                <a:hlinkClick r:id="rId6"/>
              </a:rPr>
              <a:t>瀏覽器</a:t>
            </a:r>
            <a:r>
              <a:rPr lang="zh-TW" sz="2200">
                <a:ea typeface="新細明體"/>
                <a:cs typeface="Calibri"/>
              </a:rPr>
              <a:t>支援，而下一版的</a:t>
            </a:r>
            <a:r>
              <a:rPr lang="zh-TW" sz="2200">
                <a:ea typeface="新細明體"/>
                <a:cs typeface="Calibri"/>
                <a:hlinkClick r:id="rId7"/>
              </a:rPr>
              <a:t>CSS4</a:t>
            </a:r>
            <a:r>
              <a:rPr lang="zh-TW" sz="2200">
                <a:ea typeface="新細明體"/>
                <a:cs typeface="Calibri"/>
              </a:rPr>
              <a:t>仍在開發中。</a:t>
            </a:r>
            <a:endParaRPr lang="zh-TW" altLang="en-US" sz="22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6491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849D4820-ABC3-4F9B-B6EC-FC739BD7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91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BD2BBBF-3F91-4120-883F-FD8108F7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24972"/>
            <a:ext cx="10905066" cy="28080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465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FDD8D978-92D7-47E4-B39A-A3DC0447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2"/>
            <a:ext cx="10905066" cy="34350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4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B068529-FE9E-421A-A9A4-9F731159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1"/>
            <a:ext cx="10905066" cy="46619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564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8E31770-5EA5-4A04-AA8F-E1ABD7F3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7" y="643467"/>
            <a:ext cx="10269245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83A0FB61-C352-4D8A-A4EA-C866A46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5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E85C44C-D3CB-4CDC-B125-74EC882B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3700" b="1">
                <a:solidFill>
                  <a:srgbClr val="FFFFFF"/>
                </a:solidFill>
              </a:rPr>
              <a:t>客戶端網頁程式開發</a:t>
            </a:r>
            <a:br>
              <a:rPr lang="en-US" altLang="zh-TW" sz="3700" b="1">
                <a:solidFill>
                  <a:srgbClr val="FFFFFF"/>
                </a:solidFill>
              </a:rPr>
            </a:br>
            <a:r>
              <a:rPr lang="en-US" altLang="zh-TW" sz="3700" b="1" dirty="0">
                <a:solidFill>
                  <a:srgbClr val="FFFFFF"/>
                </a:solidFill>
              </a:rPr>
              <a:t>(Client-side web programming)</a:t>
            </a:r>
            <a:endParaRPr lang="zh-TW" alt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316B62F-57AF-4B5C-BE57-8F648C59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185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670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23CB05FB-8838-4828-88BC-D9B7248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4" y="643467"/>
            <a:ext cx="9904112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6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1FE713FB-059D-4548-9E53-A3EDC880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" y="48481"/>
            <a:ext cx="10837400" cy="67714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905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2" descr="一張含有 桌 的圖片&#10;&#10;自動產生的描述">
            <a:extLst>
              <a:ext uri="{FF2B5EF4-FFF2-40B4-BE49-F238E27FC236}">
                <a16:creationId xmlns:a16="http://schemas.microsoft.com/office/drawing/2014/main" id="{11CA38B1-CD3B-4863-94CA-5FD9DFB8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3" y="643467"/>
            <a:ext cx="936313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060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rgbClr val="080808"/>
                </a:solidFill>
                <a:latin typeface="Calibri Light"/>
                <a:ea typeface="新細明體"/>
                <a:cs typeface="Calibri Light"/>
              </a:rPr>
              <a:t>JavaScript</a:t>
            </a:r>
            <a:r>
              <a:rPr lang="en-US" altLang="zh-TW" sz="3600" dirty="0">
                <a:solidFill>
                  <a:srgbClr val="080808"/>
                </a:solidFill>
                <a:latin typeface="+mj-lt"/>
                <a:ea typeface="新細明體"/>
                <a:cs typeface="+mj-cs"/>
              </a:rPr>
              <a:t> </a:t>
            </a:r>
            <a:r>
              <a:rPr lang="zh-TW" altLang="en-US" sz="3600" kern="1200">
                <a:solidFill>
                  <a:srgbClr val="080808"/>
                </a:solidFill>
                <a:latin typeface="+mj-lt"/>
                <a:ea typeface="新細明體"/>
                <a:cs typeface="+mj-cs"/>
              </a:rPr>
              <a:t>開發技術</a:t>
            </a:r>
            <a:endParaRPr lang="en-US" altLang="zh-TW" sz="3600" kern="1200">
              <a:solidFill>
                <a:srgbClr val="080808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049267-3085-4676-8E15-A4D99142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" altLang="zh-TW" sz="5100" b="1">
                <a:latin typeface="Calibri"/>
                <a:ea typeface="+mj-lt"/>
                <a:cs typeface="Calibri"/>
              </a:rPr>
              <a:t>JavaScript</a:t>
            </a:r>
            <a:r>
              <a:rPr lang="zh-TW" sz="5100">
                <a:latin typeface="Calibri"/>
                <a:cs typeface="Calibri"/>
              </a:rPr>
              <a:t>（通常縮寫為</a:t>
            </a:r>
            <a:r>
              <a:rPr lang="zh-TW" sz="5100" b="1">
                <a:latin typeface="Calibri"/>
                <a:cs typeface="Calibri"/>
              </a:rPr>
              <a:t>JS</a:t>
            </a:r>
            <a:r>
              <a:rPr lang="zh-TW" sz="5100">
                <a:latin typeface="Calibri"/>
                <a:cs typeface="Calibri"/>
              </a:rPr>
              <a:t>）</a:t>
            </a:r>
            <a:endParaRPr lang="zh-TW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BBD34-777C-4CAC-B84C-E3D0C392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sz="1900">
                <a:ea typeface="+mn-lt"/>
                <a:cs typeface="+mn-lt"/>
              </a:rPr>
              <a:t>是一種</a:t>
            </a:r>
            <a:r>
              <a:rPr lang="zh-TW" sz="1900">
                <a:ea typeface="+mn-lt"/>
                <a:cs typeface="+mn-lt"/>
                <a:hlinkClick r:id="rId2"/>
              </a:rPr>
              <a:t>進階</a:t>
            </a:r>
            <a:r>
              <a:rPr lang="zh-TW" sz="1900">
                <a:ea typeface="+mn-lt"/>
                <a:cs typeface="+mn-lt"/>
              </a:rPr>
              <a:t>的、</a:t>
            </a:r>
            <a:r>
              <a:rPr lang="zh-TW" sz="1900">
                <a:ea typeface="+mn-lt"/>
                <a:cs typeface="+mn-lt"/>
                <a:hlinkClick r:id="rId3"/>
              </a:rPr>
              <a:t>直譯</a:t>
            </a:r>
            <a:r>
              <a:rPr lang="zh-TW" sz="1900">
                <a:ea typeface="+mn-lt"/>
                <a:cs typeface="+mn-lt"/>
              </a:rPr>
              <a:t>的</a:t>
            </a:r>
            <a:r>
              <a:rPr lang="zh-TW" sz="1900">
                <a:ea typeface="+mn-lt"/>
                <a:cs typeface="+mn-lt"/>
                <a:hlinkClick r:id="rId4"/>
              </a:rPr>
              <a:t>程式語言</a:t>
            </a:r>
            <a:r>
              <a:rPr lang="zh-TW" sz="1900" baseline="30000">
                <a:ea typeface="+mn-lt"/>
                <a:cs typeface="+mn-lt"/>
                <a:hlinkClick r:id="rId5"/>
              </a:rPr>
              <a:t>[8]</a:t>
            </a:r>
            <a:r>
              <a:rPr lang="zh-TW" sz="1900">
                <a:ea typeface="+mn-lt"/>
                <a:cs typeface="+mn-lt"/>
              </a:rPr>
              <a:t>。JavaScript是一門</a:t>
            </a:r>
            <a:r>
              <a:rPr lang="zh-TW" sz="1900">
                <a:ea typeface="+mn-lt"/>
                <a:cs typeface="+mn-lt"/>
                <a:hlinkClick r:id="rId6"/>
              </a:rPr>
              <a:t>基於原型</a:t>
            </a:r>
            <a:r>
              <a:rPr lang="zh-TW" sz="1900">
                <a:ea typeface="+mn-lt"/>
                <a:cs typeface="+mn-lt"/>
              </a:rPr>
              <a:t>、</a:t>
            </a:r>
            <a:r>
              <a:rPr lang="zh-TW" sz="1900">
                <a:ea typeface="+mn-lt"/>
                <a:cs typeface="+mn-lt"/>
                <a:hlinkClick r:id="rId7"/>
              </a:rPr>
              <a:t>頭等函式</a:t>
            </a:r>
            <a:r>
              <a:rPr lang="zh-TW" sz="1900">
                <a:ea typeface="+mn-lt"/>
                <a:cs typeface="+mn-lt"/>
              </a:rPr>
              <a:t>的語言</a:t>
            </a:r>
            <a:r>
              <a:rPr lang="zh-TW" sz="1900" baseline="30000">
                <a:ea typeface="+mn-lt"/>
                <a:cs typeface="+mn-lt"/>
                <a:hlinkClick r:id="rId8"/>
              </a:rPr>
              <a:t>[9]</a:t>
            </a:r>
            <a:r>
              <a:rPr lang="zh-TW" sz="1900">
                <a:ea typeface="+mn-lt"/>
                <a:cs typeface="+mn-lt"/>
              </a:rPr>
              <a:t>，是一門多範式的語言，它支援</a:t>
            </a:r>
            <a:r>
              <a:rPr lang="zh-TW" sz="1900">
                <a:ea typeface="+mn-lt"/>
                <a:cs typeface="+mn-lt"/>
                <a:hlinkClick r:id="rId9"/>
              </a:rPr>
              <a:t>物件導向</a:t>
            </a:r>
            <a:r>
              <a:rPr lang="zh-TW" sz="1900">
                <a:ea typeface="+mn-lt"/>
                <a:cs typeface="+mn-lt"/>
              </a:rPr>
              <a:t>程式設計，</a:t>
            </a:r>
            <a:r>
              <a:rPr lang="zh-TW" sz="1900">
                <a:ea typeface="+mn-lt"/>
                <a:cs typeface="+mn-lt"/>
                <a:hlinkClick r:id="rId10"/>
              </a:rPr>
              <a:t>指令式編程</a:t>
            </a:r>
            <a:r>
              <a:rPr lang="zh-TW" sz="1900">
                <a:ea typeface="+mn-lt"/>
                <a:cs typeface="+mn-lt"/>
              </a:rPr>
              <a:t>，以及</a:t>
            </a:r>
            <a:r>
              <a:rPr lang="zh-TW" sz="1900">
                <a:ea typeface="+mn-lt"/>
                <a:cs typeface="+mn-lt"/>
                <a:hlinkClick r:id="rId11"/>
              </a:rPr>
              <a:t>函式語言程式設計</a:t>
            </a:r>
            <a:r>
              <a:rPr lang="zh-TW" sz="1900">
                <a:ea typeface="+mn-lt"/>
                <a:cs typeface="+mn-lt"/>
              </a:rPr>
              <a:t>。它提供語法來操控文字、</a:t>
            </a:r>
            <a:r>
              <a:rPr lang="zh-TW" sz="1900">
                <a:ea typeface="+mn-lt"/>
                <a:cs typeface="+mn-lt"/>
                <a:hlinkClick r:id="rId12"/>
              </a:rPr>
              <a:t>陣列</a:t>
            </a:r>
            <a:r>
              <a:rPr lang="zh-TW" sz="1900">
                <a:ea typeface="+mn-lt"/>
                <a:cs typeface="+mn-lt"/>
              </a:rPr>
              <a:t>、日期以及</a:t>
            </a:r>
            <a:r>
              <a:rPr lang="zh-TW" sz="1900">
                <a:ea typeface="+mn-lt"/>
                <a:cs typeface="+mn-lt"/>
                <a:hlinkClick r:id="rId13"/>
              </a:rPr>
              <a:t>正規表示式</a:t>
            </a:r>
            <a:r>
              <a:rPr lang="zh-TW" sz="1900">
                <a:ea typeface="+mn-lt"/>
                <a:cs typeface="+mn-lt"/>
              </a:rPr>
              <a:t>等，不支援</a:t>
            </a:r>
            <a:r>
              <a:rPr lang="zh-TW" sz="1900">
                <a:ea typeface="+mn-lt"/>
                <a:cs typeface="+mn-lt"/>
                <a:hlinkClick r:id="rId14"/>
              </a:rPr>
              <a:t>I/O</a:t>
            </a:r>
            <a:r>
              <a:rPr lang="zh-TW" sz="1900">
                <a:ea typeface="+mn-lt"/>
                <a:cs typeface="+mn-lt"/>
              </a:rPr>
              <a:t>，比如網路、儲存和圖形等，但這些都可以由它的宿主環境提供支援。它已經由ECMA（歐洲電腦製造商協會）透過</a:t>
            </a:r>
            <a:r>
              <a:rPr lang="zh-TW" sz="1900">
                <a:ea typeface="+mn-lt"/>
                <a:cs typeface="+mn-lt"/>
                <a:hlinkClick r:id="rId15"/>
              </a:rPr>
              <a:t>ECMAScript</a:t>
            </a:r>
            <a:r>
              <a:rPr lang="zh-TW" sz="1900">
                <a:ea typeface="+mn-lt"/>
                <a:cs typeface="+mn-lt"/>
              </a:rPr>
              <a:t>實作語言的標準化</a:t>
            </a:r>
            <a:r>
              <a:rPr lang="zh-TW" sz="1900" baseline="30000">
                <a:ea typeface="+mn-lt"/>
                <a:cs typeface="+mn-lt"/>
                <a:hlinkClick r:id="rId5"/>
              </a:rPr>
              <a:t>[8]</a:t>
            </a:r>
            <a:r>
              <a:rPr lang="zh-TW" sz="1900">
                <a:ea typeface="+mn-lt"/>
                <a:cs typeface="+mn-lt"/>
              </a:rPr>
              <a:t>。它被世界上的絕大多數網站所使用，也被世界主流</a:t>
            </a:r>
            <a:r>
              <a:rPr lang="zh-TW" sz="1900">
                <a:ea typeface="+mn-lt"/>
                <a:cs typeface="+mn-lt"/>
                <a:hlinkClick r:id="rId16"/>
              </a:rPr>
              <a:t>瀏覽器</a:t>
            </a:r>
            <a:r>
              <a:rPr lang="zh-TW" sz="1900">
                <a:ea typeface="+mn-lt"/>
                <a:cs typeface="+mn-lt"/>
              </a:rPr>
              <a:t>（</a:t>
            </a:r>
            <a:r>
              <a:rPr lang="zh-TW" sz="1900">
                <a:ea typeface="+mn-lt"/>
                <a:cs typeface="+mn-lt"/>
                <a:hlinkClick r:id="rId17"/>
              </a:rPr>
              <a:t>Chrome</a:t>
            </a:r>
            <a:r>
              <a:rPr lang="zh-TW" sz="1900">
                <a:ea typeface="+mn-lt"/>
                <a:cs typeface="+mn-lt"/>
              </a:rPr>
              <a:t>、</a:t>
            </a:r>
            <a:r>
              <a:rPr lang="zh-TW" sz="1900">
                <a:ea typeface="+mn-lt"/>
                <a:cs typeface="+mn-lt"/>
                <a:hlinkClick r:id="rId18"/>
              </a:rPr>
              <a:t>IE</a:t>
            </a:r>
            <a:r>
              <a:rPr lang="zh-TW" sz="1900">
                <a:ea typeface="+mn-lt"/>
                <a:cs typeface="+mn-lt"/>
              </a:rPr>
              <a:t>、</a:t>
            </a:r>
            <a:r>
              <a:rPr lang="zh-TW" sz="1900">
                <a:ea typeface="+mn-lt"/>
                <a:cs typeface="+mn-lt"/>
                <a:hlinkClick r:id="rId19"/>
              </a:rPr>
              <a:t>Firefox</a:t>
            </a:r>
            <a:r>
              <a:rPr lang="zh-TW" sz="1900">
                <a:ea typeface="+mn-lt"/>
                <a:cs typeface="+mn-lt"/>
              </a:rPr>
              <a:t>、</a:t>
            </a:r>
            <a:r>
              <a:rPr lang="zh-TW" sz="1900">
                <a:ea typeface="+mn-lt"/>
                <a:cs typeface="+mn-lt"/>
                <a:hlinkClick r:id="rId20"/>
              </a:rPr>
              <a:t>Safari</a:t>
            </a:r>
            <a:r>
              <a:rPr lang="zh-TW" sz="1900">
                <a:ea typeface="+mn-lt"/>
                <a:cs typeface="+mn-lt"/>
              </a:rPr>
              <a:t>、</a:t>
            </a:r>
            <a:r>
              <a:rPr lang="zh-TW" sz="1900">
                <a:ea typeface="+mn-lt"/>
                <a:cs typeface="+mn-lt"/>
                <a:hlinkClick r:id="rId21"/>
              </a:rPr>
              <a:t>Opera</a:t>
            </a:r>
            <a:r>
              <a:rPr lang="zh-TW" sz="1900">
                <a:ea typeface="+mn-lt"/>
                <a:cs typeface="+mn-lt"/>
              </a:rPr>
              <a:t>）支援。</a:t>
            </a:r>
            <a:endParaRPr lang="zh-TW" altLang="en-US" sz="1900"/>
          </a:p>
        </p:txBody>
      </p:sp>
    </p:spTree>
    <p:extLst>
      <p:ext uri="{BB962C8B-B14F-4D97-AF65-F5344CB8AC3E}">
        <p14:creationId xmlns:p14="http://schemas.microsoft.com/office/powerpoint/2010/main" val="13182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altLang="en-US" sz="4800">
                <a:ea typeface="+mj-lt"/>
                <a:cs typeface="+mj-lt"/>
              </a:rPr>
              <a:t>● 函</a:t>
            </a:r>
            <a:r>
              <a:rPr lang="zh-TW" sz="4800">
                <a:ea typeface="+mj-lt"/>
                <a:cs typeface="+mj-lt"/>
              </a:rPr>
              <a:t>數</a:t>
            </a:r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03E90AB4-FAE6-49C8-AD86-F8B74487F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6063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696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3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if 判斷</a:t>
            </a:r>
            <a:r>
              <a:rPr lang="zh-TW" altLang="en-US" sz="4800">
                <a:ea typeface="+mj-lt"/>
                <a:cs typeface="+mj-lt"/>
              </a:rPr>
              <a:t>式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A8AB212E-FAF0-4867-9C4E-C0EC9746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3734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80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for 迴</a:t>
            </a:r>
            <a:r>
              <a:rPr lang="zh-TW" altLang="en-US" sz="4800">
                <a:ea typeface="+mj-lt"/>
                <a:cs typeface="+mj-lt"/>
              </a:rPr>
              <a:t>圈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45FDDF83-CD16-4EBB-8EEC-A77EC0155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25907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5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設定元素的 CSS style (例如設定圖片的方向和位置</a:t>
            </a:r>
            <a:r>
              <a:rPr lang="en-US" altLang="zh-TW" sz="4800">
                <a:ea typeface="+mj-lt"/>
                <a:cs typeface="+mj-lt"/>
              </a:rPr>
              <a:t>)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3AD0CA24-6715-485E-917A-A8A15E25A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6743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31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抓取元素的 CSS 屬性 (屬性不用寫在 style="" 裡</a:t>
            </a:r>
            <a:r>
              <a:rPr lang="en-US" altLang="zh-TW" sz="4800">
                <a:ea typeface="+mj-lt"/>
                <a:cs typeface="+mj-lt"/>
              </a:rPr>
              <a:t>)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AAC19C5E-07F1-44A8-AE69-F3B2CF87E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82204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18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42EE52-293D-464E-80C6-4EFF6F41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3700" b="1">
                <a:solidFill>
                  <a:srgbClr val="FFFFFF"/>
                </a:solidFill>
              </a:rPr>
              <a:t>伺服端網頁程式開發</a:t>
            </a:r>
            <a:br>
              <a:rPr lang="en-US" altLang="zh-TW" sz="3700" b="1">
                <a:solidFill>
                  <a:srgbClr val="FFFFFF"/>
                </a:solidFill>
              </a:rPr>
            </a:br>
            <a:r>
              <a:rPr lang="en-US" altLang="zh-TW" sz="3700" b="1">
                <a:solidFill>
                  <a:srgbClr val="FFFFFF"/>
                </a:solidFill>
              </a:rPr>
              <a:t>(Server-side web programming)</a:t>
            </a:r>
            <a:endParaRPr lang="zh-TW" alt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F29AD3C-B8A4-4CDB-A072-DCA4C7B9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702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9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7" y="495992"/>
            <a:ext cx="4518729" cy="5649269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按鍵觸發事</a:t>
            </a:r>
            <a:r>
              <a:rPr lang="zh-TW" altLang="en-US" sz="4800">
                <a:ea typeface="+mj-lt"/>
                <a:cs typeface="+mj-lt"/>
              </a:rPr>
              <a:t>件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0C0E6E29-C1DB-4B60-A289-9F90996C8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5131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79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計時</a:t>
            </a:r>
            <a:r>
              <a:rPr lang="zh-TW" altLang="en-US" sz="4800">
                <a:ea typeface="+mj-lt"/>
                <a:cs typeface="+mj-lt"/>
              </a:rPr>
              <a:t>器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08B7131A-2AB7-4DDB-9ADD-41F13E8E8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7255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79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字串相</a:t>
            </a:r>
            <a:r>
              <a:rPr lang="zh-TW" altLang="en-US" sz="4800">
                <a:ea typeface="+mj-lt"/>
                <a:cs typeface="+mj-lt"/>
              </a:rPr>
              <a:t>關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24E639A5-C3E0-428E-AE31-634F6B7E2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2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數</a:t>
            </a:r>
            <a:r>
              <a:rPr lang="zh-TW" altLang="en-US" sz="4800">
                <a:ea typeface="+mj-lt"/>
                <a:cs typeface="+mj-lt"/>
              </a:rPr>
              <a:t>學、數字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D3595830-7742-46FA-8F38-C94F31AD4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55936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52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陣列(Array</a:t>
            </a:r>
            <a:r>
              <a:rPr lang="en-US" altLang="zh-TW" sz="4800">
                <a:ea typeface="+mj-lt"/>
                <a:cs typeface="+mj-lt"/>
              </a:rPr>
              <a:t>)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60E58E38-86B7-4A33-83C6-10883B1FC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6727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16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endParaRPr lang="zh-TW" altLang="en-US" sz="4800"/>
          </a:p>
          <a:p>
            <a:r>
              <a:rPr lang="zh-TW" sz="4800">
                <a:ea typeface="+mj-lt"/>
                <a:cs typeface="+mj-lt"/>
              </a:rPr>
              <a:t>● 取得圖片寬度和高</a:t>
            </a:r>
            <a:r>
              <a:rPr lang="zh-TW" altLang="en-US" sz="4800">
                <a:ea typeface="+mj-lt"/>
                <a:cs typeface="+mj-lt"/>
              </a:rPr>
              <a:t>度</a:t>
            </a:r>
            <a:endParaRPr lang="zh-TW" sz="4800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083329C8-96F3-4798-ADA0-D2D4E70BB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5333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17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5FA7E289-0C1D-4B82-B023-672F3E94A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944035"/>
              </p:ext>
            </p:extLst>
          </p:nvPr>
        </p:nvGraphicFramePr>
        <p:xfrm>
          <a:off x="542278" y="751763"/>
          <a:ext cx="10721337" cy="574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42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C61552-86EC-45D0-8806-027E7BBB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endParaRPr lang="zh-TW" altLang="en-US" sz="3600">
              <a:solidFill>
                <a:srgbClr val="FFFFFF"/>
              </a:solidFill>
            </a:endParaRPr>
          </a:p>
          <a:p>
            <a:r>
              <a:rPr lang="en-US" altLang="zh-TW" sz="6000" dirty="0">
                <a:solidFill>
                  <a:schemeClr val="bg2"/>
                </a:solidFill>
                <a:ea typeface="新細明體"/>
              </a:rPr>
              <a:t>jQuery</a:t>
            </a:r>
            <a:endParaRPr lang="zh-TW" sz="6000" dirty="0">
              <a:solidFill>
                <a:schemeClr val="bg2"/>
              </a:solidFill>
              <a:ea typeface="新細明體"/>
            </a:endParaRPr>
          </a:p>
          <a:p>
            <a:endParaRPr lang="zh-TW" altLang="en-US" sz="36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3409DD0-2396-4E04-BBAE-ED7AB0F2F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86127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861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螢幕 的圖片&#10;&#10;自動產生的描述">
            <a:extLst>
              <a:ext uri="{FF2B5EF4-FFF2-40B4-BE49-F238E27FC236}">
                <a16:creationId xmlns:a16="http://schemas.microsoft.com/office/drawing/2014/main" id="{B1F2E0AB-30C7-4212-A0DA-FC613624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9" r="200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9AB252-74F6-4129-896A-3F54F19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7" y="4023801"/>
            <a:ext cx="9971428" cy="22652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cs typeface="Calibri"/>
              </a:rPr>
              <a:t>Html:</a:t>
            </a:r>
            <a:r>
              <a:rPr lang="en-US" sz="2200" dirty="0">
                <a:ea typeface="+mn-lt"/>
                <a:cs typeface="+mn-lt"/>
                <a:hlinkClick r:id="rId3"/>
              </a:rPr>
              <a:t>HTML</a:t>
            </a:r>
            <a:r>
              <a:rPr lang="zh-TW" altLang="en-US" sz="2200" dirty="0">
                <a:ea typeface="+mn-lt"/>
                <a:cs typeface="+mn-lt"/>
                <a:hlinkClick r:id="rId3"/>
              </a:rPr>
              <a:t>語法</a:t>
            </a:r>
            <a:r>
              <a:rPr lang="en-US" sz="2200" dirty="0">
                <a:ea typeface="+mn-lt"/>
                <a:cs typeface="+mn-lt"/>
                <a:hlinkClick r:id="rId3"/>
              </a:rPr>
              <a:t> - HTML5</a:t>
            </a:r>
            <a:r>
              <a:rPr lang="zh-TW" altLang="en-US" sz="2200" dirty="0">
                <a:ea typeface="+mn-lt"/>
                <a:cs typeface="+mn-lt"/>
                <a:hlinkClick r:id="rId3"/>
              </a:rPr>
              <a:t>語法</a:t>
            </a:r>
            <a:endParaRPr lang="zh-TW" altLang="en-US" sz="2200">
              <a:ea typeface="+mn-lt"/>
              <a:cs typeface="+mn-lt"/>
            </a:endParaRPr>
          </a:p>
          <a:p>
            <a:r>
              <a:rPr lang="zh-TW" altLang="en-US" sz="2200">
                <a:ea typeface="+mn-lt"/>
                <a:cs typeface="+mn-lt"/>
              </a:rPr>
              <a:t>CSS:</a:t>
            </a:r>
            <a:r>
              <a:rPr lang="zh-TW" sz="2200" dirty="0">
                <a:ea typeface="+mn-lt"/>
                <a:cs typeface="+mn-lt"/>
                <a:hlinkClick r:id="rId4"/>
              </a:rPr>
              <a:t>CSS語法使用一覽 (mcut.edu.tw)</a:t>
            </a:r>
            <a:endParaRPr lang="zh-TW" sz="2200">
              <a:ea typeface="+mn-lt"/>
              <a:cs typeface="+mn-lt"/>
            </a:endParaRPr>
          </a:p>
          <a:p>
            <a:r>
              <a:rPr lang="en-US" altLang="zh-TW" sz="2200" dirty="0">
                <a:ea typeface="新細明體"/>
              </a:rPr>
              <a:t>JavaScript:</a:t>
            </a:r>
            <a:r>
              <a:rPr lang="en-US" sz="2200" dirty="0">
                <a:ea typeface="+mn-lt"/>
                <a:cs typeface="+mn-lt"/>
                <a:hlinkClick r:id="rId5"/>
              </a:rPr>
              <a:t>HTML、CSS、Javascript(js)語法入門學習筆記 (gameislearning.url.tw)</a:t>
            </a:r>
            <a:endParaRPr lang="zh-TW" alt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6"/>
              </a:rPr>
              <a:t>W3Schools Online Web Tutorials</a:t>
            </a: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  <a:hlinkClick r:id="rId7"/>
              </a:rPr>
              <a:t>w3school</a:t>
            </a:r>
            <a:r>
              <a:rPr lang="en-US" altLang="zh-TW" sz="2200" dirty="0">
                <a:ea typeface="+mn-lt"/>
                <a:cs typeface="+mn-lt"/>
                <a:hlinkClick r:id="rId7"/>
              </a:rPr>
              <a:t> </a:t>
            </a:r>
            <a:r>
              <a:rPr lang="zh-TW" altLang="en-US" sz="2200" dirty="0">
                <a:ea typeface="+mn-lt"/>
                <a:cs typeface="+mn-lt"/>
                <a:hlinkClick r:id="rId7"/>
              </a:rPr>
              <a:t>在线教程</a:t>
            </a:r>
            <a:endParaRPr lang="en-US" sz="2200">
              <a:ea typeface="+mn-lt"/>
              <a:cs typeface="+mn-lt"/>
            </a:endParaRPr>
          </a:p>
          <a:p>
            <a:endParaRPr lang="zh-TW" altLang="en-US" sz="1800" dirty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endParaRPr lang="en-US" altLang="zh-TW" sz="1800" dirty="0">
              <a:ea typeface="+mn-lt"/>
              <a:cs typeface="+mn-lt"/>
            </a:endParaRPr>
          </a:p>
          <a:p>
            <a:endParaRPr lang="zh-TW" alt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39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41D5C4DA-113B-4957-A51D-581A66476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42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網站建置</a:t>
            </a:r>
          </a:p>
        </p:txBody>
      </p:sp>
    </p:spTree>
    <p:extLst>
      <p:ext uri="{BB962C8B-B14F-4D97-AF65-F5344CB8AC3E}">
        <p14:creationId xmlns:p14="http://schemas.microsoft.com/office/powerpoint/2010/main" val="22124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8FD0042-A794-47F8-8158-0F5FFC49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TW" sz="4000">
                <a:solidFill>
                  <a:srgbClr val="FFFFFF"/>
                </a:solidFill>
              </a:rPr>
              <a:t>XAMPP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33F0F821-D2D3-4763-8592-CE251463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702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AD8C63-13F0-4E1A-9A94-85F1AC89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安裝</a:t>
            </a:r>
            <a:endParaRPr lang="en-US" altLang="zh-TW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BAC74DA-7689-4B23-8945-C351408E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745" y="69356"/>
            <a:ext cx="7964471" cy="66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283</Words>
  <Application>Microsoft Office PowerPoint</Application>
  <PresentationFormat>寬螢幕</PresentationFormat>
  <Paragraphs>40</Paragraphs>
  <Slides>58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Office 佈景主題</vt:lpstr>
      <vt:lpstr>網站開發技術</vt:lpstr>
      <vt:lpstr>Agenda</vt:lpstr>
      <vt:lpstr>PowerPoint 簡報</vt:lpstr>
      <vt:lpstr>客戶端網頁程式開發 (Client-side web programming)</vt:lpstr>
      <vt:lpstr>伺服端網頁程式開發 (Server-side web programming)</vt:lpstr>
      <vt:lpstr>PowerPoint 簡報</vt:lpstr>
      <vt:lpstr>PowerPoint 簡報</vt:lpstr>
      <vt:lpstr>XAMPP</vt:lpstr>
      <vt:lpstr>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介面</vt:lpstr>
      <vt:lpstr>網站架構與目錄</vt:lpstr>
      <vt:lpstr>PowerPoint 簡報</vt:lpstr>
      <vt:lpstr>HTML 開發技術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階層式樣式表(英語：Cascading Style Sheets，縮寫：CSS)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JavaScript（通常縮寫為JS）</vt:lpstr>
      <vt:lpstr> ● 函數</vt:lpstr>
      <vt:lpstr> ● if 判斷式</vt:lpstr>
      <vt:lpstr> ● for 迴圈</vt:lpstr>
      <vt:lpstr> ● 設定元素的 CSS style (例如設定圖片的方向和位置)</vt:lpstr>
      <vt:lpstr> ● 抓取元素的 CSS 屬性 (屬性不用寫在 style="" 裡)</vt:lpstr>
      <vt:lpstr> ● 按鍵觸發事件</vt:lpstr>
      <vt:lpstr> ● 計時器</vt:lpstr>
      <vt:lpstr> ● 字串相關</vt:lpstr>
      <vt:lpstr> ● 數學、數字</vt:lpstr>
      <vt:lpstr> ● 陣列(Array)</vt:lpstr>
      <vt:lpstr> ● 取得圖片寬度和高度</vt:lpstr>
      <vt:lpstr>PowerPoint 簡報</vt:lpstr>
      <vt:lpstr> jQuery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user</dc:creator>
  <cp:lastModifiedBy>user</cp:lastModifiedBy>
  <cp:revision>584</cp:revision>
  <dcterms:created xsi:type="dcterms:W3CDTF">2021-12-08T01:49:34Z</dcterms:created>
  <dcterms:modified xsi:type="dcterms:W3CDTF">2022-01-09T15:11:32Z</dcterms:modified>
</cp:coreProperties>
</file>